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Ex1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Ex2.xml" ContentType="application/vnd.ms-office.chartex+xml"/>
  <Override PartName="/ppt/charts/style5.xml" ContentType="application/vnd.ms-office.chartstyle+xml"/>
  <Override PartName="/ppt/charts/colors5.xml" ContentType="application/vnd.ms-office.chartcolorstyle+xml"/>
  <Override PartName="/ppt/charts/chart4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2.xml" ContentType="application/vnd.openxmlformats-officedocument.drawingml.chartshapes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2.xml" ContentType="application/vnd.openxmlformats-officedocument.theme+xml"/>
  <Override PartName="/ppt/charts/chart5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Ex3.xml" ContentType="application/vnd.ms-office.chartex+xml"/>
  <Override PartName="/ppt/charts/style8.xml" ContentType="application/vnd.ms-office.chartstyle+xml"/>
  <Override PartName="/ppt/charts/colors8.xml" ContentType="application/vnd.ms-office.chartcolorstyle+xml"/>
  <Override PartName="/ppt/charts/chart6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Ex4.xml" ContentType="application/vnd.ms-office.chartex+xml"/>
  <Override PartName="/ppt/charts/style11.xml" ContentType="application/vnd.ms-office.chartstyle+xml"/>
  <Override PartName="/ppt/charts/colors11.xml" ContentType="application/vnd.ms-office.chartcolorstyle+xml"/>
  <Override PartName="/ppt/charts/chart8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4.xml" ContentType="application/vnd.openxmlformats-officedocument.drawingml.chartshapes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3.xml" ContentType="application/vnd.openxmlformats-officedocument.theme+xml"/>
  <Override PartName="/ppt/charts/chart9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Ex5.xml" ContentType="application/vnd.ms-office.chartex+xml"/>
  <Override PartName="/ppt/charts/style14.xml" ContentType="application/vnd.ms-office.chartstyle+xml"/>
  <Override PartName="/ppt/charts/colors14.xml" ContentType="application/vnd.ms-office.chartcolorstyle+xml"/>
  <Override PartName="/ppt/charts/chart10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drawings/drawing5.xml" ContentType="application/vnd.openxmlformats-officedocument.drawingml.chartshapes+xml"/>
  <Override PartName="/ppt/charts/chart11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Ex6.xml" ContentType="application/vnd.ms-office.chartex+xml"/>
  <Override PartName="/ppt/charts/style17.xml" ContentType="application/vnd.ms-office.chartstyle+xml"/>
  <Override PartName="/ppt/charts/colors17.xml" ContentType="application/vnd.ms-office.chartcolorstyle+xml"/>
  <Override PartName="/ppt/charts/chart12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drawings/drawing6.xml" ContentType="application/vnd.openxmlformats-officedocument.drawingml.chartshape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09" r:id="rId5"/>
    <p:sldMasterId id="2147483760" r:id="rId6"/>
  </p:sldMasterIdLst>
  <p:notesMasterIdLst>
    <p:notesMasterId r:id="rId12"/>
  </p:notesMasterIdLst>
  <p:sldIdLst>
    <p:sldId id="2147482431" r:id="rId7"/>
    <p:sldId id="2147482603" r:id="rId8"/>
    <p:sldId id="2147482604" r:id="rId9"/>
    <p:sldId id="2147482605" r:id="rId10"/>
    <p:sldId id="214748260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ABA560B-52D6-4938-E608-1846BA3B454B}" name="Thien Ho (Averro LLC)" initials="TH" userId="S::v-thienho@microsoft.com::6e925c46-cccd-436b-b34d-4faeac12efbe" providerId="AD"/>
  <p188:author id="{39C6602F-99D1-DB10-7F01-7BAAF45477D6}" name="Shilpa Bratt (CELA)" initials="SB(" userId="S::shilpag@microsoft.com::f948b020-f53e-4741-bac4-f4ac732f0048" providerId="AD"/>
  <p188:author id="{80A8A56D-AC7F-FF1B-BB0F-BEB99417E2BD}" name="Debbie Walsh (IP Services LLC)" initials="DW" userId="S::v-debwalsh@microsoft.com::e4ef84b3-1058-4a78-bffc-ffd6439c736a" providerId="AD"/>
  <p188:author id="{F4D6467D-A24B-D777-ADB8-B1906D228609}" name="Steven Masada (CELA)" initials="SM" userId="S::stevenmasada@microsoft.com::1b32ec68-6e97-4f8a-becf-78490658b9da" providerId="AD"/>
  <p188:author id="{403D4A88-C3DE-6DD7-ACFB-AFC45F0D0316}" name="Jimena Mora Corredor (CELA)" initials="JM" userId="S::jimora@microsoft.com::b02313e1-4ab8-4dba-bab3-ab7b2afbfc6f" providerId="AD"/>
  <p188:author id="{287E7388-9E33-FD3D-0968-D1AFF12E3E16}" name="Deborah Walsh" initials="DW" userId="S::deborah.walsh@ip-house.com::61ba43cd-371e-4d82-bade-fc869776ad23" providerId="AD"/>
  <p188:author id="{DADC2BD3-BD06-A467-1CD9-CE970549A2B5}" name="Alexandra Gerst (CELA)" initials="A(" userId="S::algerst@microsoft.com::bde976a2-7e5a-4ef9-9240-31cbe557fe5a" providerId="AD"/>
  <p188:author id="{2B4AD0F1-F44D-2B68-11B0-7FD9C654F7FC}" name="Lisa Reppell" initials="LR" userId="S::reppelllisa@microsoft.com::4157e77b-3cad-46d4-8464-beba77ece40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67B1"/>
    <a:srgbClr val="05294F"/>
    <a:srgbClr val="071333"/>
    <a:srgbClr val="0E1624"/>
    <a:srgbClr val="1F3253"/>
    <a:srgbClr val="193D67"/>
    <a:srgbClr val="18BBFF"/>
    <a:srgbClr val="FFFFFF"/>
    <a:srgbClr val="375991"/>
    <a:srgbClr val="4541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392" autoAdjust="0"/>
  </p:normalViewPr>
  <p:slideViewPr>
    <p:cSldViewPr snapToGrid="0">
      <p:cViewPr varScale="1">
        <p:scale>
          <a:sx n="53" d="100"/>
          <a:sy n="53" d="100"/>
        </p:scale>
        <p:origin x="1158" y="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chartUserShapes" Target="../drawings/drawing5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chartUserShapes" Target="../drawings/drawing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4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1.xlsx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Microsoft_Excel_Worksheet4.xlsx"/></Relationships>
</file>

<file path=ppt/charts/_rels/chartEx3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package" Target="../embeddings/Microsoft_Excel_Worksheet7.xlsx"/></Relationships>
</file>

<file path=ppt/charts/_rels/chartEx4.xml.rels><?xml version="1.0" encoding="UTF-8" standalone="yes"?>
<Relationships xmlns="http://schemas.openxmlformats.org/package/2006/relationships"><Relationship Id="rId3" Type="http://schemas.microsoft.com/office/2011/relationships/chartColorStyle" Target="colors11.xml"/><Relationship Id="rId2" Type="http://schemas.microsoft.com/office/2011/relationships/chartStyle" Target="style11.xml"/><Relationship Id="rId1" Type="http://schemas.openxmlformats.org/officeDocument/2006/relationships/package" Target="../embeddings/Microsoft_Excel_Worksheet10.xlsx"/></Relationships>
</file>

<file path=ppt/charts/_rels/chartEx5.xml.rels><?xml version="1.0" encoding="UTF-8" standalone="yes"?>
<Relationships xmlns="http://schemas.openxmlformats.org/package/2006/relationships"><Relationship Id="rId3" Type="http://schemas.microsoft.com/office/2011/relationships/chartColorStyle" Target="colors14.xml"/><Relationship Id="rId2" Type="http://schemas.microsoft.com/office/2011/relationships/chartStyle" Target="style14.xml"/><Relationship Id="rId1" Type="http://schemas.openxmlformats.org/officeDocument/2006/relationships/package" Target="../embeddings/Microsoft_Excel_Worksheet13.xlsx"/></Relationships>
</file>

<file path=ppt/charts/_rels/chartEx6.xml.rels><?xml version="1.0" encoding="UTF-8" standalone="yes"?>
<Relationships xmlns="http://schemas.openxmlformats.org/package/2006/relationships"><Relationship Id="rId3" Type="http://schemas.microsoft.com/office/2011/relationships/chartColorStyle" Target="colors17.xml"/><Relationship Id="rId2" Type="http://schemas.microsoft.com/office/2011/relationships/chartStyle" Target="style17.xml"/><Relationship Id="rId1" Type="http://schemas.openxmlformats.org/officeDocument/2006/relationships/package" Target="../embeddings/Microsoft_Excel_Worksheet1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Lorem2</c:v>
                </c:pt>
              </c:strCache>
            </c:strRef>
          </c:tx>
          <c:dPt>
            <c:idx val="0"/>
            <c:bubble3D val="0"/>
            <c:spPr>
              <a:solidFill>
                <a:srgbClr val="0078D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B6-4A41-BA01-F22C63D89D26}"/>
              </c:ext>
            </c:extLst>
          </c:dPt>
          <c:dPt>
            <c:idx val="1"/>
            <c:bubble3D val="0"/>
            <c:spPr>
              <a:solidFill>
                <a:srgbClr val="B9DCD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0B6-4A41-BA01-F22C63D89D26}"/>
              </c:ext>
            </c:extLst>
          </c:dPt>
          <c:dPt>
            <c:idx val="2"/>
            <c:bubble3D val="0"/>
            <c:spPr>
              <a:solidFill>
                <a:srgbClr val="D59ED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0B6-4A41-BA01-F22C63D89D26}"/>
              </c:ext>
            </c:extLst>
          </c:dPt>
          <c:dPt>
            <c:idx val="3"/>
            <c:bubble3D val="0"/>
            <c:spPr>
              <a:solidFill>
                <a:srgbClr val="2A445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0B6-4A41-BA01-F22C63D89D26}"/>
              </c:ext>
            </c:extLst>
          </c:dPt>
          <c:cat>
            <c:strRef>
              <c:f>Hoja1!$A$2:$A$5</c:f>
              <c:strCache>
                <c:ptCount val="4"/>
                <c:pt idx="0">
                  <c:v>1° percentage</c:v>
                </c:pt>
                <c:pt idx="1">
                  <c:v>2° percentage</c:v>
                </c:pt>
                <c:pt idx="2">
                  <c:v>3° percentage</c:v>
                </c:pt>
                <c:pt idx="3">
                  <c:v>4° percentage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0B6-4A41-BA01-F22C63D89D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Segoe Sans Text" pitchFamily="2" charset="0"/>
              <a:ea typeface="+mn-ea"/>
              <a:cs typeface="Segoe Sans Text" pitchFamily="2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871186023622054E-2"/>
          <c:y val="0.18284939820070137"/>
          <c:w val="0.88108587598425192"/>
          <c:h val="0.746779604651845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Lorem 12</c:v>
                </c:pt>
              </c:strCache>
            </c:strRef>
          </c:tx>
          <c:spPr>
            <a:solidFill>
              <a:srgbClr val="FF5C39"/>
            </a:solidFill>
            <a:ln>
              <a:noFill/>
            </a:ln>
            <a:effectLst/>
          </c:spPr>
          <c:invertIfNegative val="0"/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Hoja1!$B$2</c:f>
              <c:numCache>
                <c:formatCode>General</c:formatCode>
                <c:ptCount val="1"/>
                <c:pt idx="0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43-C940-8B32-DBCF2FF25835}"/>
            </c:ext>
          </c:extLst>
        </c:ser>
        <c:ser>
          <c:idx val="1"/>
          <c:order val="1"/>
          <c:tx>
            <c:strRef>
              <c:f>Hoja1!#REF!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B9DCD2"/>
            </a:solidFill>
            <a:ln>
              <a:noFill/>
            </a:ln>
            <a:effectLst/>
          </c:spPr>
          <c:invertIfNegative val="0"/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43-C940-8B32-DBCF2FF25835}"/>
            </c:ext>
          </c:extLst>
        </c:ser>
        <c:ser>
          <c:idx val="2"/>
          <c:order val="2"/>
          <c:tx>
            <c:strRef>
              <c:f>Hoja1!#REF!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43-C940-8B32-DBCF2FF258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28"/>
        <c:axId val="1557553775"/>
        <c:axId val="773748783"/>
      </c:barChart>
      <c:catAx>
        <c:axId val="1557553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73748783"/>
        <c:crosses val="autoZero"/>
        <c:auto val="1"/>
        <c:lblAlgn val="ctr"/>
        <c:lblOffset val="100"/>
        <c:noMultiLvlLbl val="0"/>
      </c:catAx>
      <c:valAx>
        <c:axId val="773748783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5575537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1"/>
        <c:delete val="1"/>
      </c:legendEntry>
      <c:layout>
        <c:manualLayout>
          <c:xMode val="edge"/>
          <c:yMode val="edge"/>
          <c:x val="6.6659645669291334E-2"/>
          <c:y val="0.90704642581622796"/>
          <c:w val="0.16948287401574802"/>
          <c:h val="4.89996021359995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Segoe Sans Text" pitchFamily="2" charset="0"/>
              <a:ea typeface="+mn-ea"/>
              <a:cs typeface="Segoe Sans Text" pitchFamily="2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6.3090452969425698E-2"/>
          <c:y val="1.40624991349348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Segoe Sans Display Semibold" pitchFamily="2" charset="0"/>
              <a:ea typeface="+mn-ea"/>
              <a:cs typeface="Segoe Sans Display Semibold" pitchFamily="2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Lorem2</c:v>
                </c:pt>
              </c:strCache>
            </c:strRef>
          </c:tx>
          <c:dPt>
            <c:idx val="0"/>
            <c:bubble3D val="0"/>
            <c:spPr>
              <a:solidFill>
                <a:srgbClr val="FF5C3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E3A-1C47-9610-EA17736FBD76}"/>
              </c:ext>
            </c:extLst>
          </c:dPt>
          <c:dPt>
            <c:idx val="1"/>
            <c:bubble3D val="0"/>
            <c:spPr>
              <a:solidFill>
                <a:srgbClr val="07641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E3A-1C47-9610-EA17736FBD76}"/>
              </c:ext>
            </c:extLst>
          </c:dPt>
          <c:dPt>
            <c:idx val="2"/>
            <c:bubble3D val="0"/>
            <c:spPr>
              <a:solidFill>
                <a:srgbClr val="D4EC8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E3A-1C47-9610-EA17736FBD76}"/>
              </c:ext>
            </c:extLst>
          </c:dPt>
          <c:dPt>
            <c:idx val="3"/>
            <c:bubble3D val="0"/>
            <c:spPr>
              <a:solidFill>
                <a:srgbClr val="2A445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E3A-1C47-9610-EA17736FBD76}"/>
              </c:ext>
            </c:extLst>
          </c:dPt>
          <c:cat>
            <c:strRef>
              <c:f>Hoja1!$A$2:$A$5</c:f>
              <c:strCache>
                <c:ptCount val="4"/>
                <c:pt idx="0">
                  <c:v>1er Lorem </c:v>
                </c:pt>
                <c:pt idx="1">
                  <c:v>2º Lorem</c:v>
                </c:pt>
                <c:pt idx="2">
                  <c:v>3er Lorem</c:v>
                </c:pt>
                <c:pt idx="3">
                  <c:v>4º Lorem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F1-4845-9C91-BB36F230FE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Segoe Sans Text" pitchFamily="2" charset="0"/>
              <a:ea typeface="+mn-ea"/>
              <a:cs typeface="Segoe Sans Text" pitchFamily="2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871186023622054E-2"/>
          <c:y val="0.18284939820070137"/>
          <c:w val="0.88108587598425192"/>
          <c:h val="0.746779604651845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Lorem 12</c:v>
                </c:pt>
              </c:strCache>
            </c:strRef>
          </c:tx>
          <c:spPr>
            <a:solidFill>
              <a:srgbClr val="FF5C39"/>
            </a:solidFill>
            <a:ln>
              <a:noFill/>
            </a:ln>
            <a:effectLst/>
          </c:spPr>
          <c:invertIfNegative val="0"/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Hoja1!$B$2</c:f>
              <c:numCache>
                <c:formatCode>General</c:formatCode>
                <c:ptCount val="1"/>
                <c:pt idx="0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43-C940-8B32-DBCF2FF25835}"/>
            </c:ext>
          </c:extLst>
        </c:ser>
        <c:ser>
          <c:idx val="1"/>
          <c:order val="1"/>
          <c:tx>
            <c:strRef>
              <c:f>Hoja1!#REF!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B9DCD2"/>
            </a:solidFill>
            <a:ln>
              <a:noFill/>
            </a:ln>
            <a:effectLst/>
          </c:spPr>
          <c:invertIfNegative val="0"/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43-C940-8B32-DBCF2FF25835}"/>
            </c:ext>
          </c:extLst>
        </c:ser>
        <c:ser>
          <c:idx val="2"/>
          <c:order val="2"/>
          <c:tx>
            <c:strRef>
              <c:f>Hoja1!#REF!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43-C940-8B32-DBCF2FF258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28"/>
        <c:axId val="1557553775"/>
        <c:axId val="773748783"/>
      </c:barChart>
      <c:catAx>
        <c:axId val="1557553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73748783"/>
        <c:crosses val="autoZero"/>
        <c:auto val="1"/>
        <c:lblAlgn val="ctr"/>
        <c:lblOffset val="100"/>
        <c:noMultiLvlLbl val="0"/>
      </c:catAx>
      <c:valAx>
        <c:axId val="773748783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5575537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1"/>
        <c:delete val="1"/>
      </c:legendEntry>
      <c:layout>
        <c:manualLayout>
          <c:xMode val="edge"/>
          <c:yMode val="edge"/>
          <c:x val="6.6659645669291334E-2"/>
          <c:y val="0.90704642581622796"/>
          <c:w val="0.16948287401574802"/>
          <c:h val="4.89996021359995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Segoe Sans Text" pitchFamily="2" charset="0"/>
              <a:ea typeface="+mn-ea"/>
              <a:cs typeface="Segoe Sans Text" pitchFamily="2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871186023622054E-2"/>
          <c:y val="0.18284939820070137"/>
          <c:w val="0.88108587598425192"/>
          <c:h val="0.746779604651845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Lorem 12</c:v>
                </c:pt>
              </c:strCache>
            </c:strRef>
          </c:tx>
          <c:spPr>
            <a:solidFill>
              <a:srgbClr val="FF5C3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8D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6E5-3A48-9A50-865C86AD838D}"/>
              </c:ext>
            </c:extLst>
          </c:dPt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Hoja1!$B$2</c:f>
              <c:numCache>
                <c:formatCode>General</c:formatCode>
                <c:ptCount val="1"/>
                <c:pt idx="0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43-C940-8B32-DBCF2FF25835}"/>
            </c:ext>
          </c:extLst>
        </c:ser>
        <c:ser>
          <c:idx val="1"/>
          <c:order val="1"/>
          <c:tx>
            <c:strRef>
              <c:f>Hoja1!#REF!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B9DCD2"/>
            </a:solidFill>
            <a:ln>
              <a:noFill/>
            </a:ln>
            <a:effectLst/>
          </c:spPr>
          <c:invertIfNegative val="0"/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43-C940-8B32-DBCF2FF25835}"/>
            </c:ext>
          </c:extLst>
        </c:ser>
        <c:ser>
          <c:idx val="2"/>
          <c:order val="2"/>
          <c:tx>
            <c:strRef>
              <c:f>Hoja1!#REF!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43-C940-8B32-DBCF2FF258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28"/>
        <c:axId val="1557553775"/>
        <c:axId val="773748783"/>
      </c:barChart>
      <c:catAx>
        <c:axId val="1557553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73748783"/>
        <c:crosses val="autoZero"/>
        <c:auto val="1"/>
        <c:lblAlgn val="ctr"/>
        <c:lblOffset val="100"/>
        <c:noMultiLvlLbl val="0"/>
      </c:catAx>
      <c:valAx>
        <c:axId val="773748783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5575537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1"/>
        <c:delete val="1"/>
      </c:legendEntry>
      <c:layout>
        <c:manualLayout>
          <c:xMode val="edge"/>
          <c:yMode val="edge"/>
          <c:x val="6.6659645669291334E-2"/>
          <c:y val="0.90704642581622796"/>
          <c:w val="0.16948287401574802"/>
          <c:h val="4.89996021359995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Segoe Sans Text" pitchFamily="2" charset="0"/>
              <a:ea typeface="+mn-ea"/>
              <a:cs typeface="Segoe Sans Text" pitchFamily="2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Lorem2</c:v>
                </c:pt>
              </c:strCache>
            </c:strRef>
          </c:tx>
          <c:dPt>
            <c:idx val="0"/>
            <c:bubble3D val="0"/>
            <c:spPr>
              <a:solidFill>
                <a:srgbClr val="0078D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B6-4A41-BA01-F22C63D89D26}"/>
              </c:ext>
            </c:extLst>
          </c:dPt>
          <c:dPt>
            <c:idx val="1"/>
            <c:bubble3D val="0"/>
            <c:spPr>
              <a:solidFill>
                <a:srgbClr val="B9DCD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0B6-4A41-BA01-F22C63D89D26}"/>
              </c:ext>
            </c:extLst>
          </c:dPt>
          <c:dPt>
            <c:idx val="2"/>
            <c:bubble3D val="0"/>
            <c:spPr>
              <a:solidFill>
                <a:srgbClr val="D59ED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0B6-4A41-BA01-F22C63D89D26}"/>
              </c:ext>
            </c:extLst>
          </c:dPt>
          <c:dPt>
            <c:idx val="3"/>
            <c:bubble3D val="0"/>
            <c:spPr>
              <a:solidFill>
                <a:srgbClr val="2A445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0B6-4A41-BA01-F22C63D89D26}"/>
              </c:ext>
            </c:extLst>
          </c:dPt>
          <c:cat>
            <c:strRef>
              <c:f>Hoja1!$A$2:$A$5</c:f>
              <c:strCache>
                <c:ptCount val="4"/>
                <c:pt idx="0">
                  <c:v>1° percentage</c:v>
                </c:pt>
                <c:pt idx="1">
                  <c:v>2° percentage</c:v>
                </c:pt>
                <c:pt idx="2">
                  <c:v>3° percentage</c:v>
                </c:pt>
                <c:pt idx="3">
                  <c:v>4° percentage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0B6-4A41-BA01-F22C63D89D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Segoe Sans Text" pitchFamily="2" charset="0"/>
              <a:ea typeface="+mn-ea"/>
              <a:cs typeface="Segoe Sans Text" pitchFamily="2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871186023622054E-2"/>
          <c:y val="0.18284939820070137"/>
          <c:w val="0.88108587598425192"/>
          <c:h val="0.746779604651845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Lorem 12</c:v>
                </c:pt>
              </c:strCache>
            </c:strRef>
          </c:tx>
          <c:spPr>
            <a:solidFill>
              <a:srgbClr val="FF5C3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8D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6E5-3A48-9A50-865C86AD838D}"/>
              </c:ext>
            </c:extLst>
          </c:dPt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Hoja1!$B$2</c:f>
              <c:numCache>
                <c:formatCode>General</c:formatCode>
                <c:ptCount val="1"/>
                <c:pt idx="0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43-C940-8B32-DBCF2FF25835}"/>
            </c:ext>
          </c:extLst>
        </c:ser>
        <c:ser>
          <c:idx val="1"/>
          <c:order val="1"/>
          <c:tx>
            <c:strRef>
              <c:f>Hoja1!#REF!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B9DCD2"/>
            </a:solidFill>
            <a:ln>
              <a:noFill/>
            </a:ln>
            <a:effectLst/>
          </c:spPr>
          <c:invertIfNegative val="0"/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43-C940-8B32-DBCF2FF25835}"/>
            </c:ext>
          </c:extLst>
        </c:ser>
        <c:ser>
          <c:idx val="2"/>
          <c:order val="2"/>
          <c:tx>
            <c:strRef>
              <c:f>Hoja1!#REF!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43-C940-8B32-DBCF2FF258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28"/>
        <c:axId val="1557553775"/>
        <c:axId val="773748783"/>
      </c:barChart>
      <c:catAx>
        <c:axId val="1557553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73748783"/>
        <c:crosses val="autoZero"/>
        <c:auto val="1"/>
        <c:lblAlgn val="ctr"/>
        <c:lblOffset val="100"/>
        <c:noMultiLvlLbl val="0"/>
      </c:catAx>
      <c:valAx>
        <c:axId val="773748783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5575537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1"/>
        <c:delete val="1"/>
      </c:legendEntry>
      <c:layout>
        <c:manualLayout>
          <c:xMode val="edge"/>
          <c:yMode val="edge"/>
          <c:x val="6.6659645669291334E-2"/>
          <c:y val="0.90704642581622796"/>
          <c:w val="0.16948287401574802"/>
          <c:h val="4.89996021359995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Segoe Sans Text" pitchFamily="2" charset="0"/>
              <a:ea typeface="+mn-ea"/>
              <a:cs typeface="Segoe Sans Text" pitchFamily="2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Lorem2</c:v>
                </c:pt>
              </c:strCache>
            </c:strRef>
          </c:tx>
          <c:dPt>
            <c:idx val="0"/>
            <c:bubble3D val="0"/>
            <c:spPr>
              <a:solidFill>
                <a:srgbClr val="0078D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B6-4A41-BA01-F22C63D89D26}"/>
              </c:ext>
            </c:extLst>
          </c:dPt>
          <c:dPt>
            <c:idx val="1"/>
            <c:bubble3D val="0"/>
            <c:spPr>
              <a:solidFill>
                <a:srgbClr val="B9DCD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0B6-4A41-BA01-F22C63D89D26}"/>
              </c:ext>
            </c:extLst>
          </c:dPt>
          <c:dPt>
            <c:idx val="2"/>
            <c:bubble3D val="0"/>
            <c:spPr>
              <a:solidFill>
                <a:srgbClr val="D59ED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0B6-4A41-BA01-F22C63D89D26}"/>
              </c:ext>
            </c:extLst>
          </c:dPt>
          <c:dPt>
            <c:idx val="3"/>
            <c:bubble3D val="0"/>
            <c:spPr>
              <a:solidFill>
                <a:srgbClr val="2A445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0B6-4A41-BA01-F22C63D89D26}"/>
              </c:ext>
            </c:extLst>
          </c:dPt>
          <c:cat>
            <c:strRef>
              <c:f>Hoja1!$A$2:$A$5</c:f>
              <c:strCache>
                <c:ptCount val="4"/>
                <c:pt idx="0">
                  <c:v>1° percentage</c:v>
                </c:pt>
                <c:pt idx="1">
                  <c:v>2° percentage</c:v>
                </c:pt>
                <c:pt idx="2">
                  <c:v>3° percentage</c:v>
                </c:pt>
                <c:pt idx="3">
                  <c:v>4° percentage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0B6-4A41-BA01-F22C63D89D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Segoe Sans Text" pitchFamily="2" charset="0"/>
              <a:ea typeface="+mn-ea"/>
              <a:cs typeface="Segoe Sans Text" pitchFamily="2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871186023622054E-2"/>
          <c:y val="0.18284939820070137"/>
          <c:w val="0.88108587598425192"/>
          <c:h val="0.746779604651845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Lorem 12</c:v>
                </c:pt>
              </c:strCache>
            </c:strRef>
          </c:tx>
          <c:spPr>
            <a:solidFill>
              <a:srgbClr val="FF5C3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8D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6E5-3A48-9A50-865C86AD838D}"/>
              </c:ext>
            </c:extLst>
          </c:dPt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Hoja1!$B$2</c:f>
              <c:numCache>
                <c:formatCode>General</c:formatCode>
                <c:ptCount val="1"/>
                <c:pt idx="0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43-C940-8B32-DBCF2FF25835}"/>
            </c:ext>
          </c:extLst>
        </c:ser>
        <c:ser>
          <c:idx val="1"/>
          <c:order val="1"/>
          <c:tx>
            <c:strRef>
              <c:f>Hoja1!#REF!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B9DCD2"/>
            </a:solidFill>
            <a:ln>
              <a:noFill/>
            </a:ln>
            <a:effectLst/>
          </c:spPr>
          <c:invertIfNegative val="0"/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43-C940-8B32-DBCF2FF25835}"/>
            </c:ext>
          </c:extLst>
        </c:ser>
        <c:ser>
          <c:idx val="2"/>
          <c:order val="2"/>
          <c:tx>
            <c:strRef>
              <c:f>Hoja1!#REF!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43-C940-8B32-DBCF2FF258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28"/>
        <c:axId val="1557553775"/>
        <c:axId val="773748783"/>
      </c:barChart>
      <c:catAx>
        <c:axId val="1557553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73748783"/>
        <c:crosses val="autoZero"/>
        <c:auto val="1"/>
        <c:lblAlgn val="ctr"/>
        <c:lblOffset val="100"/>
        <c:noMultiLvlLbl val="0"/>
      </c:catAx>
      <c:valAx>
        <c:axId val="773748783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5575537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1"/>
        <c:delete val="1"/>
      </c:legendEntry>
      <c:layout>
        <c:manualLayout>
          <c:xMode val="edge"/>
          <c:yMode val="edge"/>
          <c:x val="6.6659645669291334E-2"/>
          <c:y val="0.90704642581622796"/>
          <c:w val="0.16948287401574802"/>
          <c:h val="4.89996021359995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Segoe Sans Text" pitchFamily="2" charset="0"/>
              <a:ea typeface="+mn-ea"/>
              <a:cs typeface="Segoe Sans Text" pitchFamily="2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Lorem2</c:v>
                </c:pt>
              </c:strCache>
            </c:strRef>
          </c:tx>
          <c:dPt>
            <c:idx val="0"/>
            <c:bubble3D val="0"/>
            <c:spPr>
              <a:solidFill>
                <a:srgbClr val="0078D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B6-4A41-BA01-F22C63D89D26}"/>
              </c:ext>
            </c:extLst>
          </c:dPt>
          <c:dPt>
            <c:idx val="1"/>
            <c:bubble3D val="0"/>
            <c:spPr>
              <a:solidFill>
                <a:srgbClr val="B9DCD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0B6-4A41-BA01-F22C63D89D26}"/>
              </c:ext>
            </c:extLst>
          </c:dPt>
          <c:dPt>
            <c:idx val="2"/>
            <c:bubble3D val="0"/>
            <c:spPr>
              <a:solidFill>
                <a:srgbClr val="D59ED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0B6-4A41-BA01-F22C63D89D26}"/>
              </c:ext>
            </c:extLst>
          </c:dPt>
          <c:dPt>
            <c:idx val="3"/>
            <c:bubble3D val="0"/>
            <c:spPr>
              <a:solidFill>
                <a:srgbClr val="2A445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0B6-4A41-BA01-F22C63D89D26}"/>
              </c:ext>
            </c:extLst>
          </c:dPt>
          <c:cat>
            <c:strRef>
              <c:f>Hoja1!$A$2:$A$5</c:f>
              <c:strCache>
                <c:ptCount val="4"/>
                <c:pt idx="0">
                  <c:v>1° percentage</c:v>
                </c:pt>
                <c:pt idx="1">
                  <c:v>2° percentage</c:v>
                </c:pt>
                <c:pt idx="2">
                  <c:v>3° percentage</c:v>
                </c:pt>
                <c:pt idx="3">
                  <c:v>4° percentage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0B6-4A41-BA01-F22C63D89D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Segoe Sans Text" pitchFamily="2" charset="0"/>
              <a:ea typeface="+mn-ea"/>
              <a:cs typeface="Segoe Sans Text" pitchFamily="2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871186023622054E-2"/>
          <c:y val="0.18284939820070137"/>
          <c:w val="0.88108587598425192"/>
          <c:h val="0.746779604651845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Lorem 12</c:v>
                </c:pt>
              </c:strCache>
            </c:strRef>
          </c:tx>
          <c:spPr>
            <a:solidFill>
              <a:srgbClr val="FF5C3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8D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6E5-3A48-9A50-865C86AD838D}"/>
              </c:ext>
            </c:extLst>
          </c:dPt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Hoja1!$B$2</c:f>
              <c:numCache>
                <c:formatCode>General</c:formatCode>
                <c:ptCount val="1"/>
                <c:pt idx="0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43-C940-8B32-DBCF2FF25835}"/>
            </c:ext>
          </c:extLst>
        </c:ser>
        <c:ser>
          <c:idx val="1"/>
          <c:order val="1"/>
          <c:tx>
            <c:strRef>
              <c:f>Hoja1!#REF!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B9DCD2"/>
            </a:solidFill>
            <a:ln>
              <a:noFill/>
            </a:ln>
            <a:effectLst/>
          </c:spPr>
          <c:invertIfNegative val="0"/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43-C940-8B32-DBCF2FF25835}"/>
            </c:ext>
          </c:extLst>
        </c:ser>
        <c:ser>
          <c:idx val="2"/>
          <c:order val="2"/>
          <c:tx>
            <c:strRef>
              <c:f>Hoja1!#REF!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Hoja1!$A$2</c:f>
              <c:strCache>
                <c:ptCount val="1"/>
                <c:pt idx="0">
                  <c:v>Lorem 1</c:v>
                </c:pt>
              </c:strCache>
            </c:strRef>
          </c:cat>
          <c:val>
            <c:numRef>
              <c:f>Hoja1!#REF!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43-C940-8B32-DBCF2FF258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-28"/>
        <c:axId val="1557553775"/>
        <c:axId val="773748783"/>
      </c:barChart>
      <c:catAx>
        <c:axId val="1557553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73748783"/>
        <c:crosses val="autoZero"/>
        <c:auto val="1"/>
        <c:lblAlgn val="ctr"/>
        <c:lblOffset val="100"/>
        <c:noMultiLvlLbl val="0"/>
      </c:catAx>
      <c:valAx>
        <c:axId val="773748783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5575537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1"/>
        <c:delete val="1"/>
      </c:legendEntry>
      <c:layout>
        <c:manualLayout>
          <c:xMode val="edge"/>
          <c:yMode val="edge"/>
          <c:x val="6.6659645669291334E-2"/>
          <c:y val="0.90704642581622796"/>
          <c:w val="0.16948287401574802"/>
          <c:h val="4.89996021359995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Segoe Sans Text" pitchFamily="2" charset="0"/>
              <a:ea typeface="+mn-ea"/>
              <a:cs typeface="Segoe Sans Text" pitchFamily="2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6.3090452969425698E-2"/>
          <c:y val="1.40624991349348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Segoe Sans Display Semibold" pitchFamily="2" charset="0"/>
              <a:ea typeface="+mn-ea"/>
              <a:cs typeface="Segoe Sans Display Semibold" pitchFamily="2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Lorem2</c:v>
                </c:pt>
              </c:strCache>
            </c:strRef>
          </c:tx>
          <c:dPt>
            <c:idx val="0"/>
            <c:bubble3D val="0"/>
            <c:spPr>
              <a:solidFill>
                <a:srgbClr val="FF5C3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E3A-1C47-9610-EA17736FBD76}"/>
              </c:ext>
            </c:extLst>
          </c:dPt>
          <c:dPt>
            <c:idx val="1"/>
            <c:bubble3D val="0"/>
            <c:spPr>
              <a:solidFill>
                <a:srgbClr val="07641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E3A-1C47-9610-EA17736FBD76}"/>
              </c:ext>
            </c:extLst>
          </c:dPt>
          <c:dPt>
            <c:idx val="2"/>
            <c:bubble3D val="0"/>
            <c:spPr>
              <a:solidFill>
                <a:srgbClr val="D4EC8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E3A-1C47-9610-EA17736FBD76}"/>
              </c:ext>
            </c:extLst>
          </c:dPt>
          <c:dPt>
            <c:idx val="3"/>
            <c:bubble3D val="0"/>
            <c:spPr>
              <a:solidFill>
                <a:srgbClr val="2A445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E3A-1C47-9610-EA17736FBD76}"/>
              </c:ext>
            </c:extLst>
          </c:dPt>
          <c:cat>
            <c:strRef>
              <c:f>Hoja1!$A$2:$A$5</c:f>
              <c:strCache>
                <c:ptCount val="4"/>
                <c:pt idx="0">
                  <c:v>1er Lorem </c:v>
                </c:pt>
                <c:pt idx="1">
                  <c:v>2º Lorem</c:v>
                </c:pt>
                <c:pt idx="2">
                  <c:v>3er Lorem</c:v>
                </c:pt>
                <c:pt idx="3">
                  <c:v>4º Lorem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F1-4845-9C91-BB36F230FE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Segoe Sans Text" pitchFamily="2" charset="0"/>
              <a:ea typeface="+mn-ea"/>
              <a:cs typeface="Segoe Sans Text" pitchFamily="2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Hoja1!$A$2:$A$77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plotArea>
      <cx:plotAreaRegion>
        <cx:series layoutId="clusteredColumn" uniqueId="{056EC8F6-F175-8647-9FD6-B955A31C0271}">
          <cx:tx>
            <cx:txData>
              <cx:f>Hoja1!$A$1</cx:f>
              <cx:v/>
            </cx:txData>
          </cx:tx>
          <cx:spPr>
            <a:solidFill>
              <a:srgbClr val="C5B4E3"/>
            </a:solidFill>
          </cx:spPr>
          <cx:dataPt idx="0">
            <cx:spPr>
              <a:solidFill>
                <a:srgbClr val="B9DCD2"/>
              </a:solidFill>
            </cx:spPr>
          </cx:dataPt>
          <cx:dataPt idx="1">
            <cx:spPr>
              <a:solidFill>
                <a:srgbClr val="8DC8E8"/>
              </a:solidFill>
            </cx:spPr>
          </cx:dataPt>
          <cx:dataPt idx="2">
            <cx:spPr>
              <a:solidFill>
                <a:srgbClr val="0078D3"/>
              </a:solidFill>
            </cx:spPr>
          </cx:dataPt>
          <cx:dataPt idx="3">
            <cx:spPr>
              <a:solidFill>
                <a:srgbClr val="8861C5"/>
              </a:solidFill>
            </cx:spPr>
          </cx:dataPt>
          <cx:dataPt idx="4">
            <cx:spPr>
              <a:solidFill>
                <a:srgbClr val="49C5B1"/>
              </a:solidFill>
            </cx:spPr>
          </cx:dataPt>
          <cx:dataPt idx="5">
            <cx:spPr>
              <a:solidFill>
                <a:srgbClr val="D4EC8E"/>
              </a:solidFill>
            </cx:spPr>
          </cx:dataPt>
          <cx:dataId val="0"/>
          <cx:layoutPr>
            <cx:binning intervalClosed="r"/>
          </cx:layoutPr>
        </cx:series>
      </cx:plotAreaRegion>
      <cx:axis id="0" hidden="1">
        <cx:catScaling gapWidth="0"/>
        <cx:tickLabels/>
      </cx:axis>
      <cx:axis id="1" hidden="1">
        <cx:valScaling/>
        <cx:tickLabels/>
      </cx:axis>
    </cx:plotArea>
  </cx:chart>
  <cx:spPr>
    <a:ln>
      <a:noFill/>
    </a:ln>
  </cx:spPr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Hoja1!$A$2:$A$77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plotArea>
      <cx:plotAreaRegion>
        <cx:series layoutId="clusteredColumn" uniqueId="{056EC8F6-F175-8647-9FD6-B955A31C0271}">
          <cx:tx>
            <cx:txData>
              <cx:f>Hoja1!$A$1</cx:f>
              <cx:v/>
            </cx:txData>
          </cx:tx>
          <cx:spPr>
            <a:solidFill>
              <a:srgbClr val="C5B4E3"/>
            </a:solidFill>
          </cx:spPr>
          <cx:dataPt idx="0">
            <cx:spPr>
              <a:solidFill>
                <a:srgbClr val="B9DCD2"/>
              </a:solidFill>
            </cx:spPr>
          </cx:dataPt>
          <cx:dataPt idx="1">
            <cx:spPr>
              <a:solidFill>
                <a:srgbClr val="8DC8E8"/>
              </a:solidFill>
            </cx:spPr>
          </cx:dataPt>
          <cx:dataPt idx="2">
            <cx:spPr>
              <a:solidFill>
                <a:srgbClr val="0078D3"/>
              </a:solidFill>
            </cx:spPr>
          </cx:dataPt>
          <cx:dataPt idx="3">
            <cx:spPr>
              <a:solidFill>
                <a:srgbClr val="8861C5"/>
              </a:solidFill>
            </cx:spPr>
          </cx:dataPt>
          <cx:dataPt idx="4">
            <cx:spPr>
              <a:solidFill>
                <a:srgbClr val="49C5B1"/>
              </a:solidFill>
            </cx:spPr>
          </cx:dataPt>
          <cx:dataPt idx="5">
            <cx:spPr>
              <a:solidFill>
                <a:srgbClr val="D4EC8E"/>
              </a:solidFill>
            </cx:spPr>
          </cx:dataPt>
          <cx:dataId val="0"/>
          <cx:layoutPr>
            <cx:binning intervalClosed="r"/>
          </cx:layoutPr>
        </cx:series>
      </cx:plotAreaRegion>
      <cx:axis id="0" hidden="1">
        <cx:catScaling gapWidth="0"/>
        <cx:tickLabels/>
      </cx:axis>
      <cx:axis id="1" hidden="1">
        <cx:valScaling/>
        <cx:tickLabels/>
      </cx:axis>
    </cx:plotArea>
  </cx:chart>
  <cx:spPr>
    <a:ln>
      <a:noFill/>
    </a:ln>
  </cx:spPr>
</cx:chartSpace>
</file>

<file path=ppt/charts/chartEx3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Hoja1!$A$2:$A$77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plotArea>
      <cx:plotAreaRegion>
        <cx:series layoutId="clusteredColumn" uniqueId="{056EC8F6-F175-8647-9FD6-B955A31C0271}">
          <cx:tx>
            <cx:txData>
              <cx:f>Hoja1!$A$1</cx:f>
              <cx:v/>
            </cx:txData>
          </cx:tx>
          <cx:spPr>
            <a:solidFill>
              <a:srgbClr val="C5B4E3"/>
            </a:solidFill>
          </cx:spPr>
          <cx:dataPt idx="0">
            <cx:spPr>
              <a:solidFill>
                <a:srgbClr val="B9DCD2"/>
              </a:solidFill>
            </cx:spPr>
          </cx:dataPt>
          <cx:dataPt idx="1">
            <cx:spPr>
              <a:solidFill>
                <a:srgbClr val="8DC8E8"/>
              </a:solidFill>
            </cx:spPr>
          </cx:dataPt>
          <cx:dataPt idx="2">
            <cx:spPr>
              <a:solidFill>
                <a:srgbClr val="0078D3"/>
              </a:solidFill>
            </cx:spPr>
          </cx:dataPt>
          <cx:dataPt idx="3">
            <cx:spPr>
              <a:solidFill>
                <a:srgbClr val="8861C5"/>
              </a:solidFill>
            </cx:spPr>
          </cx:dataPt>
          <cx:dataPt idx="4">
            <cx:spPr>
              <a:solidFill>
                <a:srgbClr val="49C5B1"/>
              </a:solidFill>
            </cx:spPr>
          </cx:dataPt>
          <cx:dataPt idx="5">
            <cx:spPr>
              <a:solidFill>
                <a:srgbClr val="D4EC8E"/>
              </a:solidFill>
            </cx:spPr>
          </cx:dataPt>
          <cx:dataId val="0"/>
          <cx:layoutPr>
            <cx:binning intervalClosed="r"/>
          </cx:layoutPr>
        </cx:series>
      </cx:plotAreaRegion>
      <cx:axis id="0" hidden="1">
        <cx:catScaling gapWidth="0"/>
        <cx:tickLabels/>
      </cx:axis>
      <cx:axis id="1" hidden="1">
        <cx:valScaling/>
        <cx:tickLabels/>
      </cx:axis>
    </cx:plotArea>
  </cx:chart>
  <cx:spPr>
    <a:ln>
      <a:noFill/>
    </a:ln>
  </cx:spPr>
</cx:chartSpace>
</file>

<file path=ppt/charts/chartEx4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Hoja1!$A$2:$A$77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plotArea>
      <cx:plotAreaRegion>
        <cx:series layoutId="clusteredColumn" uniqueId="{056EC8F6-F175-8647-9FD6-B955A31C0271}">
          <cx:tx>
            <cx:txData>
              <cx:f>Hoja1!$A$1</cx:f>
              <cx:v/>
            </cx:txData>
          </cx:tx>
          <cx:spPr>
            <a:solidFill>
              <a:srgbClr val="C5B4E3"/>
            </a:solidFill>
          </cx:spPr>
          <cx:dataPt idx="0">
            <cx:spPr>
              <a:solidFill>
                <a:srgbClr val="B9DCD2"/>
              </a:solidFill>
            </cx:spPr>
          </cx:dataPt>
          <cx:dataPt idx="1">
            <cx:spPr>
              <a:solidFill>
                <a:srgbClr val="8DC8E8"/>
              </a:solidFill>
            </cx:spPr>
          </cx:dataPt>
          <cx:dataPt idx="2">
            <cx:spPr>
              <a:solidFill>
                <a:srgbClr val="0078D3"/>
              </a:solidFill>
            </cx:spPr>
          </cx:dataPt>
          <cx:dataPt idx="3">
            <cx:spPr>
              <a:solidFill>
                <a:srgbClr val="8861C5"/>
              </a:solidFill>
            </cx:spPr>
          </cx:dataPt>
          <cx:dataPt idx="4">
            <cx:spPr>
              <a:solidFill>
                <a:srgbClr val="49C5B1"/>
              </a:solidFill>
            </cx:spPr>
          </cx:dataPt>
          <cx:dataPt idx="5">
            <cx:spPr>
              <a:solidFill>
                <a:srgbClr val="D4EC8E"/>
              </a:solidFill>
            </cx:spPr>
          </cx:dataPt>
          <cx:dataId val="0"/>
          <cx:layoutPr>
            <cx:binning intervalClosed="r"/>
          </cx:layoutPr>
        </cx:series>
      </cx:plotAreaRegion>
      <cx:axis id="0" hidden="1">
        <cx:catScaling gapWidth="0"/>
        <cx:tickLabels/>
      </cx:axis>
      <cx:axis id="1" hidden="1">
        <cx:valScaling/>
        <cx:tickLabels/>
      </cx:axis>
    </cx:plotArea>
  </cx:chart>
  <cx:spPr>
    <a:ln>
      <a:noFill/>
    </a:ln>
  </cx:spPr>
</cx:chartSpace>
</file>

<file path=ppt/charts/chartEx5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Hoja1!$A$2:$A$77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plotArea>
      <cx:plotAreaRegion>
        <cx:series layoutId="clusteredColumn" uniqueId="{056EC8F6-F175-8647-9FD6-B955A31C0271}">
          <cx:tx>
            <cx:txData>
              <cx:f>Hoja1!$A$1</cx:f>
              <cx:v/>
            </cx:txData>
          </cx:tx>
          <cx:spPr>
            <a:solidFill>
              <a:srgbClr val="C5B4E3"/>
            </a:solidFill>
          </cx:spPr>
          <cx:dataPt idx="0">
            <cx:spPr>
              <a:solidFill>
                <a:srgbClr val="B9DCD2"/>
              </a:solidFill>
            </cx:spPr>
          </cx:dataPt>
          <cx:dataPt idx="1">
            <cx:spPr>
              <a:solidFill>
                <a:srgbClr val="8DC8E8"/>
              </a:solidFill>
            </cx:spPr>
          </cx:dataPt>
          <cx:dataPt idx="2">
            <cx:spPr>
              <a:solidFill>
                <a:srgbClr val="FF5C39"/>
              </a:solidFill>
            </cx:spPr>
          </cx:dataPt>
          <cx:dataPt idx="3">
            <cx:spPr>
              <a:solidFill>
                <a:srgbClr val="07641D"/>
              </a:solidFill>
            </cx:spPr>
          </cx:dataPt>
          <cx:dataPt idx="4">
            <cx:spPr>
              <a:solidFill>
                <a:srgbClr val="C03BC4"/>
              </a:solidFill>
            </cx:spPr>
          </cx:dataPt>
          <cx:dataPt idx="5">
            <cx:spPr>
              <a:solidFill>
                <a:srgbClr val="D4EC8E"/>
              </a:solidFill>
            </cx:spPr>
          </cx:dataPt>
          <cx:dataId val="0"/>
          <cx:layoutPr>
            <cx:binning intervalClosed="r"/>
          </cx:layoutPr>
        </cx:series>
      </cx:plotAreaRegion>
      <cx:axis id="0" hidden="1">
        <cx:catScaling gapWidth="0"/>
        <cx:tickLabels/>
      </cx:axis>
      <cx:axis id="1" hidden="1">
        <cx:valScaling/>
        <cx:tickLabels/>
      </cx:axis>
    </cx:plotArea>
  </cx:chart>
  <cx:spPr>
    <a:ln>
      <a:noFill/>
    </a:ln>
  </cx:spPr>
</cx:chartSpace>
</file>

<file path=ppt/charts/chartEx6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Hoja1!$A$2:$A$77</cx:f>
        <cx:lvl ptCount="76" formatCode="General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plotArea>
      <cx:plotAreaRegion>
        <cx:series layoutId="clusteredColumn" uniqueId="{056EC8F6-F175-8647-9FD6-B955A31C0271}">
          <cx:tx>
            <cx:txData>
              <cx:f>Hoja1!$A$1</cx:f>
              <cx:v/>
            </cx:txData>
          </cx:tx>
          <cx:spPr>
            <a:solidFill>
              <a:srgbClr val="C5B4E3"/>
            </a:solidFill>
          </cx:spPr>
          <cx:dataPt idx="0">
            <cx:spPr>
              <a:solidFill>
                <a:srgbClr val="B9DCD2"/>
              </a:solidFill>
            </cx:spPr>
          </cx:dataPt>
          <cx:dataPt idx="1">
            <cx:spPr>
              <a:solidFill>
                <a:srgbClr val="8DC8E8"/>
              </a:solidFill>
            </cx:spPr>
          </cx:dataPt>
          <cx:dataPt idx="2">
            <cx:spPr>
              <a:solidFill>
                <a:srgbClr val="FF5C39"/>
              </a:solidFill>
            </cx:spPr>
          </cx:dataPt>
          <cx:dataPt idx="3">
            <cx:spPr>
              <a:solidFill>
                <a:srgbClr val="07641D"/>
              </a:solidFill>
            </cx:spPr>
          </cx:dataPt>
          <cx:dataPt idx="4">
            <cx:spPr>
              <a:solidFill>
                <a:srgbClr val="C03BC4"/>
              </a:solidFill>
            </cx:spPr>
          </cx:dataPt>
          <cx:dataPt idx="5">
            <cx:spPr>
              <a:solidFill>
                <a:srgbClr val="D4EC8E"/>
              </a:solidFill>
            </cx:spPr>
          </cx:dataPt>
          <cx:dataId val="0"/>
          <cx:layoutPr>
            <cx:binning intervalClosed="r"/>
          </cx:layoutPr>
        </cx:series>
      </cx:plotAreaRegion>
      <cx:axis id="0" hidden="1">
        <cx:catScaling gapWidth="0"/>
        <cx:tickLabels/>
      </cx:axis>
      <cx:axis id="1" hidden="1">
        <cx:valScaling/>
        <cx:tickLabels/>
      </cx:axis>
    </cx:plotArea>
  </cx:chart>
  <cx:spPr>
    <a:ln>
      <a:noFill/>
    </a:ln>
  </cx:spPr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0.08457</cdr:x>
      <cdr:y>0.18893</cdr:y>
    </cdr:from>
    <cdr:to>
      <cdr:x>0.93207</cdr:x>
      <cdr:y>0.18893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685DE7E7-FFC3-02F5-EF8D-F44D39D3909E}"/>
            </a:ext>
          </a:extLst>
        </cdr:cNvPr>
        <cdr:cNvCxnSpPr/>
      </cdr:nvCxnSpPr>
      <cdr:spPr>
        <a:xfrm xmlns:a="http://schemas.openxmlformats.org/drawingml/2006/main">
          <a:off x="429621" y="972997"/>
          <a:ext cx="4305300" cy="0"/>
        </a:xfrm>
        <a:prstGeom xmlns:a="http://schemas.openxmlformats.org/drawingml/2006/main" prst="line">
          <a:avLst/>
        </a:prstGeom>
        <a:ln xmlns:a="http://schemas.openxmlformats.org/drawingml/2006/main" w="3175">
          <a:solidFill>
            <a:schemeClr val="bg1"/>
          </a:solidFill>
          <a:headEnd type="none" w="lg" len="med"/>
          <a:tailEnd type="non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0.08457</cdr:x>
      <cdr:y>0.18893</cdr:y>
    </cdr:from>
    <cdr:to>
      <cdr:x>0.93207</cdr:x>
      <cdr:y>0.18893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685DE7E7-FFC3-02F5-EF8D-F44D39D3909E}"/>
            </a:ext>
          </a:extLst>
        </cdr:cNvPr>
        <cdr:cNvCxnSpPr/>
      </cdr:nvCxnSpPr>
      <cdr:spPr>
        <a:xfrm xmlns:a="http://schemas.openxmlformats.org/drawingml/2006/main">
          <a:off x="429621" y="972997"/>
          <a:ext cx="4305300" cy="0"/>
        </a:xfrm>
        <a:prstGeom xmlns:a="http://schemas.openxmlformats.org/drawingml/2006/main" prst="line">
          <a:avLst/>
        </a:prstGeom>
        <a:ln xmlns:a="http://schemas.openxmlformats.org/drawingml/2006/main" w="3175">
          <a:solidFill>
            <a:schemeClr val="bg1"/>
          </a:solidFill>
          <a:headEnd type="none" w="lg" len="med"/>
          <a:tailEnd type="non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0.08457</cdr:x>
      <cdr:y>0.18893</cdr:y>
    </cdr:from>
    <cdr:to>
      <cdr:x>0.93207</cdr:x>
      <cdr:y>0.18893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685DE7E7-FFC3-02F5-EF8D-F44D39D3909E}"/>
            </a:ext>
          </a:extLst>
        </cdr:cNvPr>
        <cdr:cNvCxnSpPr/>
      </cdr:nvCxnSpPr>
      <cdr:spPr>
        <a:xfrm xmlns:a="http://schemas.openxmlformats.org/drawingml/2006/main">
          <a:off x="429621" y="972997"/>
          <a:ext cx="4305300" cy="0"/>
        </a:xfrm>
        <a:prstGeom xmlns:a="http://schemas.openxmlformats.org/drawingml/2006/main" prst="line">
          <a:avLst/>
        </a:prstGeom>
        <a:ln xmlns:a="http://schemas.openxmlformats.org/drawingml/2006/main" w="3175">
          <a:solidFill>
            <a:schemeClr val="bg1"/>
          </a:solidFill>
          <a:headEnd type="none" w="lg" len="med"/>
          <a:tailEnd type="non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0.08457</cdr:x>
      <cdr:y>0.18893</cdr:y>
    </cdr:from>
    <cdr:to>
      <cdr:x>0.93207</cdr:x>
      <cdr:y>0.18893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685DE7E7-FFC3-02F5-EF8D-F44D39D3909E}"/>
            </a:ext>
          </a:extLst>
        </cdr:cNvPr>
        <cdr:cNvCxnSpPr/>
      </cdr:nvCxnSpPr>
      <cdr:spPr>
        <a:xfrm xmlns:a="http://schemas.openxmlformats.org/drawingml/2006/main">
          <a:off x="429621" y="972997"/>
          <a:ext cx="4305300" cy="0"/>
        </a:xfrm>
        <a:prstGeom xmlns:a="http://schemas.openxmlformats.org/drawingml/2006/main" prst="line">
          <a:avLst/>
        </a:prstGeom>
        <a:ln xmlns:a="http://schemas.openxmlformats.org/drawingml/2006/main" w="3175">
          <a:solidFill>
            <a:schemeClr val="bg1"/>
          </a:solidFill>
          <a:headEnd type="none" w="lg" len="med"/>
          <a:tailEnd type="non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0.08457</cdr:x>
      <cdr:y>0.18893</cdr:y>
    </cdr:from>
    <cdr:to>
      <cdr:x>0.93207</cdr:x>
      <cdr:y>0.18893</cdr:y>
    </cdr:to>
    <cdr:cxnSp macro="">
      <cdr:nvCxnSpPr>
        <cdr:cNvPr id="3" name="Conector recto 2">
          <a:extLst xmlns:a="http://schemas.openxmlformats.org/drawingml/2006/main">
            <a:ext uri="{FF2B5EF4-FFF2-40B4-BE49-F238E27FC236}">
              <a16:creationId xmlns:a16="http://schemas.microsoft.com/office/drawing/2014/main" id="{685DE7E7-FFC3-02F5-EF8D-F44D39D3909E}"/>
            </a:ext>
          </a:extLst>
        </cdr:cNvPr>
        <cdr:cNvCxnSpPr/>
      </cdr:nvCxnSpPr>
      <cdr:spPr>
        <a:xfrm xmlns:a="http://schemas.openxmlformats.org/drawingml/2006/main">
          <a:off x="429621" y="972997"/>
          <a:ext cx="4305300" cy="0"/>
        </a:xfrm>
        <a:prstGeom xmlns:a="http://schemas.openxmlformats.org/drawingml/2006/main" prst="line">
          <a:avLst/>
        </a:prstGeom>
        <a:ln xmlns:a="http://schemas.openxmlformats.org/drawingml/2006/main" w="3175">
          <a:solidFill>
            <a:schemeClr val="bg1"/>
          </a:solidFill>
          <a:headEnd type="none" w="lg" len="med"/>
          <a:tailEnd type="non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0.08457</cdr:x>
      <cdr:y>0.18893</cdr:y>
    </cdr:from>
    <cdr:to>
      <cdr:x>0.93207</cdr:x>
      <cdr:y>0.18893</cdr:y>
    </cdr:to>
    <cdr:cxnSp macro="">
      <cdr:nvCxnSpPr>
        <cdr:cNvPr id="3" name="Conector recto 2">
          <a:extLst xmlns:a="http://schemas.openxmlformats.org/drawingml/2006/main">
            <a:ext uri="{FF2B5EF4-FFF2-40B4-BE49-F238E27FC236}">
              <a16:creationId xmlns:a16="http://schemas.microsoft.com/office/drawing/2014/main" id="{685DE7E7-FFC3-02F5-EF8D-F44D39D3909E}"/>
            </a:ext>
          </a:extLst>
        </cdr:cNvPr>
        <cdr:cNvCxnSpPr/>
      </cdr:nvCxnSpPr>
      <cdr:spPr>
        <a:xfrm xmlns:a="http://schemas.openxmlformats.org/drawingml/2006/main">
          <a:off x="429621" y="972997"/>
          <a:ext cx="4305300" cy="0"/>
        </a:xfrm>
        <a:prstGeom xmlns:a="http://schemas.openxmlformats.org/drawingml/2006/main" prst="line">
          <a:avLst/>
        </a:prstGeom>
        <a:ln xmlns:a="http://schemas.openxmlformats.org/drawingml/2006/main" w="3175">
          <a:solidFill>
            <a:schemeClr val="bg1"/>
          </a:solidFill>
          <a:headEnd type="none" w="lg" len="med"/>
          <a:tailEnd type="non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786A7-D918-4658-8441-BC7328DE6167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D4728A-1530-4BAA-94A0-8B944F8C0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30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4728A-1530-4BAA-94A0-8B944F8C053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855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C785FC-D1F2-6852-470B-3C8748D1D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3F5BB4-ACBC-CF2A-3AF0-413879393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D1F8A2-FE99-A1D0-5033-18DE8AFB33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AD7D76-1E61-7F5A-CDAD-69DADBB6E0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00EACD-716D-4A80-A88A-A8E32B04D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8547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4/relationships/chartEx" Target="../charts/chartEx5.xml"/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4/relationships/chartEx" Target="../charts/chartEx6.xml"/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4/relationships/chartEx" Target="../charts/chartEx1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4/relationships/chartEx" Target="../charts/chartEx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4/relationships/chartEx" Target="../charts/chartEx3.xml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4/relationships/chartEx" Target="../charts/chartEx4.xml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7FB03E6-3FEB-981E-B9EF-8B33C038D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0302" y="2668473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5890FD04-E678-FF79-51D1-CCF6B4E910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91757"/>
            <a:ext cx="1524000" cy="318977"/>
          </a:xfrm>
          <a:prstGeom prst="rect">
            <a:avLst/>
          </a:prstGeom>
        </p:spPr>
      </p:pic>
      <p:sp>
        <p:nvSpPr>
          <p:cNvPr id="9" name="Subtitle">
            <a:extLst>
              <a:ext uri="{FF2B5EF4-FFF2-40B4-BE49-F238E27FC236}">
                <a16:creationId xmlns:a16="http://schemas.microsoft.com/office/drawing/2014/main" id="{7369583E-4E7F-D452-C04C-B16A664B92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427" y="4215827"/>
            <a:ext cx="330104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rgbClr val="000000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4321E9A2-0E6D-6D73-C09F-0035C363CF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6" name="Text marker 5">
            <a:extLst>
              <a:ext uri="{FF2B5EF4-FFF2-40B4-BE49-F238E27FC236}">
                <a16:creationId xmlns:a16="http://schemas.microsoft.com/office/drawing/2014/main" id="{85B9C8AB-A6A1-1CFA-65A6-8FC00EFB0A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0538" y="0"/>
            <a:ext cx="7891462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777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line title example with bullet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829AFD0-A052-428F-AE4D-0282ADB4AF10}"/>
              </a:ext>
            </a:extLst>
          </p:cNvPr>
          <p:cNvSpPr>
            <a:spLocks noGrp="1"/>
          </p:cNvSpPr>
          <p:nvPr>
            <p:ph type="title" idx="4294967295" hasCustomPrompt="1"/>
          </p:nvPr>
        </p:nvSpPr>
        <p:spPr>
          <a:xfrm>
            <a:off x="1533935" y="735052"/>
            <a:ext cx="8193024" cy="553998"/>
          </a:xfrm>
          <a:prstGeom prst="rect">
            <a:avLst/>
          </a:prstGeom>
        </p:spPr>
        <p:txBody>
          <a:bodyPr/>
          <a:lstStyle/>
          <a:p>
            <a:r>
              <a:rPr lang="en-US" sz="3600" b="1">
                <a:latin typeface="Segoe Sans Display Semibold"/>
                <a:cs typeface="Segoe Sans Display Semibold"/>
              </a:rPr>
              <a:t>Lorem ipsum dolor sit </a:t>
            </a:r>
            <a:r>
              <a:rPr lang="en-US" sz="3600" b="1" err="1">
                <a:latin typeface="Segoe Sans Display Semibold"/>
                <a:cs typeface="Segoe Sans Display Semibold"/>
              </a:rPr>
              <a:t>consectetur</a:t>
            </a:r>
            <a:endParaRPr lang="en-US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94EB566-FA1C-9D32-A0BD-C54DE7D4F979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1529872" y="1947479"/>
            <a:ext cx="8193024" cy="172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Display Semilight"/>
                <a:cs typeface="Segoe Sans Display Semilight"/>
              </a:rPr>
              <a:t>Lorem ipsum dolor sit </a:t>
            </a:r>
            <a:r>
              <a:rPr lang="en-US" err="1">
                <a:latin typeface="Segoe Sans Display Semilight"/>
                <a:cs typeface="Segoe Sans Display Semilight"/>
              </a:rPr>
              <a:t>amet</a:t>
            </a:r>
            <a:endParaRPr lang="en-US">
              <a:latin typeface="Segoe Sans Display Semilight"/>
              <a:cs typeface="Segoe Sans Display Semilight"/>
            </a:endParaRPr>
          </a:p>
          <a:p>
            <a:r>
              <a:rPr lang="en-US">
                <a:latin typeface="Segoe Sans Display Semilight"/>
                <a:cs typeface="Segoe Sans Display Semilight"/>
              </a:rPr>
              <a:t>Lorem ipsum dolor sit </a:t>
            </a:r>
            <a:r>
              <a:rPr lang="en-US" err="1">
                <a:latin typeface="Segoe Sans Display Semilight"/>
                <a:cs typeface="Segoe Sans Display Semilight"/>
              </a:rPr>
              <a:t>amet</a:t>
            </a:r>
            <a:endParaRPr lang="en-US">
              <a:latin typeface="Segoe Sans Display Semilight"/>
              <a:cs typeface="Segoe Sans Display Semilight"/>
            </a:endParaRPr>
          </a:p>
          <a:p>
            <a:r>
              <a:rPr lang="en-US">
                <a:latin typeface="Segoe Sans Display Semilight"/>
                <a:cs typeface="Segoe Sans Display Semilight"/>
              </a:rPr>
              <a:t>Lorem ipsum dolor sit </a:t>
            </a:r>
            <a:r>
              <a:rPr lang="en-US" err="1">
                <a:latin typeface="Segoe Sans Display Semilight"/>
                <a:cs typeface="Segoe Sans Display Semilight"/>
              </a:rPr>
              <a:t>amet</a:t>
            </a:r>
            <a:endParaRPr lang="en-US">
              <a:latin typeface="Segoe Sans Display Semilight"/>
              <a:cs typeface="Segoe Sans Display Semilight"/>
            </a:endParaRPr>
          </a:p>
          <a:p>
            <a:pPr marL="137160" marR="0" lvl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Segoe Sans Display Semilight"/>
                <a:cs typeface="Segoe Sans Display Semilight"/>
              </a:rPr>
              <a:t>Lorem ipsum dolor sit </a:t>
            </a:r>
            <a:r>
              <a:rPr lang="en-US" err="1">
                <a:latin typeface="Segoe Sans Display Semilight"/>
                <a:cs typeface="Segoe Sans Display Semilight"/>
              </a:rPr>
              <a:t>amet</a:t>
            </a:r>
            <a:endParaRPr lang="en-US">
              <a:latin typeface="Segoe Sans Display Semilight"/>
              <a:cs typeface="Segoe Sans Display Semilight"/>
            </a:endParaRPr>
          </a:p>
          <a:p>
            <a:pPr marL="137160" marR="0" lvl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Segoe Sans Display Semilight"/>
                <a:cs typeface="Segoe Sans Display Semilight"/>
              </a:rPr>
              <a:t>Lorem ipsum dolor sit </a:t>
            </a:r>
            <a:r>
              <a:rPr lang="en-US" err="1">
                <a:latin typeface="Segoe Sans Display Semilight"/>
                <a:cs typeface="Segoe Sans Display Semilight"/>
              </a:rPr>
              <a:t>amet</a:t>
            </a:r>
            <a:endParaRPr lang="en-US">
              <a:latin typeface="Segoe Sans Display Semilight"/>
              <a:cs typeface="Segoe Sans Display Semilight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650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Photo_1/2 page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FF709-91C1-4573-83A1-5F07DB1F50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9729" y="2769057"/>
            <a:ext cx="3301048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erif Display Semilight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24" name="Marcador de posición de imagen 5">
            <a:extLst>
              <a:ext uri="{FF2B5EF4-FFF2-40B4-BE49-F238E27FC236}">
                <a16:creationId xmlns:a16="http://schemas.microsoft.com/office/drawing/2014/main" id="{17253562-5031-D625-E958-C3214A34B9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0538" y="0"/>
            <a:ext cx="7891462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A0771181-9194-14EF-E45D-810A90626B1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1859" y="4215827"/>
            <a:ext cx="3301048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4D82D4-9395-CA0B-2565-5B8130EFB5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65585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_Photo_1/2 page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Marcador de posición de imagen 5">
            <a:extLst>
              <a:ext uri="{FF2B5EF4-FFF2-40B4-BE49-F238E27FC236}">
                <a16:creationId xmlns:a16="http://schemas.microsoft.com/office/drawing/2014/main" id="{17253562-5031-D625-E958-C3214A34B9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0538" y="0"/>
            <a:ext cx="7891462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2C6E80-5A49-B3FC-4AD5-8A93C3F1F0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0302" y="2668473"/>
            <a:ext cx="3301048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26FF262B-EF47-1B85-E98C-9C90365A00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427" y="4215827"/>
            <a:ext cx="330104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rgbClr val="000000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11AA737C-7E66-2429-6FF3-AE55820CE0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131153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_Photo_1/2 page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Marcador de posición de imagen 5">
            <a:extLst>
              <a:ext uri="{FF2B5EF4-FFF2-40B4-BE49-F238E27FC236}">
                <a16:creationId xmlns:a16="http://schemas.microsoft.com/office/drawing/2014/main" id="{17253562-5031-D625-E958-C3214A34B9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0538" y="0"/>
            <a:ext cx="7891462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07CF433-AE4C-D32E-2224-360BF5D507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0302" y="2668473"/>
            <a:ext cx="3301048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CF8C0D92-E2DC-EA4B-EBA6-C7D6CB9CCC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427" y="4215827"/>
            <a:ext cx="330104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rgbClr val="000000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endParaRPr lang="en-US"/>
          </a:p>
        </p:txBody>
      </p:sp>
      <p:pic>
        <p:nvPicPr>
          <p:cNvPr id="8" name="Picture 1">
            <a:extLst>
              <a:ext uri="{FF2B5EF4-FFF2-40B4-BE49-F238E27FC236}">
                <a16:creationId xmlns:a16="http://schemas.microsoft.com/office/drawing/2014/main" id="{3D2F2A27-2A9F-1BA1-4EFC-263919B82C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91757"/>
            <a:ext cx="1524000" cy="318977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AFD62C6-DAD6-EF92-D048-22B92B49F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7509893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Marcador de posición de imagen 5">
            <a:extLst>
              <a:ext uri="{FF2B5EF4-FFF2-40B4-BE49-F238E27FC236}">
                <a16:creationId xmlns:a16="http://schemas.microsoft.com/office/drawing/2014/main" id="{17253562-5031-D625-E958-C3214A34B9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0538" y="0"/>
            <a:ext cx="7891462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B703B36-737B-99B8-EB0F-3C7095C7DB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0302" y="2668473"/>
            <a:ext cx="3301048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50267F06-A781-9391-18A1-B3822BDA4F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427" y="4215827"/>
            <a:ext cx="330104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rgbClr val="000000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endParaRPr lang="en-US"/>
          </a:p>
        </p:txBody>
      </p:sp>
      <p:pic>
        <p:nvPicPr>
          <p:cNvPr id="8" name="Picture 1">
            <a:extLst>
              <a:ext uri="{FF2B5EF4-FFF2-40B4-BE49-F238E27FC236}">
                <a16:creationId xmlns:a16="http://schemas.microsoft.com/office/drawing/2014/main" id="{11CED7E0-7866-03A3-38F0-C74102C482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91757"/>
            <a:ext cx="1524000" cy="318977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47CCA6C0-ED94-67A0-E217-4AE052A2973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5308175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Marcador de posición de imagen 5">
            <a:extLst>
              <a:ext uri="{FF2B5EF4-FFF2-40B4-BE49-F238E27FC236}">
                <a16:creationId xmlns:a16="http://schemas.microsoft.com/office/drawing/2014/main" id="{17253562-5031-D625-E958-C3214A34B9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0538" y="0"/>
            <a:ext cx="7891462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B703B36-737B-99B8-EB0F-3C7095C7DB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0302" y="2668473"/>
            <a:ext cx="3301048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j-lt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50267F06-A781-9391-18A1-B3822BDA4F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427" y="4215827"/>
            <a:ext cx="330104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rgbClr val="000000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endParaRPr lang="en-US"/>
          </a:p>
        </p:txBody>
      </p:sp>
      <p:pic>
        <p:nvPicPr>
          <p:cNvPr id="8" name="Picture 1">
            <a:extLst>
              <a:ext uri="{FF2B5EF4-FFF2-40B4-BE49-F238E27FC236}">
                <a16:creationId xmlns:a16="http://schemas.microsoft.com/office/drawing/2014/main" id="{11CED7E0-7866-03A3-38F0-C74102C482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91757"/>
            <a:ext cx="1524000" cy="318977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47CCA6C0-ED94-67A0-E217-4AE052A2973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272989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B703B36-737B-99B8-EB0F-3C7095C7DB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0302" y="2668473"/>
            <a:ext cx="7105898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j-lt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50267F06-A781-9391-18A1-B3822BDA4F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427" y="4215827"/>
            <a:ext cx="710589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rgbClr val="000000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endParaRPr lang="en-US"/>
          </a:p>
        </p:txBody>
      </p:sp>
      <p:pic>
        <p:nvPicPr>
          <p:cNvPr id="8" name="Picture 1">
            <a:extLst>
              <a:ext uri="{FF2B5EF4-FFF2-40B4-BE49-F238E27FC236}">
                <a16:creationId xmlns:a16="http://schemas.microsoft.com/office/drawing/2014/main" id="{11CED7E0-7866-03A3-38F0-C74102C482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91757"/>
            <a:ext cx="1524000" cy="318977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47CCA6C0-ED94-67A0-E217-4AE052A2973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6109348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ción de imagen 5">
            <a:extLst>
              <a:ext uri="{FF2B5EF4-FFF2-40B4-BE49-F238E27FC236}">
                <a16:creationId xmlns:a16="http://schemas.microsoft.com/office/drawing/2014/main" id="{630130E3-C304-C9F7-9266-6961A592F23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0538" y="0"/>
            <a:ext cx="7891462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687272-74F1-B2F2-2995-645B3EB4C9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0302" y="2668473"/>
            <a:ext cx="3301048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7" name="Subtitle">
            <a:extLst>
              <a:ext uri="{FF2B5EF4-FFF2-40B4-BE49-F238E27FC236}">
                <a16:creationId xmlns:a16="http://schemas.microsoft.com/office/drawing/2014/main" id="{9BCD1E85-8DDF-E5DF-368D-BFDD07DAE1D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427" y="4215827"/>
            <a:ext cx="330104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rgbClr val="000000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AA48652-33C0-9413-92C9-AFB8A4A251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500590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-column_Text_with Subhead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B441483-8A11-8128-83DE-DB45F0CB47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6105848" y="0"/>
            <a:ext cx="6086152" cy="6858000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3160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-column_Text_with Subhead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B441483-8A11-8128-83DE-DB45F0CB47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6105848" y="0"/>
            <a:ext cx="6086152" cy="6858000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" name="Graph 54">
            <a:extLst>
              <a:ext uri="{FF2B5EF4-FFF2-40B4-BE49-F238E27FC236}">
                <a16:creationId xmlns:a16="http://schemas.microsoft.com/office/drawing/2014/main" id="{316444A0-DF80-3E6C-2873-83368DA50E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1533" y="3598224"/>
            <a:ext cx="4874777" cy="1001340"/>
          </a:xfrm>
          <a:prstGeom prst="rect">
            <a:avLst/>
          </a:prstGeom>
          <a:effectLst>
            <a:outerShdw blurRad="874807" dist="38100" dir="8100000" sx="101000" sy="101000" algn="tr" rotWithShape="0">
              <a:prstClr val="black">
                <a:alpha val="6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46493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DB76F677-D7F4-C0B6-8C6C-F31A48C5A6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 rot="16200000">
            <a:off x="5086350" y="-5086350"/>
            <a:ext cx="2019300" cy="12192000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ángulo redondeado 1">
            <a:extLst>
              <a:ext uri="{FF2B5EF4-FFF2-40B4-BE49-F238E27FC236}">
                <a16:creationId xmlns:a16="http://schemas.microsoft.com/office/drawing/2014/main" id="{6F83048B-0848-62DD-DCDA-20347556F018}"/>
              </a:ext>
            </a:extLst>
          </p:cNvPr>
          <p:cNvSpPr/>
          <p:nvPr userDrawn="1"/>
        </p:nvSpPr>
        <p:spPr bwMode="auto">
          <a:xfrm>
            <a:off x="579438" y="1888760"/>
            <a:ext cx="3547720" cy="4386627"/>
          </a:xfrm>
          <a:prstGeom prst="roundRect">
            <a:avLst>
              <a:gd name="adj" fmla="val 4406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Rectángulo redondeado 2">
            <a:extLst>
              <a:ext uri="{FF2B5EF4-FFF2-40B4-BE49-F238E27FC236}">
                <a16:creationId xmlns:a16="http://schemas.microsoft.com/office/drawing/2014/main" id="{5C927842-62A1-D151-A738-B62891C1AFE5}"/>
              </a:ext>
            </a:extLst>
          </p:cNvPr>
          <p:cNvSpPr/>
          <p:nvPr userDrawn="1"/>
        </p:nvSpPr>
        <p:spPr bwMode="auto">
          <a:xfrm>
            <a:off x="4301707" y="1888760"/>
            <a:ext cx="3547720" cy="4386627"/>
          </a:xfrm>
          <a:prstGeom prst="roundRect">
            <a:avLst>
              <a:gd name="adj" fmla="val 4406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ángulo redondeado 3">
            <a:extLst>
              <a:ext uri="{FF2B5EF4-FFF2-40B4-BE49-F238E27FC236}">
                <a16:creationId xmlns:a16="http://schemas.microsoft.com/office/drawing/2014/main" id="{8E0D00F1-C415-38FF-064E-DB3FEC0C7885}"/>
              </a:ext>
            </a:extLst>
          </p:cNvPr>
          <p:cNvSpPr/>
          <p:nvPr userDrawn="1"/>
        </p:nvSpPr>
        <p:spPr bwMode="auto">
          <a:xfrm>
            <a:off x="8052143" y="1888760"/>
            <a:ext cx="3547720" cy="4386627"/>
          </a:xfrm>
          <a:prstGeom prst="roundRect">
            <a:avLst>
              <a:gd name="adj" fmla="val 4406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051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galler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EED127C-62C1-097F-0681-0EF7EE7937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1293342"/>
            <a:ext cx="8193024" cy="276999"/>
          </a:xfrm>
          <a:prstGeom prst="rect">
            <a:avLst/>
          </a:prstGeom>
        </p:spPr>
        <p:txBody>
          <a:bodyPr/>
          <a:lstStyle/>
          <a:p>
            <a:r>
              <a:rPr lang="en-US" sz="2000">
                <a:latin typeface="Segoe Sans Display Semibold"/>
                <a:cs typeface="Segoe Sans Display Semibold"/>
              </a:rPr>
              <a:t>Loren Ipsum</a:t>
            </a:r>
            <a:endParaRPr lang="en-US" sz="2000"/>
          </a:p>
        </p:txBody>
      </p:sp>
      <p:sp>
        <p:nvSpPr>
          <p:cNvPr id="8" name="Picture Placeholder 14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139F672-8970-0B0E-6D89-365EE94DF73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97395" y="2282265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2420E683-F216-2BAD-14D3-F2AAFD390E4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84200" y="4496397"/>
            <a:ext cx="1885950" cy="276999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latin typeface="Segoe Sans Display Semibold"/>
                <a:cs typeface="Segoe Sans Display Semibold"/>
              </a:rPr>
              <a:t>Loren Ipsum</a:t>
            </a:r>
            <a:endParaRPr lang="en-US" sz="1800"/>
          </a:p>
        </p:txBody>
      </p:sp>
      <p:sp>
        <p:nvSpPr>
          <p:cNvPr id="11" name="Text Placeholder 29">
            <a:extLst>
              <a:ext uri="{FF2B5EF4-FFF2-40B4-BE49-F238E27FC236}">
                <a16:creationId xmlns:a16="http://schemas.microsoft.com/office/drawing/2014/main" id="{D820D7F0-D798-C873-B6AB-8B63A4D5FEC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84200" y="4802686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/>
            </a:lvl1pPr>
          </a:lstStyle>
          <a:p>
            <a:r>
              <a:rPr lang="en-US">
                <a:latin typeface="Segoe Sans Text" pitchFamily="2" charset="0"/>
                <a:cs typeface="Segoe Sans Text" pitchFamily="2" charset="0"/>
              </a:rPr>
              <a:t>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13" name="Text Placeholder 52">
            <a:extLst>
              <a:ext uri="{FF2B5EF4-FFF2-40B4-BE49-F238E27FC236}">
                <a16:creationId xmlns:a16="http://schemas.microsoft.com/office/drawing/2014/main" id="{3FAD62F5-4BAC-5EDF-9D22-0FAF866C4D1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97395" y="5290479"/>
            <a:ext cx="1858900" cy="61555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sz="1000"/>
            </a:lvl1pPr>
          </a:lstStyle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Excepteur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sint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occaecat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cupidatat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non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proident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, sunt in culpa qui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officia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deserunt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mollit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anim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id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est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laborum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14" name="Picture Placeholder 18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C2731F19-A841-4C6A-212A-452A634558B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2885660" y="2282264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15" name="Text Placeholder 44">
            <a:extLst>
              <a:ext uri="{FF2B5EF4-FFF2-40B4-BE49-F238E27FC236}">
                <a16:creationId xmlns:a16="http://schemas.microsoft.com/office/drawing/2014/main" id="{B66B2772-7970-E262-2E13-B5DF4FC04ED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895600" y="4496397"/>
            <a:ext cx="1885950" cy="276999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latin typeface="Segoe Sans Display Semibold"/>
                <a:cs typeface="Segoe Sans Display Semibold"/>
              </a:rPr>
              <a:t>Loren Ipsum</a:t>
            </a:r>
            <a:endParaRPr lang="en-US" sz="1800"/>
          </a:p>
        </p:txBody>
      </p:sp>
      <p:sp>
        <p:nvSpPr>
          <p:cNvPr id="16" name="Text Placeholder 45">
            <a:extLst>
              <a:ext uri="{FF2B5EF4-FFF2-40B4-BE49-F238E27FC236}">
                <a16:creationId xmlns:a16="http://schemas.microsoft.com/office/drawing/2014/main" id="{35231031-AE01-3952-D215-769B00C96A9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895600" y="4802686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17" name="Text Placeholder 53">
            <a:extLst>
              <a:ext uri="{FF2B5EF4-FFF2-40B4-BE49-F238E27FC236}">
                <a16:creationId xmlns:a16="http://schemas.microsoft.com/office/drawing/2014/main" id="{0717DAFB-60CD-91D9-DFE9-E7AFA5ED6FE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2900758" y="5290479"/>
            <a:ext cx="1858900" cy="61555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sz="1000"/>
            </a:lvl1pPr>
          </a:lstStyle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Excepteur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sint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occaecat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cupidatat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non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proident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, sunt in culpa qui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officia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deserunt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mollit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anim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id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est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laborum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18" name="Picture Placeholder 41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D9A5FF0-FEC2-141A-AA4C-59CC082671AD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206586" y="2282264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19" name="Text Placeholder 46">
            <a:extLst>
              <a:ext uri="{FF2B5EF4-FFF2-40B4-BE49-F238E27FC236}">
                <a16:creationId xmlns:a16="http://schemas.microsoft.com/office/drawing/2014/main" id="{1389110C-A978-4D58-A4C8-2CBEBCECF8A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181600" y="4496397"/>
            <a:ext cx="1885950" cy="276999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latin typeface="Segoe Sans Display Semibold"/>
                <a:cs typeface="Segoe Sans Display Semibold"/>
              </a:rPr>
              <a:t>Loren Ipsum</a:t>
            </a:r>
            <a:endParaRPr lang="en-US" sz="1800"/>
          </a:p>
        </p:txBody>
      </p:sp>
      <p:sp>
        <p:nvSpPr>
          <p:cNvPr id="20" name="Text Placeholder 47">
            <a:extLst>
              <a:ext uri="{FF2B5EF4-FFF2-40B4-BE49-F238E27FC236}">
                <a16:creationId xmlns:a16="http://schemas.microsoft.com/office/drawing/2014/main" id="{B6244B0D-5410-14A8-602F-93925AE397A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181600" y="4802686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21" name="Text Placeholder 54">
            <a:extLst>
              <a:ext uri="{FF2B5EF4-FFF2-40B4-BE49-F238E27FC236}">
                <a16:creationId xmlns:a16="http://schemas.microsoft.com/office/drawing/2014/main" id="{F48D191C-2B11-BB70-E710-8EEAE22325AE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5180970" y="5290479"/>
            <a:ext cx="1858900" cy="61555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sz="1000"/>
            </a:lvl1pPr>
          </a:lstStyle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Excepteur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sint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occaecat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cupidatat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non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proident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, sunt in culpa qui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officia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deserunt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mollit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anim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id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est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laborum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22" name="Picture Placeholder 42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C170C6B6-CFE1-782F-ED7E-D56AA024DA6A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444409" y="2282264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23" name="Text Placeholder 48">
            <a:extLst>
              <a:ext uri="{FF2B5EF4-FFF2-40B4-BE49-F238E27FC236}">
                <a16:creationId xmlns:a16="http://schemas.microsoft.com/office/drawing/2014/main" id="{3FECEDB6-7E9B-71A6-5C9E-835EE796D0D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453312" y="4496397"/>
            <a:ext cx="1885950" cy="276999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latin typeface="Segoe Sans Display Semibold"/>
                <a:cs typeface="Segoe Sans Display Semibold"/>
              </a:rPr>
              <a:t>Loren Ipsum</a:t>
            </a:r>
            <a:endParaRPr lang="en-US" sz="1800"/>
          </a:p>
        </p:txBody>
      </p:sp>
      <p:sp>
        <p:nvSpPr>
          <p:cNvPr id="24" name="Text Placeholder 49">
            <a:extLst>
              <a:ext uri="{FF2B5EF4-FFF2-40B4-BE49-F238E27FC236}">
                <a16:creationId xmlns:a16="http://schemas.microsoft.com/office/drawing/2014/main" id="{23A9D001-0F0B-0EF6-76B0-F5D977BC7ED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453312" y="4802686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25" name="Text Placeholder 55">
            <a:extLst>
              <a:ext uri="{FF2B5EF4-FFF2-40B4-BE49-F238E27FC236}">
                <a16:creationId xmlns:a16="http://schemas.microsoft.com/office/drawing/2014/main" id="{38CFC558-EE1E-E38E-8BC4-20273FEAE24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426459" y="5290479"/>
            <a:ext cx="1858900" cy="46166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r>
              <a:rPr lang="en-US" sz="1000" err="1">
                <a:latin typeface="Segoe Sans Text" pitchFamily="2" charset="0"/>
                <a:cs typeface="Segoe Sans Text" pitchFamily="2" charset="0"/>
              </a:rPr>
              <a:t>Excepteur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sint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occaecat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cupidatat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non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proident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, sunt in culpa qui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officia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deserunt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mollit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anim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id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est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laborum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26" name="Picture Placeholder 43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3C7849B-2D56-79DF-486A-DC07C0D8A5AA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9732820" y="2282265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27" name="Text Placeholder 50">
            <a:extLst>
              <a:ext uri="{FF2B5EF4-FFF2-40B4-BE49-F238E27FC236}">
                <a16:creationId xmlns:a16="http://schemas.microsoft.com/office/drawing/2014/main" id="{60CF3C1E-DC7F-61C3-2A7F-2A9713F7131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725024" y="4496397"/>
            <a:ext cx="1885950" cy="276999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latin typeface="Segoe Sans Display Semibold"/>
                <a:cs typeface="Segoe Sans Display Semibold"/>
              </a:rPr>
              <a:t>Loren Ipsum</a:t>
            </a:r>
            <a:endParaRPr lang="en-US" sz="1800"/>
          </a:p>
        </p:txBody>
      </p:sp>
      <p:sp>
        <p:nvSpPr>
          <p:cNvPr id="28" name="Text Placeholder 51">
            <a:extLst>
              <a:ext uri="{FF2B5EF4-FFF2-40B4-BE49-F238E27FC236}">
                <a16:creationId xmlns:a16="http://schemas.microsoft.com/office/drawing/2014/main" id="{2390730C-2AB7-475F-C245-B19D036263D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725024" y="4802686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29" name="Text Placeholder 56">
            <a:extLst>
              <a:ext uri="{FF2B5EF4-FFF2-40B4-BE49-F238E27FC236}">
                <a16:creationId xmlns:a16="http://schemas.microsoft.com/office/drawing/2014/main" id="{DF5495BE-20C9-A8CE-A7D4-EB160A5042B8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29821" y="5290479"/>
            <a:ext cx="1858900" cy="61555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sz="1000"/>
            </a:lvl1pPr>
          </a:lstStyle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Excepteur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sint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occaecat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cupidatat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non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proident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, sunt in culpa qui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officia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deserunt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mollit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anim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id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est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laborum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8326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redondeado 9">
            <a:extLst>
              <a:ext uri="{FF2B5EF4-FFF2-40B4-BE49-F238E27FC236}">
                <a16:creationId xmlns:a16="http://schemas.microsoft.com/office/drawing/2014/main" id="{B59054FE-AE0A-C413-BE71-CBB356567799}"/>
              </a:ext>
            </a:extLst>
          </p:cNvPr>
          <p:cNvSpPr/>
          <p:nvPr userDrawn="1"/>
        </p:nvSpPr>
        <p:spPr bwMode="auto">
          <a:xfrm>
            <a:off x="3426706" y="2026923"/>
            <a:ext cx="2473621" cy="2484119"/>
          </a:xfrm>
          <a:prstGeom prst="roundRect">
            <a:avLst>
              <a:gd name="adj" fmla="val 3962"/>
            </a:avLst>
          </a:prstGeom>
          <a:solidFill>
            <a:srgbClr val="C03BC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Rectángulo redondeado 10">
            <a:extLst>
              <a:ext uri="{FF2B5EF4-FFF2-40B4-BE49-F238E27FC236}">
                <a16:creationId xmlns:a16="http://schemas.microsoft.com/office/drawing/2014/main" id="{2DB8D170-8BA5-2D61-65FA-AE25E73464AB}"/>
              </a:ext>
            </a:extLst>
          </p:cNvPr>
          <p:cNvSpPr/>
          <p:nvPr userDrawn="1"/>
        </p:nvSpPr>
        <p:spPr bwMode="auto">
          <a:xfrm>
            <a:off x="6294085" y="2026922"/>
            <a:ext cx="2473621" cy="2484119"/>
          </a:xfrm>
          <a:prstGeom prst="roundRect">
            <a:avLst>
              <a:gd name="adj" fmla="val 3962"/>
            </a:avLst>
          </a:prstGeom>
          <a:solidFill>
            <a:srgbClr val="B9DCD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Rectángulo redondeado 11">
            <a:extLst>
              <a:ext uri="{FF2B5EF4-FFF2-40B4-BE49-F238E27FC236}">
                <a16:creationId xmlns:a16="http://schemas.microsoft.com/office/drawing/2014/main" id="{6381814E-B3B0-69C8-CBCB-1ACF761E7A75}"/>
              </a:ext>
            </a:extLst>
          </p:cNvPr>
          <p:cNvSpPr/>
          <p:nvPr userDrawn="1"/>
        </p:nvSpPr>
        <p:spPr bwMode="auto">
          <a:xfrm>
            <a:off x="9126275" y="2026921"/>
            <a:ext cx="2473621" cy="2484119"/>
          </a:xfrm>
          <a:prstGeom prst="roundRect">
            <a:avLst>
              <a:gd name="adj" fmla="val 3962"/>
            </a:avLst>
          </a:prstGeom>
          <a:solidFill>
            <a:srgbClr val="D4EC8E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Rectángulo redondeado 12">
            <a:extLst>
              <a:ext uri="{FF2B5EF4-FFF2-40B4-BE49-F238E27FC236}">
                <a16:creationId xmlns:a16="http://schemas.microsoft.com/office/drawing/2014/main" id="{BCF8A29E-E119-9F6F-F6DC-F703CF7F02D9}"/>
              </a:ext>
            </a:extLst>
          </p:cNvPr>
          <p:cNvSpPr/>
          <p:nvPr userDrawn="1"/>
        </p:nvSpPr>
        <p:spPr bwMode="auto">
          <a:xfrm>
            <a:off x="579438" y="2026920"/>
            <a:ext cx="2473621" cy="2484119"/>
          </a:xfrm>
          <a:prstGeom prst="roundRect">
            <a:avLst>
              <a:gd name="adj" fmla="val 3962"/>
            </a:avLst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7273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8E0FD21-1CC6-EB38-2C10-FD43F1277C19}"/>
              </a:ext>
            </a:extLst>
          </p:cNvPr>
          <p:cNvSpPr/>
          <p:nvPr userDrawn="1"/>
        </p:nvSpPr>
        <p:spPr bwMode="auto">
          <a:xfrm>
            <a:off x="3086135" y="582613"/>
            <a:ext cx="2843675" cy="5692775"/>
          </a:xfrm>
          <a:prstGeom prst="rect">
            <a:avLst/>
          </a:prstGeom>
          <a:solidFill>
            <a:srgbClr val="07641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21F98C95-AB63-D42D-9BF5-8CCD64EA5306}"/>
              </a:ext>
            </a:extLst>
          </p:cNvPr>
          <p:cNvSpPr/>
          <p:nvPr userDrawn="1"/>
        </p:nvSpPr>
        <p:spPr bwMode="auto">
          <a:xfrm>
            <a:off x="5929811" y="582613"/>
            <a:ext cx="2832100" cy="5692775"/>
          </a:xfrm>
          <a:prstGeom prst="rect">
            <a:avLst/>
          </a:prstGeom>
          <a:solidFill>
            <a:srgbClr val="D4EC8E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F7D17288-80E6-32F4-3A3C-9F11CE9560C2}"/>
              </a:ext>
            </a:extLst>
          </p:cNvPr>
          <p:cNvSpPr/>
          <p:nvPr userDrawn="1"/>
        </p:nvSpPr>
        <p:spPr bwMode="auto">
          <a:xfrm>
            <a:off x="8761911" y="582613"/>
            <a:ext cx="2832100" cy="5692775"/>
          </a:xfrm>
          <a:prstGeom prst="rect">
            <a:avLst/>
          </a:prstGeom>
          <a:solidFill>
            <a:srgbClr val="B9DCD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70BD26A-1372-036F-103A-43884A6F129A}"/>
              </a:ext>
            </a:extLst>
          </p:cNvPr>
          <p:cNvSpPr txBox="1"/>
          <p:nvPr userDrawn="1"/>
        </p:nvSpPr>
        <p:spPr>
          <a:xfrm>
            <a:off x="3329941" y="685800"/>
            <a:ext cx="502920" cy="101566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6600" b="0" i="0">
                <a:solidFill>
                  <a:schemeClr val="bg1"/>
                </a:solidFill>
                <a:latin typeface="Segoe Serif Banner Light" pitchFamily="2" charset="0"/>
              </a:rPr>
              <a:t>1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D0AAA426-91EE-F684-C7ED-5B3801F2C65A}"/>
              </a:ext>
            </a:extLst>
          </p:cNvPr>
          <p:cNvSpPr txBox="1"/>
          <p:nvPr userDrawn="1"/>
        </p:nvSpPr>
        <p:spPr>
          <a:xfrm>
            <a:off x="6123941" y="685800"/>
            <a:ext cx="502920" cy="101566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6600" b="0" i="0">
                <a:solidFill>
                  <a:schemeClr val="tx1"/>
                </a:solidFill>
                <a:latin typeface="Segoe Serif Banner Light" pitchFamily="2" charset="0"/>
              </a:rPr>
              <a:t>2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C3649D9-DB51-DAD0-FA22-7A50177F37A3}"/>
              </a:ext>
            </a:extLst>
          </p:cNvPr>
          <p:cNvSpPr txBox="1"/>
          <p:nvPr userDrawn="1"/>
        </p:nvSpPr>
        <p:spPr>
          <a:xfrm>
            <a:off x="8854441" y="685800"/>
            <a:ext cx="502920" cy="101566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6600" b="0" i="0">
                <a:solidFill>
                  <a:schemeClr val="tx1"/>
                </a:solidFill>
                <a:latin typeface="Segoe Serif Banner Light" pitchFamily="2" charset="0"/>
              </a:rPr>
              <a:t>3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78DF07-0891-60F5-BDEF-43C265137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900" y="579120"/>
            <a:ext cx="2269671" cy="1723549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2800" b="1" i="0" spc="-50" baseline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br>
              <a:rPr lang="en-US"/>
            </a:br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507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7A78DF07-0891-60F5-BDEF-43C265137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900" y="579120"/>
            <a:ext cx="2269671" cy="1723549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2800" b="1" i="0" spc="-50" baseline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br>
              <a:rPr lang="en-US"/>
            </a:br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33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61976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F07B2-F80A-6445-A499-0EC1012FB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216"/>
            <a:ext cx="11011600" cy="646331"/>
          </a:xfr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200" b="0" i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Segoe Sans Display Light" pitchFamily="2" charset="0"/>
                <a:ea typeface="+mn-ea"/>
                <a:cs typeface="Segoe Sans Display Light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740966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F07B2-F80A-6445-A499-0EC1012FB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216"/>
            <a:ext cx="11011600" cy="646331"/>
          </a:xfr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200" b="0" i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 Light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476675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">
            <a:extLst>
              <a:ext uri="{FF2B5EF4-FFF2-40B4-BE49-F238E27FC236}">
                <a16:creationId xmlns:a16="http://schemas.microsoft.com/office/drawing/2014/main" id="{E82968AB-0D10-0249-6698-2A12C997A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 rot="16200000">
            <a:off x="5086350" y="-5086350"/>
            <a:ext cx="2019300" cy="12192000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Rounded Rectangle  35">
            <a:extLst>
              <a:ext uri="{FF2B5EF4-FFF2-40B4-BE49-F238E27FC236}">
                <a16:creationId xmlns:a16="http://schemas.microsoft.com/office/drawing/2014/main" id="{2625342C-B0DA-34A7-CD8B-82BAC3D12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491651" y="2405098"/>
            <a:ext cx="2148319" cy="3867284"/>
          </a:xfrm>
          <a:prstGeom prst="roundRect">
            <a:avLst>
              <a:gd name="adj" fmla="val 536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ounded Rectangle  25">
            <a:extLst>
              <a:ext uri="{FF2B5EF4-FFF2-40B4-BE49-F238E27FC236}">
                <a16:creationId xmlns:a16="http://schemas.microsoft.com/office/drawing/2014/main" id="{19C2F316-146C-5CAB-8968-C796FE3B5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7270750" y="2405098"/>
            <a:ext cx="2148319" cy="3867284"/>
          </a:xfrm>
          <a:prstGeom prst="roundRect">
            <a:avLst>
              <a:gd name="adj" fmla="val 536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ounded Rectangle  24">
            <a:extLst>
              <a:ext uri="{FF2B5EF4-FFF2-40B4-BE49-F238E27FC236}">
                <a16:creationId xmlns:a16="http://schemas.microsoft.com/office/drawing/2014/main" id="{B1AC92C4-1F56-296A-1936-FEAB398784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041900" y="2405098"/>
            <a:ext cx="2148319" cy="3867284"/>
          </a:xfrm>
          <a:prstGeom prst="roundRect">
            <a:avLst>
              <a:gd name="adj" fmla="val 536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Rounded Rectangle  23">
            <a:extLst>
              <a:ext uri="{FF2B5EF4-FFF2-40B4-BE49-F238E27FC236}">
                <a16:creationId xmlns:a16="http://schemas.microsoft.com/office/drawing/2014/main" id="{7B43D441-E475-B319-2144-B4339FBD79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2813050" y="2405098"/>
            <a:ext cx="2148319" cy="3867284"/>
          </a:xfrm>
          <a:prstGeom prst="roundRect">
            <a:avLst>
              <a:gd name="adj" fmla="val 536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ounded Rectangle  22">
            <a:extLst>
              <a:ext uri="{FF2B5EF4-FFF2-40B4-BE49-F238E27FC236}">
                <a16:creationId xmlns:a16="http://schemas.microsoft.com/office/drawing/2014/main" id="{DD31C003-AC3F-FB58-7A87-1B91474B2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84200" y="2405098"/>
            <a:ext cx="2148319" cy="3867284"/>
          </a:xfrm>
          <a:prstGeom prst="roundRect">
            <a:avLst>
              <a:gd name="adj" fmla="val 536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1322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">
            <a:extLst>
              <a:ext uri="{FF2B5EF4-FFF2-40B4-BE49-F238E27FC236}">
                <a16:creationId xmlns:a16="http://schemas.microsoft.com/office/drawing/2014/main" id="{E82968AB-0D10-0249-6698-2A12C997A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 rot="16200000">
            <a:off x="5086350" y="-5086350"/>
            <a:ext cx="2019300" cy="12192000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Graph 35">
            <a:extLst>
              <a:ext uri="{FF2B5EF4-FFF2-40B4-BE49-F238E27FC236}">
                <a16:creationId xmlns:a16="http://schemas.microsoft.com/office/drawing/2014/main" id="{A171507B-2909-4CE1-1697-3FBF1D3709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3408" y="3017522"/>
            <a:ext cx="10939257" cy="2247060"/>
          </a:xfrm>
          <a:prstGeom prst="rect">
            <a:avLst/>
          </a:prstGeom>
          <a:effectLst>
            <a:outerShdw blurRad="874807" dist="38100" dir="8100000" sx="101000" sy="101000" algn="tr" rotWithShape="0">
              <a:prstClr val="black">
                <a:alpha val="6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204793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B312EDDE-B476-F2B8-1865-EC381C5B8A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 rot="16200000">
            <a:off x="5086350" y="-5086350"/>
            <a:ext cx="2019300" cy="12192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: Rounded Corners 6">
            <a:extLst>
              <a:ext uri="{FF2B5EF4-FFF2-40B4-BE49-F238E27FC236}">
                <a16:creationId xmlns:a16="http://schemas.microsoft.com/office/drawing/2014/main" id="{1432C3B9-FD0D-55DE-CCA0-4FEC784CB15D}"/>
              </a:ext>
            </a:extLst>
          </p:cNvPr>
          <p:cNvSpPr>
            <a:spLocks/>
          </p:cNvSpPr>
          <p:nvPr userDrawn="1"/>
        </p:nvSpPr>
        <p:spPr bwMode="auto">
          <a:xfrm>
            <a:off x="853841" y="2203253"/>
            <a:ext cx="4716464" cy="1401536"/>
          </a:xfrm>
          <a:prstGeom prst="roundRect">
            <a:avLst>
              <a:gd name="adj" fmla="val 9049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32472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45B0E1"/>
              </a:solidFill>
              <a:effectLst/>
              <a:uLnTx/>
              <a:uFillTx/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: Rounded Corners 24">
            <a:extLst>
              <a:ext uri="{FF2B5EF4-FFF2-40B4-BE49-F238E27FC236}">
                <a16:creationId xmlns:a16="http://schemas.microsoft.com/office/drawing/2014/main" id="{1C78EDD5-4A6B-5D67-8EAB-8AB7C7A377D8}"/>
              </a:ext>
            </a:extLst>
          </p:cNvPr>
          <p:cNvSpPr>
            <a:spLocks/>
          </p:cNvSpPr>
          <p:nvPr userDrawn="1"/>
        </p:nvSpPr>
        <p:spPr bwMode="auto">
          <a:xfrm>
            <a:off x="853841" y="3752850"/>
            <a:ext cx="4716464" cy="2522538"/>
          </a:xfrm>
          <a:prstGeom prst="roundRect">
            <a:avLst>
              <a:gd name="adj" fmla="val 499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32472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45B0E1"/>
              </a:solidFill>
              <a:effectLst/>
              <a:uLnTx/>
              <a:uFillTx/>
              <a:latin typeface="+mj-lt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8E95BBD8-6B85-996D-435E-C1A583E002F2}"/>
              </a:ext>
            </a:extLst>
          </p:cNvPr>
          <p:cNvGrpSpPr/>
          <p:nvPr userDrawn="1"/>
        </p:nvGrpSpPr>
        <p:grpSpPr>
          <a:xfrm>
            <a:off x="589893" y="2800697"/>
            <a:ext cx="108800" cy="2291345"/>
            <a:chOff x="530216" y="2834987"/>
            <a:chExt cx="108800" cy="2291345"/>
          </a:xfrm>
          <a:solidFill>
            <a:schemeClr val="tx1">
              <a:lumMod val="85000"/>
              <a:lumOff val="15000"/>
            </a:schemeClr>
          </a:solidFill>
        </p:grpSpPr>
        <p:cxnSp>
          <p:nvCxnSpPr>
            <p:cNvPr id="7" name="Straight Connector 10">
              <a:extLst>
                <a:ext uri="{FF2B5EF4-FFF2-40B4-BE49-F238E27FC236}">
                  <a16:creationId xmlns:a16="http://schemas.microsoft.com/office/drawing/2014/main" id="{8F2B207E-8159-04FE-542B-B490038221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9519" y="2877616"/>
              <a:ext cx="0" cy="2207806"/>
            </a:xfrm>
            <a:prstGeom prst="line">
              <a:avLst/>
            </a:pr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6">
              <a:extLst>
                <a:ext uri="{FF2B5EF4-FFF2-40B4-BE49-F238E27FC236}">
                  <a16:creationId xmlns:a16="http://schemas.microsoft.com/office/drawing/2014/main" id="{B9AB3DBB-F6EE-0171-ABC7-7681E64066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530216" y="2834987"/>
              <a:ext cx="108800" cy="108800"/>
            </a:xfrm>
            <a:prstGeom prst="ellipse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sz="1569">
                <a:solidFill>
                  <a:schemeClr val="tx1"/>
                </a:solidFill>
              </a:endParaRPr>
            </a:p>
          </p:txBody>
        </p:sp>
        <p:sp>
          <p:nvSpPr>
            <p:cNvPr id="10" name="Oval 6">
              <a:extLst>
                <a:ext uri="{FF2B5EF4-FFF2-40B4-BE49-F238E27FC236}">
                  <a16:creationId xmlns:a16="http://schemas.microsoft.com/office/drawing/2014/main" id="{7C9723A2-7D18-295F-CEC2-F7A5EFB343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530216" y="5017532"/>
              <a:ext cx="108800" cy="108800"/>
            </a:xfrm>
            <a:prstGeom prst="ellipse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sz="1569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17381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7043B73-5B24-9D5E-A020-C4901C2A0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8772525" y="0"/>
            <a:ext cx="3419474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: Rounded Corners 6">
            <a:extLst>
              <a:ext uri="{FF2B5EF4-FFF2-40B4-BE49-F238E27FC236}">
                <a16:creationId xmlns:a16="http://schemas.microsoft.com/office/drawing/2014/main" id="{30162003-9EC2-3932-4E4A-9185ED12124D}"/>
              </a:ext>
            </a:extLst>
          </p:cNvPr>
          <p:cNvSpPr>
            <a:spLocks/>
          </p:cNvSpPr>
          <p:nvPr userDrawn="1"/>
        </p:nvSpPr>
        <p:spPr bwMode="auto">
          <a:xfrm>
            <a:off x="590140" y="4199530"/>
            <a:ext cx="5192369" cy="1457104"/>
          </a:xfrm>
          <a:prstGeom prst="roundRect">
            <a:avLst>
              <a:gd name="adj" fmla="val 9049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32472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45B0E1"/>
              </a:solidFill>
              <a:effectLst/>
              <a:uLnTx/>
              <a:uFillTx/>
              <a:latin typeface="+mj-lt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9380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DED9F-E1D3-5F1A-4E86-E03803FD217B}"/>
              </a:ext>
            </a:extLst>
          </p:cNvPr>
          <p:cNvSpPr>
            <a:spLocks noGrp="1"/>
          </p:cNvSpPr>
          <p:nvPr>
            <p:ph type="title" idx="4294967295" hasCustomPrompt="1"/>
          </p:nvPr>
        </p:nvSpPr>
        <p:spPr>
          <a:xfrm>
            <a:off x="588262" y="585216"/>
            <a:ext cx="8193024" cy="276999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/>
                <a:cs typeface="Segoe Sans Display Semibold"/>
              </a:rPr>
              <a:t>Lorem ipsum</a:t>
            </a:r>
            <a:endParaRPr lang="en-US" sz="1800"/>
          </a:p>
        </p:txBody>
      </p:sp>
      <p:grpSp>
        <p:nvGrpSpPr>
          <p:cNvPr id="3" name="Group 2" descr="Milestone">
            <a:extLst>
              <a:ext uri="{FF2B5EF4-FFF2-40B4-BE49-F238E27FC236}">
                <a16:creationId xmlns:a16="http://schemas.microsoft.com/office/drawing/2014/main" id="{B6E0F69D-5999-EE61-3842-722CC630ECA5}"/>
              </a:ext>
            </a:extLst>
          </p:cNvPr>
          <p:cNvGrpSpPr/>
          <p:nvPr userDrawn="1"/>
        </p:nvGrpSpPr>
        <p:grpSpPr>
          <a:xfrm>
            <a:off x="703156" y="1592182"/>
            <a:ext cx="2194560" cy="1159197"/>
            <a:chOff x="703156" y="1592182"/>
            <a:chExt cx="2194560" cy="115919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0C956DD-106C-23D0-A690-1A85D962A2FA}"/>
                </a:ext>
              </a:extLst>
            </p:cNvPr>
            <p:cNvSpPr txBox="1"/>
            <p:nvPr/>
          </p:nvSpPr>
          <p:spPr>
            <a:xfrm>
              <a:off x="703156" y="1592182"/>
              <a:ext cx="2194560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800" b="1">
                  <a:latin typeface="Segoe Sans Display Semibold"/>
                  <a:cs typeface="Segoe Sans Display Semibold"/>
                </a:rPr>
                <a:t>Dolor sit </a:t>
              </a:r>
              <a:r>
                <a:rPr lang="en-US" sz="1800" b="1" err="1">
                  <a:latin typeface="Segoe Sans Display Semibold"/>
                  <a:cs typeface="Segoe Sans Display Semibold"/>
                </a:rPr>
                <a:t>amet</a:t>
              </a:r>
              <a:endParaRPr lang="en-US" sz="1800" b="1">
                <a:latin typeface="Segoe Sans Display Semibold"/>
                <a:cs typeface="Segoe Sans Display Semibold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C1BA946-6F59-8222-B4B2-17237B552994}"/>
                </a:ext>
              </a:extLst>
            </p:cNvPr>
            <p:cNvSpPr txBox="1"/>
            <p:nvPr/>
          </p:nvSpPr>
          <p:spPr>
            <a:xfrm>
              <a:off x="703157" y="1920382"/>
              <a:ext cx="2011680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10160" marR="3810">
                <a:spcBef>
                  <a:spcPts val="83"/>
                </a:spcBef>
                <a:spcAft>
                  <a:spcPts val="600"/>
                </a:spcAft>
                <a:defRPr/>
              </a:pP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Duis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aute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irure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reprehenderit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voluptate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velit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esse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cillum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dolore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eu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fugiat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nulla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.</a:t>
              </a:r>
            </a:p>
          </p:txBody>
        </p:sp>
      </p:grpSp>
      <p:grpSp>
        <p:nvGrpSpPr>
          <p:cNvPr id="9" name="Group 8" descr="Milestone">
            <a:extLst>
              <a:ext uri="{FF2B5EF4-FFF2-40B4-BE49-F238E27FC236}">
                <a16:creationId xmlns:a16="http://schemas.microsoft.com/office/drawing/2014/main" id="{18820CB7-ABC8-22F2-3AAC-19F10715B87F}"/>
              </a:ext>
            </a:extLst>
          </p:cNvPr>
          <p:cNvGrpSpPr/>
          <p:nvPr userDrawn="1"/>
        </p:nvGrpSpPr>
        <p:grpSpPr>
          <a:xfrm>
            <a:off x="2178050" y="4521990"/>
            <a:ext cx="2412915" cy="1433631"/>
            <a:chOff x="2178050" y="4521990"/>
            <a:chExt cx="2412915" cy="14336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1F5A598-387D-5B78-B0E0-11C8D9C6ABF4}"/>
                </a:ext>
              </a:extLst>
            </p:cNvPr>
            <p:cNvSpPr txBox="1"/>
            <p:nvPr/>
          </p:nvSpPr>
          <p:spPr>
            <a:xfrm>
              <a:off x="2178050" y="4521990"/>
              <a:ext cx="2412915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800" b="1">
                  <a:latin typeface="Segoe Sans Display Semibold"/>
                  <a:cs typeface="Segoe Sans Display Semibold"/>
                </a:rPr>
                <a:t>Dolor sit </a:t>
              </a:r>
              <a:r>
                <a:rPr lang="en-US" sz="1800" b="1" err="1">
                  <a:latin typeface="Segoe Sans Display Semibold"/>
                  <a:cs typeface="Segoe Sans Display Semibold"/>
                </a:rPr>
                <a:t>amet</a:t>
              </a:r>
              <a:endParaRPr lang="en-US" sz="1800" b="1">
                <a:latin typeface="Segoe Sans Display Semibold"/>
                <a:cs typeface="Segoe Sans Display Semibold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4953E29-2BCC-560D-BF72-937A51F761F1}"/>
                </a:ext>
              </a:extLst>
            </p:cNvPr>
            <p:cNvSpPr txBox="1"/>
            <p:nvPr/>
          </p:nvSpPr>
          <p:spPr>
            <a:xfrm>
              <a:off x="2178051" y="4850190"/>
              <a:ext cx="2011680" cy="11054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10160" marR="3810">
                <a:spcBef>
                  <a:spcPts val="83"/>
                </a:spcBef>
                <a:spcAft>
                  <a:spcPts val="600"/>
                </a:spcAft>
                <a:defRPr/>
              </a:pP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Duis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aute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irure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reprehenderit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voluptate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velit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esse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cillum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dolore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eu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fugiat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nulla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.</a:t>
              </a:r>
            </a:p>
            <a:p>
              <a:pPr marL="10160" marR="3810" lvl="0" defTabSz="914367">
                <a:spcBef>
                  <a:spcPts val="83"/>
                </a:spcBef>
                <a:spcAft>
                  <a:spcPts val="600"/>
                </a:spcAft>
                <a:defRPr/>
              </a:pPr>
              <a:endParaRPr lang="en-US" sz="1200">
                <a:latin typeface="Segoe Sans Text" pitchFamily="2" charset="0"/>
                <a:cs typeface="Segoe Sans Text" pitchFamily="2" charset="0"/>
              </a:endParaRPr>
            </a:p>
          </p:txBody>
        </p:sp>
      </p:grpSp>
      <p:grpSp>
        <p:nvGrpSpPr>
          <p:cNvPr id="31" name="Group 30" descr="Milestone">
            <a:extLst>
              <a:ext uri="{FF2B5EF4-FFF2-40B4-BE49-F238E27FC236}">
                <a16:creationId xmlns:a16="http://schemas.microsoft.com/office/drawing/2014/main" id="{E26D08D4-CE82-8F4B-FE47-1F35AED52103}"/>
              </a:ext>
            </a:extLst>
          </p:cNvPr>
          <p:cNvGrpSpPr/>
          <p:nvPr userDrawn="1"/>
        </p:nvGrpSpPr>
        <p:grpSpPr>
          <a:xfrm>
            <a:off x="3535448" y="1592182"/>
            <a:ext cx="2412915" cy="1433631"/>
            <a:chOff x="3535448" y="1592182"/>
            <a:chExt cx="2412915" cy="143363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CBE5C15-9CE4-1322-E2ED-0A66BF3485D4}"/>
                </a:ext>
              </a:extLst>
            </p:cNvPr>
            <p:cNvSpPr txBox="1"/>
            <p:nvPr/>
          </p:nvSpPr>
          <p:spPr>
            <a:xfrm>
              <a:off x="3535448" y="1592182"/>
              <a:ext cx="2412915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800" b="1">
                  <a:latin typeface="Segoe Sans Display Semibold"/>
                  <a:cs typeface="Segoe Sans Display Semibold"/>
                </a:rPr>
                <a:t>Dolor sit </a:t>
              </a:r>
              <a:r>
                <a:rPr lang="en-US" sz="1800" b="1" err="1">
                  <a:latin typeface="Segoe Sans Display Semibold"/>
                  <a:cs typeface="Segoe Sans Display Semibold"/>
                </a:rPr>
                <a:t>amet</a:t>
              </a:r>
              <a:endParaRPr lang="en-US" sz="1800" b="1">
                <a:latin typeface="Segoe Sans Display Semibold"/>
                <a:cs typeface="Segoe Sans Display Semibold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38FD07F-B4E4-8E12-5A3E-D887AE86F27B}"/>
                </a:ext>
              </a:extLst>
            </p:cNvPr>
            <p:cNvSpPr txBox="1"/>
            <p:nvPr/>
          </p:nvSpPr>
          <p:spPr>
            <a:xfrm>
              <a:off x="3535449" y="1920382"/>
              <a:ext cx="2011680" cy="11054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10160" marR="3810">
                <a:spcBef>
                  <a:spcPts val="83"/>
                </a:spcBef>
                <a:spcAft>
                  <a:spcPts val="600"/>
                </a:spcAft>
                <a:defRPr/>
              </a:pP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Duis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aute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irure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reprehenderit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voluptate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velit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esse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cillum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dolore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eu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fugiat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nulla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.</a:t>
              </a:r>
            </a:p>
            <a:p>
              <a:pPr marL="10160" marR="3810" lvl="0" defTabSz="914367">
                <a:spcBef>
                  <a:spcPts val="83"/>
                </a:spcBef>
                <a:spcAft>
                  <a:spcPts val="600"/>
                </a:spcAft>
                <a:defRPr/>
              </a:pPr>
              <a:endParaRPr lang="en-US" sz="1200">
                <a:latin typeface="Segoe Sans Text" pitchFamily="2" charset="0"/>
                <a:cs typeface="Segoe Sans Text" pitchFamily="2" charset="0"/>
              </a:endParaRPr>
            </a:p>
          </p:txBody>
        </p:sp>
      </p:grpSp>
      <p:grpSp>
        <p:nvGrpSpPr>
          <p:cNvPr id="34" name="Group 33" descr="Milestone">
            <a:extLst>
              <a:ext uri="{FF2B5EF4-FFF2-40B4-BE49-F238E27FC236}">
                <a16:creationId xmlns:a16="http://schemas.microsoft.com/office/drawing/2014/main" id="{924957AB-C6B1-4523-21AF-5B91B8F3568F}"/>
              </a:ext>
            </a:extLst>
          </p:cNvPr>
          <p:cNvGrpSpPr/>
          <p:nvPr userDrawn="1"/>
        </p:nvGrpSpPr>
        <p:grpSpPr>
          <a:xfrm>
            <a:off x="4971520" y="4500969"/>
            <a:ext cx="2412915" cy="1433631"/>
            <a:chOff x="4971520" y="4500969"/>
            <a:chExt cx="2412915" cy="1433631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A3BA31C-5EBB-9295-4F6C-1DE3C6A093DB}"/>
                </a:ext>
              </a:extLst>
            </p:cNvPr>
            <p:cNvSpPr txBox="1"/>
            <p:nvPr/>
          </p:nvSpPr>
          <p:spPr>
            <a:xfrm>
              <a:off x="4971520" y="4500969"/>
              <a:ext cx="2412915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800" b="1">
                  <a:latin typeface="Segoe Sans Display Semibold"/>
                  <a:cs typeface="Segoe Sans Display Semibold"/>
                </a:rPr>
                <a:t>Dolor sit </a:t>
              </a:r>
              <a:r>
                <a:rPr lang="en-US" sz="1800" b="1" err="1">
                  <a:latin typeface="Segoe Sans Display Semibold"/>
                  <a:cs typeface="Segoe Sans Display Semibold"/>
                </a:rPr>
                <a:t>amet</a:t>
              </a:r>
              <a:endParaRPr lang="en-US" sz="1800" b="1">
                <a:latin typeface="Segoe Sans Display Semibold"/>
                <a:cs typeface="Segoe Sans Display Semibold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4646782-EB38-1BEB-D787-8F8156FCB6A8}"/>
                </a:ext>
              </a:extLst>
            </p:cNvPr>
            <p:cNvSpPr txBox="1"/>
            <p:nvPr/>
          </p:nvSpPr>
          <p:spPr>
            <a:xfrm>
              <a:off x="4971521" y="4829169"/>
              <a:ext cx="2011680" cy="11054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10160" marR="3810">
                <a:spcBef>
                  <a:spcPts val="83"/>
                </a:spcBef>
                <a:spcAft>
                  <a:spcPts val="600"/>
                </a:spcAft>
                <a:defRPr/>
              </a:pP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Duis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aute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irure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reprehenderit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voluptate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velit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esse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cillum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dolore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eu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fugiat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nulla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.</a:t>
              </a:r>
            </a:p>
            <a:p>
              <a:pPr marL="10160" marR="3810" lvl="0" defTabSz="914367">
                <a:spcBef>
                  <a:spcPts val="83"/>
                </a:spcBef>
                <a:spcAft>
                  <a:spcPts val="600"/>
                </a:spcAft>
                <a:defRPr/>
              </a:pPr>
              <a:endParaRPr lang="en-US" sz="1200">
                <a:latin typeface="Segoe Sans Text" pitchFamily="2" charset="0"/>
                <a:cs typeface="Segoe Sans Text" pitchFamily="2" charset="0"/>
              </a:endParaRPr>
            </a:p>
          </p:txBody>
        </p:sp>
      </p:grpSp>
      <p:grpSp>
        <p:nvGrpSpPr>
          <p:cNvPr id="37" name="Group 36" descr="Milestone">
            <a:extLst>
              <a:ext uri="{FF2B5EF4-FFF2-40B4-BE49-F238E27FC236}">
                <a16:creationId xmlns:a16="http://schemas.microsoft.com/office/drawing/2014/main" id="{CC08F2C0-3366-EB11-5EF6-56AD7A05A516}"/>
              </a:ext>
            </a:extLst>
          </p:cNvPr>
          <p:cNvGrpSpPr/>
          <p:nvPr userDrawn="1"/>
        </p:nvGrpSpPr>
        <p:grpSpPr>
          <a:xfrm>
            <a:off x="6364373" y="1592182"/>
            <a:ext cx="2412915" cy="1433631"/>
            <a:chOff x="6364373" y="1592182"/>
            <a:chExt cx="2412915" cy="1433631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7A7A660-8857-9BBE-C18B-5C49F5346DD2}"/>
                </a:ext>
              </a:extLst>
            </p:cNvPr>
            <p:cNvSpPr txBox="1"/>
            <p:nvPr/>
          </p:nvSpPr>
          <p:spPr>
            <a:xfrm>
              <a:off x="6364373" y="1592182"/>
              <a:ext cx="2412915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800" b="1">
                  <a:latin typeface="Segoe Sans Display Semibold"/>
                  <a:cs typeface="Segoe Sans Display Semibold"/>
                </a:rPr>
                <a:t>Dolor sit </a:t>
              </a:r>
              <a:r>
                <a:rPr lang="en-US" sz="1800" b="1" err="1">
                  <a:latin typeface="Segoe Sans Display Semibold"/>
                  <a:cs typeface="Segoe Sans Display Semibold"/>
                </a:rPr>
                <a:t>amet</a:t>
              </a:r>
              <a:endParaRPr lang="en-US" sz="1800" b="1">
                <a:latin typeface="Segoe Sans Display Semibold"/>
                <a:cs typeface="Segoe Sans Display Semibold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FC7E6D5-60F9-F71A-715B-7E87CB5309B0}"/>
                </a:ext>
              </a:extLst>
            </p:cNvPr>
            <p:cNvSpPr txBox="1"/>
            <p:nvPr/>
          </p:nvSpPr>
          <p:spPr>
            <a:xfrm>
              <a:off x="6364374" y="1920382"/>
              <a:ext cx="2011680" cy="11054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10160" marR="3810">
                <a:spcBef>
                  <a:spcPts val="83"/>
                </a:spcBef>
                <a:spcAft>
                  <a:spcPts val="600"/>
                </a:spcAft>
                <a:defRPr/>
              </a:pP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Duis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aute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irure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reprehenderit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voluptate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velit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esse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cillum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dolore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eu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fugiat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nulla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.</a:t>
              </a:r>
            </a:p>
            <a:p>
              <a:pPr marL="10160" marR="3810" lvl="0" defTabSz="914367">
                <a:spcBef>
                  <a:spcPts val="83"/>
                </a:spcBef>
                <a:spcAft>
                  <a:spcPts val="600"/>
                </a:spcAft>
                <a:defRPr/>
              </a:pPr>
              <a:endParaRPr lang="en-US" sz="1200">
                <a:latin typeface="Segoe Sans Text" pitchFamily="2" charset="0"/>
                <a:cs typeface="Segoe Sans Text" pitchFamily="2" charset="0"/>
              </a:endParaRPr>
            </a:p>
          </p:txBody>
        </p:sp>
      </p:grpSp>
      <p:grpSp>
        <p:nvGrpSpPr>
          <p:cNvPr id="40" name="Group 39" descr="Milestone">
            <a:extLst>
              <a:ext uri="{FF2B5EF4-FFF2-40B4-BE49-F238E27FC236}">
                <a16:creationId xmlns:a16="http://schemas.microsoft.com/office/drawing/2014/main" id="{73D14518-38D3-FE42-51B6-690E2E2E42B3}"/>
              </a:ext>
            </a:extLst>
          </p:cNvPr>
          <p:cNvGrpSpPr/>
          <p:nvPr userDrawn="1"/>
        </p:nvGrpSpPr>
        <p:grpSpPr>
          <a:xfrm>
            <a:off x="7767723" y="4500969"/>
            <a:ext cx="2412915" cy="1433631"/>
            <a:chOff x="7767723" y="4500969"/>
            <a:chExt cx="2412915" cy="1433631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FD45753-438A-FB8C-93A3-098F95F11CCB}"/>
                </a:ext>
              </a:extLst>
            </p:cNvPr>
            <p:cNvSpPr txBox="1"/>
            <p:nvPr/>
          </p:nvSpPr>
          <p:spPr>
            <a:xfrm>
              <a:off x="7767723" y="4500969"/>
              <a:ext cx="2412915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800" b="1">
                  <a:latin typeface="Segoe Sans Display Semibold"/>
                  <a:cs typeface="Segoe Sans Display Semibold"/>
                </a:rPr>
                <a:t>Dolor sit </a:t>
              </a:r>
              <a:r>
                <a:rPr lang="en-US" sz="1800" b="1" err="1">
                  <a:latin typeface="Segoe Sans Display Semibold"/>
                  <a:cs typeface="Segoe Sans Display Semibold"/>
                </a:rPr>
                <a:t>amet</a:t>
              </a:r>
              <a:endParaRPr lang="en-US" sz="1800" b="1">
                <a:latin typeface="Segoe Sans Display Semibold"/>
                <a:cs typeface="Segoe Sans Display Semibold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D374B34-F8A0-CE14-1B3B-8863CD951088}"/>
                </a:ext>
              </a:extLst>
            </p:cNvPr>
            <p:cNvSpPr txBox="1"/>
            <p:nvPr/>
          </p:nvSpPr>
          <p:spPr>
            <a:xfrm>
              <a:off x="7767724" y="4829169"/>
              <a:ext cx="2011680" cy="11054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10160" marR="3810">
                <a:spcBef>
                  <a:spcPts val="83"/>
                </a:spcBef>
                <a:spcAft>
                  <a:spcPts val="600"/>
                </a:spcAft>
                <a:defRPr/>
              </a:pP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Duis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aute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irure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reprehenderit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voluptate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velit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esse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cillum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dolore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eu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fugiat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nulla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.</a:t>
              </a:r>
            </a:p>
            <a:p>
              <a:pPr marL="10160" marR="3810" lvl="0" defTabSz="914367">
                <a:spcBef>
                  <a:spcPts val="83"/>
                </a:spcBef>
                <a:spcAft>
                  <a:spcPts val="600"/>
                </a:spcAft>
                <a:defRPr/>
              </a:pPr>
              <a:endParaRPr lang="en-US" sz="1200">
                <a:latin typeface="Segoe Sans Text" pitchFamily="2" charset="0"/>
                <a:cs typeface="Segoe Sans Text" pitchFamily="2" charset="0"/>
              </a:endParaRPr>
            </a:p>
          </p:txBody>
        </p:sp>
      </p:grpSp>
      <p:grpSp>
        <p:nvGrpSpPr>
          <p:cNvPr id="43" name="Group 42" descr="Timeline">
            <a:extLst>
              <a:ext uri="{FF2B5EF4-FFF2-40B4-BE49-F238E27FC236}">
                <a16:creationId xmlns:a16="http://schemas.microsoft.com/office/drawing/2014/main" id="{3A81B98C-0B53-87DA-F74B-3F3B2BACD6A5}"/>
              </a:ext>
            </a:extLst>
          </p:cNvPr>
          <p:cNvGrpSpPr/>
          <p:nvPr userDrawn="1"/>
        </p:nvGrpSpPr>
        <p:grpSpPr>
          <a:xfrm>
            <a:off x="0" y="3384645"/>
            <a:ext cx="11599863" cy="461427"/>
            <a:chOff x="0" y="3371840"/>
            <a:chExt cx="11599863" cy="461427"/>
          </a:xfrm>
        </p:grpSpPr>
        <p:sp>
          <p:nvSpPr>
            <p:cNvPr id="44" name="Pentagon 43" descr="White bar with dates and arrowhead pointing to right.">
              <a:extLst>
                <a:ext uri="{FF2B5EF4-FFF2-40B4-BE49-F238E27FC236}">
                  <a16:creationId xmlns:a16="http://schemas.microsoft.com/office/drawing/2014/main" id="{4798218C-B9FA-37BF-5FC0-BD0091E03620}"/>
                </a:ext>
              </a:extLst>
            </p:cNvPr>
            <p:cNvSpPr/>
            <p:nvPr/>
          </p:nvSpPr>
          <p:spPr>
            <a:xfrm>
              <a:off x="0" y="3371840"/>
              <a:ext cx="11599863" cy="461427"/>
            </a:xfrm>
            <a:prstGeom prst="homePlate">
              <a:avLst/>
            </a:prstGeom>
            <a:solidFill>
              <a:srgbClr val="007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78D4"/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7E63ABE-7882-1F09-7CAE-3405E85CBD2E}"/>
                </a:ext>
              </a:extLst>
            </p:cNvPr>
            <p:cNvSpPr txBox="1"/>
            <p:nvPr/>
          </p:nvSpPr>
          <p:spPr>
            <a:xfrm>
              <a:off x="493987" y="3476121"/>
              <a:ext cx="110206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Date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6DD0181C-75C5-5515-045F-B090043BE0F8}"/>
                </a:ext>
              </a:extLst>
            </p:cNvPr>
            <p:cNvSpPr txBox="1"/>
            <p:nvPr/>
          </p:nvSpPr>
          <p:spPr>
            <a:xfrm>
              <a:off x="1905692" y="3476121"/>
              <a:ext cx="110206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Date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348CCDF-9FA3-56B8-9AAD-077C9B7F6C77}"/>
                </a:ext>
              </a:extLst>
            </p:cNvPr>
            <p:cNvSpPr txBox="1"/>
            <p:nvPr/>
          </p:nvSpPr>
          <p:spPr>
            <a:xfrm>
              <a:off x="3317397" y="3476121"/>
              <a:ext cx="110206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Date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E529A0E-2031-6FEC-31F8-3892BC680B11}"/>
                </a:ext>
              </a:extLst>
            </p:cNvPr>
            <p:cNvSpPr txBox="1"/>
            <p:nvPr/>
          </p:nvSpPr>
          <p:spPr>
            <a:xfrm>
              <a:off x="4729102" y="3476121"/>
              <a:ext cx="110206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Date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D35D3A7-0CF3-606F-F366-BEFAA9E58398}"/>
                </a:ext>
              </a:extLst>
            </p:cNvPr>
            <p:cNvSpPr txBox="1"/>
            <p:nvPr/>
          </p:nvSpPr>
          <p:spPr>
            <a:xfrm>
              <a:off x="6140807" y="3476121"/>
              <a:ext cx="110206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Date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2BEB043-1860-3097-254F-46B6DB0169AF}"/>
                </a:ext>
              </a:extLst>
            </p:cNvPr>
            <p:cNvSpPr txBox="1"/>
            <p:nvPr/>
          </p:nvSpPr>
          <p:spPr>
            <a:xfrm>
              <a:off x="7552512" y="3476121"/>
              <a:ext cx="110206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Date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4E0D60B-68F9-0C9D-82B6-9022D6E4F3CE}"/>
                </a:ext>
              </a:extLst>
            </p:cNvPr>
            <p:cNvSpPr txBox="1"/>
            <p:nvPr/>
          </p:nvSpPr>
          <p:spPr>
            <a:xfrm>
              <a:off x="8964217" y="3476121"/>
              <a:ext cx="110206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Date</a:t>
              </a:r>
            </a:p>
          </p:txBody>
        </p:sp>
      </p:grpSp>
      <p:grpSp>
        <p:nvGrpSpPr>
          <p:cNvPr id="52" name="Group 51" descr="Marker position">
            <a:extLst>
              <a:ext uri="{FF2B5EF4-FFF2-40B4-BE49-F238E27FC236}">
                <a16:creationId xmlns:a16="http://schemas.microsoft.com/office/drawing/2014/main" id="{528079FA-5050-33C1-5DA4-2CA77F285A41}"/>
              </a:ext>
            </a:extLst>
          </p:cNvPr>
          <p:cNvGrpSpPr/>
          <p:nvPr userDrawn="1"/>
        </p:nvGrpSpPr>
        <p:grpSpPr>
          <a:xfrm>
            <a:off x="582131" y="1647285"/>
            <a:ext cx="8483792" cy="3938366"/>
            <a:chOff x="582131" y="1647285"/>
            <a:chExt cx="8483792" cy="3938366"/>
          </a:xfrm>
        </p:grpSpPr>
        <p:cxnSp>
          <p:nvCxnSpPr>
            <p:cNvPr id="53" name="Straight Connector 52" descr="Line beside a milestone pointing down to date.">
              <a:extLst>
                <a:ext uri="{FF2B5EF4-FFF2-40B4-BE49-F238E27FC236}">
                  <a16:creationId xmlns:a16="http://schemas.microsoft.com/office/drawing/2014/main" id="{C7FE2417-7E04-7409-3A75-B5863E375EE6}"/>
                </a:ext>
              </a:extLst>
            </p:cNvPr>
            <p:cNvCxnSpPr>
              <a:cxnSpLocks/>
            </p:cNvCxnSpPr>
            <p:nvPr/>
          </p:nvCxnSpPr>
          <p:spPr>
            <a:xfrm>
              <a:off x="582131" y="1647285"/>
              <a:ext cx="0" cy="173736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 descr="Line beside a milestone pointing up to date.">
              <a:extLst>
                <a:ext uri="{FF2B5EF4-FFF2-40B4-BE49-F238E27FC236}">
                  <a16:creationId xmlns:a16="http://schemas.microsoft.com/office/drawing/2014/main" id="{5D90932B-7B77-6155-BFE8-5DC0C6ED0EC9}"/>
                </a:ext>
              </a:extLst>
            </p:cNvPr>
            <p:cNvCxnSpPr>
              <a:cxnSpLocks/>
            </p:cNvCxnSpPr>
            <p:nvPr/>
          </p:nvCxnSpPr>
          <p:spPr>
            <a:xfrm>
              <a:off x="2057025" y="3830003"/>
              <a:ext cx="0" cy="175564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 descr="Line beside a milestone pointing down to date.">
              <a:extLst>
                <a:ext uri="{FF2B5EF4-FFF2-40B4-BE49-F238E27FC236}">
                  <a16:creationId xmlns:a16="http://schemas.microsoft.com/office/drawing/2014/main" id="{976DAF51-663A-E766-5EDA-7DF989E94D9F}"/>
                </a:ext>
              </a:extLst>
            </p:cNvPr>
            <p:cNvCxnSpPr>
              <a:cxnSpLocks/>
            </p:cNvCxnSpPr>
            <p:nvPr/>
          </p:nvCxnSpPr>
          <p:spPr>
            <a:xfrm>
              <a:off x="3414423" y="1647285"/>
              <a:ext cx="0" cy="173736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 descr="Line beside a milestone pointing up to date.">
              <a:extLst>
                <a:ext uri="{FF2B5EF4-FFF2-40B4-BE49-F238E27FC236}">
                  <a16:creationId xmlns:a16="http://schemas.microsoft.com/office/drawing/2014/main" id="{94D6EE29-9B5C-37FD-26CA-D626B1ED7CD6}"/>
                </a:ext>
              </a:extLst>
            </p:cNvPr>
            <p:cNvCxnSpPr>
              <a:cxnSpLocks/>
            </p:cNvCxnSpPr>
            <p:nvPr/>
          </p:nvCxnSpPr>
          <p:spPr>
            <a:xfrm>
              <a:off x="4850495" y="3830003"/>
              <a:ext cx="0" cy="175564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 descr="Line beside a milestone pointing down to date.">
              <a:extLst>
                <a:ext uri="{FF2B5EF4-FFF2-40B4-BE49-F238E27FC236}">
                  <a16:creationId xmlns:a16="http://schemas.microsoft.com/office/drawing/2014/main" id="{3246B158-C526-95F0-74C8-00E96FA9E56C}"/>
                </a:ext>
              </a:extLst>
            </p:cNvPr>
            <p:cNvCxnSpPr>
              <a:cxnSpLocks/>
            </p:cNvCxnSpPr>
            <p:nvPr/>
          </p:nvCxnSpPr>
          <p:spPr>
            <a:xfrm>
              <a:off x="6243348" y="1647285"/>
              <a:ext cx="0" cy="173736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 descr="Line beside a milestone pointing up to date.">
              <a:extLst>
                <a:ext uri="{FF2B5EF4-FFF2-40B4-BE49-F238E27FC236}">
                  <a16:creationId xmlns:a16="http://schemas.microsoft.com/office/drawing/2014/main" id="{4231C3F9-5034-0011-3ED8-9555D40F5484}"/>
                </a:ext>
              </a:extLst>
            </p:cNvPr>
            <p:cNvCxnSpPr>
              <a:cxnSpLocks/>
            </p:cNvCxnSpPr>
            <p:nvPr/>
          </p:nvCxnSpPr>
          <p:spPr>
            <a:xfrm>
              <a:off x="7646698" y="3830003"/>
              <a:ext cx="0" cy="175564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 descr="Line beside a milestone pointing down to date.">
              <a:extLst>
                <a:ext uri="{FF2B5EF4-FFF2-40B4-BE49-F238E27FC236}">
                  <a16:creationId xmlns:a16="http://schemas.microsoft.com/office/drawing/2014/main" id="{1437A638-AA81-B467-01AB-7C52F46B0CAA}"/>
                </a:ext>
              </a:extLst>
            </p:cNvPr>
            <p:cNvCxnSpPr>
              <a:cxnSpLocks/>
            </p:cNvCxnSpPr>
            <p:nvPr/>
          </p:nvCxnSpPr>
          <p:spPr>
            <a:xfrm>
              <a:off x="9065923" y="1647285"/>
              <a:ext cx="0" cy="173736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 descr="Milestone">
            <a:extLst>
              <a:ext uri="{FF2B5EF4-FFF2-40B4-BE49-F238E27FC236}">
                <a16:creationId xmlns:a16="http://schemas.microsoft.com/office/drawing/2014/main" id="{384259B4-CE7C-6D00-B939-601330FAB637}"/>
              </a:ext>
            </a:extLst>
          </p:cNvPr>
          <p:cNvGrpSpPr/>
          <p:nvPr userDrawn="1"/>
        </p:nvGrpSpPr>
        <p:grpSpPr>
          <a:xfrm>
            <a:off x="9186948" y="1592182"/>
            <a:ext cx="2412915" cy="1433631"/>
            <a:chOff x="9186948" y="1592182"/>
            <a:chExt cx="2412915" cy="1433631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9741EF29-E0A3-F958-774D-14FC25FE123D}"/>
                </a:ext>
              </a:extLst>
            </p:cNvPr>
            <p:cNvSpPr txBox="1"/>
            <p:nvPr/>
          </p:nvSpPr>
          <p:spPr>
            <a:xfrm>
              <a:off x="9186948" y="1592182"/>
              <a:ext cx="2412915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800" b="1">
                  <a:latin typeface="Segoe Sans Display Semibold"/>
                  <a:cs typeface="Segoe Sans Display Semibold"/>
                </a:rPr>
                <a:t>Dolor sit </a:t>
              </a:r>
              <a:r>
                <a:rPr lang="en-US" sz="1800" b="1" err="1">
                  <a:latin typeface="Segoe Sans Display Semibold"/>
                  <a:cs typeface="Segoe Sans Display Semibold"/>
                </a:rPr>
                <a:t>amet</a:t>
              </a:r>
              <a:endParaRPr lang="en-US" sz="1800" b="1">
                <a:latin typeface="Segoe Sans Display Semibold"/>
                <a:cs typeface="Segoe Sans Display Semibold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F56E4FD2-901F-456E-548C-BAD520ECB70B}"/>
                </a:ext>
              </a:extLst>
            </p:cNvPr>
            <p:cNvSpPr txBox="1"/>
            <p:nvPr/>
          </p:nvSpPr>
          <p:spPr>
            <a:xfrm>
              <a:off x="9186949" y="1920382"/>
              <a:ext cx="2011680" cy="11054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10160" marR="3810">
                <a:spcBef>
                  <a:spcPts val="83"/>
                </a:spcBef>
                <a:spcAft>
                  <a:spcPts val="600"/>
                </a:spcAft>
                <a:defRPr/>
              </a:pP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Duis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aute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irure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reprehenderit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voluptate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velit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esse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cillum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dolore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eu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fugiat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nulla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.</a:t>
              </a:r>
            </a:p>
            <a:p>
              <a:pPr marL="10160" marR="3810" lvl="0" defTabSz="914367">
                <a:spcBef>
                  <a:spcPts val="83"/>
                </a:spcBef>
                <a:spcAft>
                  <a:spcPts val="600"/>
                </a:spcAft>
                <a:defRPr/>
              </a:pPr>
              <a:endParaRPr lang="en-US" sz="1200">
                <a:latin typeface="Segoe Sans Text" pitchFamily="2" charset="0"/>
                <a:cs typeface="Segoe Sans Tex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58236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8FF7D64F-B232-B90C-5F58-563C1D9D5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 rot="16200000">
            <a:off x="5086350" y="-5086350"/>
            <a:ext cx="2019300" cy="12192000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: Rounded Corners 23">
            <a:extLst>
              <a:ext uri="{FF2B5EF4-FFF2-40B4-BE49-F238E27FC236}">
                <a16:creationId xmlns:a16="http://schemas.microsoft.com/office/drawing/2014/main" id="{0197FD1C-7D21-CA50-38E0-7C8814E34727}"/>
              </a:ext>
            </a:extLst>
          </p:cNvPr>
          <p:cNvSpPr>
            <a:spLocks/>
          </p:cNvSpPr>
          <p:nvPr userDrawn="1"/>
        </p:nvSpPr>
        <p:spPr bwMode="auto">
          <a:xfrm>
            <a:off x="1527175" y="2617700"/>
            <a:ext cx="9136063" cy="3663999"/>
          </a:xfrm>
          <a:prstGeom prst="roundRect">
            <a:avLst>
              <a:gd name="adj" fmla="val 2283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32472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45B0E1"/>
              </a:solidFill>
              <a:effectLst/>
              <a:uLnTx/>
              <a:uFillTx/>
              <a:latin typeface="+mj-lt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5" name="Straight Connector 61">
            <a:extLst>
              <a:ext uri="{FF2B5EF4-FFF2-40B4-BE49-F238E27FC236}">
                <a16:creationId xmlns:a16="http://schemas.microsoft.com/office/drawing/2014/main" id="{6AD335F9-2883-FC83-9284-874E56B6D09E}"/>
              </a:ext>
            </a:extLst>
          </p:cNvPr>
          <p:cNvCxnSpPr>
            <a:cxnSpLocks/>
          </p:cNvCxnSpPr>
          <p:nvPr userDrawn="1"/>
        </p:nvCxnSpPr>
        <p:spPr>
          <a:xfrm>
            <a:off x="1547446" y="5132356"/>
            <a:ext cx="9116072" cy="0"/>
          </a:xfrm>
          <a:prstGeom prst="line">
            <a:avLst/>
          </a:prstGeom>
          <a:solidFill>
            <a:srgbClr val="0E2841"/>
          </a:solidFill>
          <a:ln w="6350" cap="flat" cmpd="sng" algn="ctr">
            <a:solidFill>
              <a:schemeClr val="bg1">
                <a:lumMod val="50000"/>
                <a:alpha val="20000"/>
              </a:schemeClr>
            </a:solidFill>
            <a:prstDash val="dash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6" name="Rectangle: Rounded Corners 23">
            <a:extLst>
              <a:ext uri="{FF2B5EF4-FFF2-40B4-BE49-F238E27FC236}">
                <a16:creationId xmlns:a16="http://schemas.microsoft.com/office/drawing/2014/main" id="{419544BF-6AAA-680E-6F69-D5347B916F58}"/>
              </a:ext>
            </a:extLst>
          </p:cNvPr>
          <p:cNvSpPr>
            <a:spLocks/>
          </p:cNvSpPr>
          <p:nvPr userDrawn="1"/>
        </p:nvSpPr>
        <p:spPr bwMode="auto">
          <a:xfrm>
            <a:off x="1527175" y="2266435"/>
            <a:ext cx="9136063" cy="827541"/>
          </a:xfrm>
          <a:prstGeom prst="roundRect">
            <a:avLst>
              <a:gd name="adj" fmla="val 14855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447630" dist="145402" dir="8100000" algn="tr" rotWithShape="0">
              <a:prstClr val="black">
                <a:alpha val="10255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32472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ea typeface="Segoe UI" pitchFamily="34" charset="0"/>
              <a:cs typeface="Segoe UI"/>
            </a:endParaRPr>
          </a:p>
        </p:txBody>
      </p:sp>
      <p:cxnSp>
        <p:nvCxnSpPr>
          <p:cNvPr id="7" name="Straight Connector 61">
            <a:extLst>
              <a:ext uri="{FF2B5EF4-FFF2-40B4-BE49-F238E27FC236}">
                <a16:creationId xmlns:a16="http://schemas.microsoft.com/office/drawing/2014/main" id="{6B6378DB-39B9-F455-B6BE-F5208C5FD6E0}"/>
              </a:ext>
            </a:extLst>
          </p:cNvPr>
          <p:cNvCxnSpPr>
            <a:cxnSpLocks/>
          </p:cNvCxnSpPr>
          <p:nvPr userDrawn="1"/>
        </p:nvCxnSpPr>
        <p:spPr>
          <a:xfrm>
            <a:off x="1547446" y="4005064"/>
            <a:ext cx="9116072" cy="0"/>
          </a:xfrm>
          <a:prstGeom prst="line">
            <a:avLst/>
          </a:prstGeom>
          <a:solidFill>
            <a:srgbClr val="0E2841"/>
          </a:solidFill>
          <a:ln w="6350" cap="flat" cmpd="sng" algn="ctr">
            <a:solidFill>
              <a:schemeClr val="bg1">
                <a:lumMod val="50000"/>
                <a:alpha val="20000"/>
              </a:schemeClr>
            </a:solidFill>
            <a:prstDash val="dash"/>
            <a:miter lim="800000"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842962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8FF7D64F-B232-B90C-5F58-563C1D9D5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 rot="16200000">
            <a:off x="5086350" y="-5086350"/>
            <a:ext cx="2019300" cy="12192000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: Rounded Corners 23">
            <a:extLst>
              <a:ext uri="{FF2B5EF4-FFF2-40B4-BE49-F238E27FC236}">
                <a16:creationId xmlns:a16="http://schemas.microsoft.com/office/drawing/2014/main" id="{1A66A57B-ECAF-D0BB-FA04-1F8724A7FBDF}"/>
              </a:ext>
            </a:extLst>
          </p:cNvPr>
          <p:cNvSpPr>
            <a:spLocks/>
          </p:cNvSpPr>
          <p:nvPr userDrawn="1"/>
        </p:nvSpPr>
        <p:spPr bwMode="auto">
          <a:xfrm>
            <a:off x="6368059" y="1941698"/>
            <a:ext cx="5231804" cy="4916302"/>
          </a:xfrm>
          <a:prstGeom prst="roundRect">
            <a:avLst>
              <a:gd name="adj" fmla="val 2283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32472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45B0E1"/>
              </a:solidFill>
              <a:effectLst/>
              <a:uLnTx/>
              <a:uFillTx/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: Rounded Corners 23">
            <a:extLst>
              <a:ext uri="{FF2B5EF4-FFF2-40B4-BE49-F238E27FC236}">
                <a16:creationId xmlns:a16="http://schemas.microsoft.com/office/drawing/2014/main" id="{F0731FD2-D263-8C58-EC5E-F1F1282119A4}"/>
              </a:ext>
            </a:extLst>
          </p:cNvPr>
          <p:cNvSpPr>
            <a:spLocks/>
          </p:cNvSpPr>
          <p:nvPr userDrawn="1"/>
        </p:nvSpPr>
        <p:spPr bwMode="auto">
          <a:xfrm>
            <a:off x="579439" y="1941698"/>
            <a:ext cx="5261322" cy="4916302"/>
          </a:xfrm>
          <a:prstGeom prst="roundRect">
            <a:avLst>
              <a:gd name="adj" fmla="val 2283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32472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45B0E1"/>
              </a:solidFill>
              <a:effectLst/>
              <a:uLnTx/>
              <a:uFillTx/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Rectangle: Rounded Corners 23">
            <a:extLst>
              <a:ext uri="{FF2B5EF4-FFF2-40B4-BE49-F238E27FC236}">
                <a16:creationId xmlns:a16="http://schemas.microsoft.com/office/drawing/2014/main" id="{A6962A49-7361-E4A7-BA21-4CA04A8C2770}"/>
              </a:ext>
            </a:extLst>
          </p:cNvPr>
          <p:cNvSpPr>
            <a:spLocks/>
          </p:cNvSpPr>
          <p:nvPr userDrawn="1"/>
        </p:nvSpPr>
        <p:spPr bwMode="auto">
          <a:xfrm>
            <a:off x="579761" y="1827172"/>
            <a:ext cx="5261322" cy="641986"/>
          </a:xfrm>
          <a:prstGeom prst="roundRect">
            <a:avLst>
              <a:gd name="adj" fmla="val 14855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447630" dist="145402" dir="8100000" algn="tr" rotWithShape="0">
              <a:prstClr val="black">
                <a:alpha val="10255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32472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Rectangle: Rounded Corners 23">
            <a:extLst>
              <a:ext uri="{FF2B5EF4-FFF2-40B4-BE49-F238E27FC236}">
                <a16:creationId xmlns:a16="http://schemas.microsoft.com/office/drawing/2014/main" id="{51D2B0E7-871B-4E9A-5509-E1FD857C179E}"/>
              </a:ext>
            </a:extLst>
          </p:cNvPr>
          <p:cNvSpPr>
            <a:spLocks/>
          </p:cNvSpPr>
          <p:nvPr userDrawn="1"/>
        </p:nvSpPr>
        <p:spPr bwMode="auto">
          <a:xfrm>
            <a:off x="6368381" y="1827172"/>
            <a:ext cx="5231804" cy="641986"/>
          </a:xfrm>
          <a:prstGeom prst="roundRect">
            <a:avLst>
              <a:gd name="adj" fmla="val 14855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447630" dist="145402" dir="8100000" algn="tr" rotWithShape="0">
              <a:prstClr val="black">
                <a:alpha val="10255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32472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j-lt"/>
              <a:ea typeface="Segoe UI" pitchFamily="34" charset="0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22900267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id="{5A605716-5385-B69E-BC55-2036C2A75923}"/>
              </a:ext>
            </a:extLst>
          </p:cNvPr>
          <p:cNvSpPr/>
          <p:nvPr userDrawn="1"/>
        </p:nvSpPr>
        <p:spPr bwMode="auto">
          <a:xfrm>
            <a:off x="6400800" y="292100"/>
            <a:ext cx="5499100" cy="6270625"/>
          </a:xfrm>
          <a:prstGeom prst="roundRect">
            <a:avLst>
              <a:gd name="adj" fmla="val 2776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E864142-75C5-12F7-4E70-9873E1F7F1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056" y="305582"/>
            <a:ext cx="3301048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7" name="Subtitle">
            <a:extLst>
              <a:ext uri="{FF2B5EF4-FFF2-40B4-BE49-F238E27FC236}">
                <a16:creationId xmlns:a16="http://schemas.microsoft.com/office/drawing/2014/main" id="{38E3CF6B-AF7D-97D5-1343-DC408959C6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1825504"/>
            <a:ext cx="3301048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FC6335D9-D55A-0AF1-483B-608CA726DCA8}"/>
              </a:ext>
            </a:extLst>
          </p:cNvPr>
          <p:cNvGraphicFramePr/>
          <p:nvPr userDrawn="1"/>
        </p:nvGraphicFramePr>
        <p:xfrm>
          <a:off x="6400798" y="719665"/>
          <a:ext cx="5428777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11993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redondeado 1">
            <a:extLst>
              <a:ext uri="{FF2B5EF4-FFF2-40B4-BE49-F238E27FC236}">
                <a16:creationId xmlns:a16="http://schemas.microsoft.com/office/drawing/2014/main" id="{019714BE-8A52-0408-9A51-93CCB41D6553}"/>
              </a:ext>
            </a:extLst>
          </p:cNvPr>
          <p:cNvSpPr/>
          <p:nvPr userDrawn="1"/>
        </p:nvSpPr>
        <p:spPr bwMode="auto">
          <a:xfrm>
            <a:off x="6400800" y="292100"/>
            <a:ext cx="5499100" cy="6270625"/>
          </a:xfrm>
          <a:prstGeom prst="roundRect">
            <a:avLst>
              <a:gd name="adj" fmla="val 2776"/>
            </a:avLst>
          </a:prstGeom>
          <a:solidFill>
            <a:srgbClr val="29181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688D6E5-89FF-927E-1AEB-E1358C9AA808}"/>
              </a:ext>
            </a:extLst>
          </p:cNvPr>
          <p:cNvSpPr txBox="1"/>
          <p:nvPr userDrawn="1"/>
        </p:nvSpPr>
        <p:spPr>
          <a:xfrm>
            <a:off x="6888127" y="1348799"/>
            <a:ext cx="393700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9000" b="0" i="0">
                <a:solidFill>
                  <a:schemeClr val="bg1"/>
                </a:solidFill>
                <a:latin typeface="Segoe Serif Banner Light" pitchFamily="2" charset="0"/>
              </a:rPr>
              <a:t>00.0%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04A826C-FABA-C0EC-8964-35EB7B9A98D7}"/>
              </a:ext>
            </a:extLst>
          </p:cNvPr>
          <p:cNvSpPr txBox="1"/>
          <p:nvPr userDrawn="1"/>
        </p:nvSpPr>
        <p:spPr>
          <a:xfrm>
            <a:off x="6888127" y="736392"/>
            <a:ext cx="32639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 ipsum lorem ipsum</a:t>
            </a: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6" name="Gráfico 15">
                <a:extLst>
                  <a:ext uri="{FF2B5EF4-FFF2-40B4-BE49-F238E27FC236}">
                    <a16:creationId xmlns:a16="http://schemas.microsoft.com/office/drawing/2014/main" id="{821FE6AD-3A6C-1601-7846-4A908040C2FE}"/>
                  </a:ext>
                </a:extLst>
              </p:cNvPr>
              <p:cNvGraphicFramePr/>
              <p:nvPr userDrawn="1"/>
            </p:nvGraphicFramePr>
            <p:xfrm>
              <a:off x="6888127" y="3048687"/>
              <a:ext cx="4477154" cy="278096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16" name="Gráfico 15">
                <a:extLst>
                  <a:ext uri="{FF2B5EF4-FFF2-40B4-BE49-F238E27FC236}">
                    <a16:creationId xmlns:a16="http://schemas.microsoft.com/office/drawing/2014/main" id="{821FE6AD-3A6C-1601-7846-4A908040C2F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127" y="3048687"/>
                <a:ext cx="4477154" cy="2780968"/>
              </a:xfrm>
              <a:prstGeom prst="rect">
                <a:avLst/>
              </a:prstGeom>
            </p:spPr>
          </p:pic>
        </mc:Fallback>
      </mc:AlternateContent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D0AD3FB9-EB45-8130-7298-A27753AF9C4B}"/>
              </a:ext>
            </a:extLst>
          </p:cNvPr>
          <p:cNvCxnSpPr>
            <a:cxnSpLocks/>
          </p:cNvCxnSpPr>
          <p:nvPr userDrawn="1"/>
        </p:nvCxnSpPr>
        <p:spPr>
          <a:xfrm>
            <a:off x="6888127" y="2891240"/>
            <a:ext cx="4616245" cy="0"/>
          </a:xfrm>
          <a:prstGeom prst="line">
            <a:avLst/>
          </a:prstGeom>
          <a:ln w="3175">
            <a:solidFill>
              <a:schemeClr val="bg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7E03314-50A0-3970-5B31-A59E2B9F30D6}"/>
              </a:ext>
            </a:extLst>
          </p:cNvPr>
          <p:cNvCxnSpPr>
            <a:cxnSpLocks/>
          </p:cNvCxnSpPr>
          <p:nvPr userDrawn="1"/>
        </p:nvCxnSpPr>
        <p:spPr>
          <a:xfrm>
            <a:off x="6888127" y="1229588"/>
            <a:ext cx="4616245" cy="0"/>
          </a:xfrm>
          <a:prstGeom prst="line">
            <a:avLst/>
          </a:prstGeom>
          <a:ln w="3175">
            <a:solidFill>
              <a:schemeClr val="bg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ángulo 22">
            <a:extLst>
              <a:ext uri="{FF2B5EF4-FFF2-40B4-BE49-F238E27FC236}">
                <a16:creationId xmlns:a16="http://schemas.microsoft.com/office/drawing/2014/main" id="{651B91CC-128A-ACCC-E37E-A6FCFBC400FF}"/>
              </a:ext>
            </a:extLst>
          </p:cNvPr>
          <p:cNvSpPr/>
          <p:nvPr userDrawn="1"/>
        </p:nvSpPr>
        <p:spPr bwMode="auto">
          <a:xfrm>
            <a:off x="6928767" y="6053418"/>
            <a:ext cx="116059" cy="116059"/>
          </a:xfrm>
          <a:prstGeom prst="rect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2BF4FB0-8075-C0F1-15C5-797A9E5F8245}"/>
              </a:ext>
            </a:extLst>
          </p:cNvPr>
          <p:cNvSpPr txBox="1"/>
          <p:nvPr userDrawn="1"/>
        </p:nvSpPr>
        <p:spPr>
          <a:xfrm>
            <a:off x="7143277" y="6015639"/>
            <a:ext cx="326390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1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 ipsum lorem ipsum</a:t>
            </a:r>
          </a:p>
        </p:txBody>
      </p:sp>
    </p:spTree>
    <p:extLst>
      <p:ext uri="{BB962C8B-B14F-4D97-AF65-F5344CB8AC3E}">
        <p14:creationId xmlns:p14="http://schemas.microsoft.com/office/powerpoint/2010/main" val="30656518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redondeado 2">
            <a:extLst>
              <a:ext uri="{FF2B5EF4-FFF2-40B4-BE49-F238E27FC236}">
                <a16:creationId xmlns:a16="http://schemas.microsoft.com/office/drawing/2014/main" id="{723CC22B-FCE8-FEF0-1FA7-33E9990AF5ED}"/>
              </a:ext>
            </a:extLst>
          </p:cNvPr>
          <p:cNvSpPr/>
          <p:nvPr userDrawn="1"/>
        </p:nvSpPr>
        <p:spPr bwMode="auto">
          <a:xfrm>
            <a:off x="6400800" y="292100"/>
            <a:ext cx="5499100" cy="6270625"/>
          </a:xfrm>
          <a:prstGeom prst="roundRect">
            <a:avLst>
              <a:gd name="adj" fmla="val 2776"/>
            </a:avLst>
          </a:prstGeom>
          <a:solidFill>
            <a:srgbClr val="29181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28C84A07-3713-FDA6-F967-35B0E84F9D8C}"/>
              </a:ext>
            </a:extLst>
          </p:cNvPr>
          <p:cNvGraphicFramePr/>
          <p:nvPr userDrawn="1"/>
        </p:nvGraphicFramePr>
        <p:xfrm>
          <a:off x="6488101" y="986710"/>
          <a:ext cx="5080000" cy="515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E688D6E5-89FF-927E-1AEB-E1358C9AA808}"/>
              </a:ext>
            </a:extLst>
          </p:cNvPr>
          <p:cNvSpPr txBox="1"/>
          <p:nvPr userDrawn="1"/>
        </p:nvSpPr>
        <p:spPr>
          <a:xfrm>
            <a:off x="7054011" y="2344003"/>
            <a:ext cx="306752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4800" b="0" i="0">
                <a:solidFill>
                  <a:srgbClr val="000000"/>
                </a:solidFill>
                <a:latin typeface="Segoe Serif Banner Light" pitchFamily="2" charset="0"/>
              </a:rPr>
              <a:t>00.0%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04A826C-FABA-C0EC-8964-35EB7B9A98D7}"/>
              </a:ext>
            </a:extLst>
          </p:cNvPr>
          <p:cNvSpPr txBox="1"/>
          <p:nvPr userDrawn="1"/>
        </p:nvSpPr>
        <p:spPr>
          <a:xfrm>
            <a:off x="6933833" y="1419135"/>
            <a:ext cx="32639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 ipsum lorem ipsum</a:t>
            </a:r>
          </a:p>
        </p:txBody>
      </p:sp>
      <p:sp>
        <p:nvSpPr>
          <p:cNvPr id="2" name="Rectángulo redondeado 1">
            <a:extLst>
              <a:ext uri="{FF2B5EF4-FFF2-40B4-BE49-F238E27FC236}">
                <a16:creationId xmlns:a16="http://schemas.microsoft.com/office/drawing/2014/main" id="{A87025B9-F4F4-A6D6-708A-D58B031B08C7}"/>
              </a:ext>
            </a:extLst>
          </p:cNvPr>
          <p:cNvSpPr/>
          <p:nvPr userDrawn="1"/>
        </p:nvSpPr>
        <p:spPr bwMode="auto">
          <a:xfrm>
            <a:off x="6591881" y="640266"/>
            <a:ext cx="1703032" cy="4124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CBEE638-58E6-3A83-B65C-7D7AEBF72374}"/>
              </a:ext>
            </a:extLst>
          </p:cNvPr>
          <p:cNvSpPr txBox="1"/>
          <p:nvPr userDrawn="1"/>
        </p:nvSpPr>
        <p:spPr>
          <a:xfrm>
            <a:off x="6868520" y="709992"/>
            <a:ext cx="1337670" cy="2525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3074471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id="{5A605716-5385-B69E-BC55-2036C2A75923}"/>
              </a:ext>
            </a:extLst>
          </p:cNvPr>
          <p:cNvSpPr/>
          <p:nvPr userDrawn="1"/>
        </p:nvSpPr>
        <p:spPr bwMode="auto">
          <a:xfrm>
            <a:off x="6400800" y="292100"/>
            <a:ext cx="5499100" cy="6270625"/>
          </a:xfrm>
          <a:prstGeom prst="roundRect">
            <a:avLst>
              <a:gd name="adj" fmla="val 2776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E864142-75C5-12F7-4E70-9873E1F7F1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056" y="305582"/>
            <a:ext cx="3301048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7" name="Subtitle">
            <a:extLst>
              <a:ext uri="{FF2B5EF4-FFF2-40B4-BE49-F238E27FC236}">
                <a16:creationId xmlns:a16="http://schemas.microsoft.com/office/drawing/2014/main" id="{38E3CF6B-AF7D-97D5-1343-DC408959C6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1825504"/>
            <a:ext cx="3301048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FC6335D9-D55A-0AF1-483B-608CA726DCA8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967420102"/>
              </p:ext>
            </p:extLst>
          </p:nvPr>
        </p:nvGraphicFramePr>
        <p:xfrm>
          <a:off x="6400798" y="719665"/>
          <a:ext cx="5428777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717480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redondeado 1">
            <a:extLst>
              <a:ext uri="{FF2B5EF4-FFF2-40B4-BE49-F238E27FC236}">
                <a16:creationId xmlns:a16="http://schemas.microsoft.com/office/drawing/2014/main" id="{019714BE-8A52-0408-9A51-93CCB41D6553}"/>
              </a:ext>
            </a:extLst>
          </p:cNvPr>
          <p:cNvSpPr/>
          <p:nvPr userDrawn="1"/>
        </p:nvSpPr>
        <p:spPr bwMode="auto">
          <a:xfrm>
            <a:off x="6400800" y="292100"/>
            <a:ext cx="5499100" cy="6270625"/>
          </a:xfrm>
          <a:prstGeom prst="roundRect">
            <a:avLst>
              <a:gd name="adj" fmla="val 2776"/>
            </a:avLst>
          </a:prstGeom>
          <a:solidFill>
            <a:srgbClr val="29181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688D6E5-89FF-927E-1AEB-E1358C9AA808}"/>
              </a:ext>
            </a:extLst>
          </p:cNvPr>
          <p:cNvSpPr txBox="1"/>
          <p:nvPr userDrawn="1"/>
        </p:nvSpPr>
        <p:spPr>
          <a:xfrm>
            <a:off x="6888127" y="1348799"/>
            <a:ext cx="393700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9000" b="0" i="0">
                <a:solidFill>
                  <a:schemeClr val="bg1"/>
                </a:solidFill>
                <a:latin typeface="Segoe Serif Banner Light" pitchFamily="2" charset="0"/>
              </a:rPr>
              <a:t>00.0%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04A826C-FABA-C0EC-8964-35EB7B9A98D7}"/>
              </a:ext>
            </a:extLst>
          </p:cNvPr>
          <p:cNvSpPr txBox="1"/>
          <p:nvPr userDrawn="1"/>
        </p:nvSpPr>
        <p:spPr>
          <a:xfrm>
            <a:off x="6888127" y="736392"/>
            <a:ext cx="32639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 ipsum lorem ipsum</a:t>
            </a: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6" name="Gráfico 15">
                <a:extLst>
                  <a:ext uri="{FF2B5EF4-FFF2-40B4-BE49-F238E27FC236}">
                    <a16:creationId xmlns:a16="http://schemas.microsoft.com/office/drawing/2014/main" id="{821FE6AD-3A6C-1601-7846-4A908040C2FE}"/>
                  </a:ext>
                </a:extLst>
              </p:cNvPr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932288827"/>
                  </p:ext>
                </p:extLst>
              </p:nvPr>
            </p:nvGraphicFramePr>
            <p:xfrm>
              <a:off x="6888127" y="3048687"/>
              <a:ext cx="4477154" cy="278096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16" name="Gráfico 15">
                <a:extLst>
                  <a:ext uri="{FF2B5EF4-FFF2-40B4-BE49-F238E27FC236}">
                    <a16:creationId xmlns:a16="http://schemas.microsoft.com/office/drawing/2014/main" id="{821FE6AD-3A6C-1601-7846-4A908040C2F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127" y="3048687"/>
                <a:ext cx="4477154" cy="2780968"/>
              </a:xfrm>
              <a:prstGeom prst="rect">
                <a:avLst/>
              </a:prstGeom>
            </p:spPr>
          </p:pic>
        </mc:Fallback>
      </mc:AlternateContent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D0AD3FB9-EB45-8130-7298-A27753AF9C4B}"/>
              </a:ext>
            </a:extLst>
          </p:cNvPr>
          <p:cNvCxnSpPr>
            <a:cxnSpLocks/>
          </p:cNvCxnSpPr>
          <p:nvPr userDrawn="1"/>
        </p:nvCxnSpPr>
        <p:spPr>
          <a:xfrm>
            <a:off x="6888127" y="2891240"/>
            <a:ext cx="4616245" cy="0"/>
          </a:xfrm>
          <a:prstGeom prst="line">
            <a:avLst/>
          </a:prstGeom>
          <a:ln w="3175">
            <a:solidFill>
              <a:schemeClr val="bg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7E03314-50A0-3970-5B31-A59E2B9F30D6}"/>
              </a:ext>
            </a:extLst>
          </p:cNvPr>
          <p:cNvCxnSpPr>
            <a:cxnSpLocks/>
          </p:cNvCxnSpPr>
          <p:nvPr userDrawn="1"/>
        </p:nvCxnSpPr>
        <p:spPr>
          <a:xfrm>
            <a:off x="6888127" y="1229588"/>
            <a:ext cx="4616245" cy="0"/>
          </a:xfrm>
          <a:prstGeom prst="line">
            <a:avLst/>
          </a:prstGeom>
          <a:ln w="3175">
            <a:solidFill>
              <a:schemeClr val="bg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ángulo 22">
            <a:extLst>
              <a:ext uri="{FF2B5EF4-FFF2-40B4-BE49-F238E27FC236}">
                <a16:creationId xmlns:a16="http://schemas.microsoft.com/office/drawing/2014/main" id="{651B91CC-128A-ACCC-E37E-A6FCFBC400FF}"/>
              </a:ext>
            </a:extLst>
          </p:cNvPr>
          <p:cNvSpPr/>
          <p:nvPr userDrawn="1"/>
        </p:nvSpPr>
        <p:spPr bwMode="auto">
          <a:xfrm>
            <a:off x="6928767" y="6053418"/>
            <a:ext cx="116059" cy="116059"/>
          </a:xfrm>
          <a:prstGeom prst="rect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2BF4FB0-8075-C0F1-15C5-797A9E5F8245}"/>
              </a:ext>
            </a:extLst>
          </p:cNvPr>
          <p:cNvSpPr txBox="1"/>
          <p:nvPr userDrawn="1"/>
        </p:nvSpPr>
        <p:spPr>
          <a:xfrm>
            <a:off x="7143277" y="6015639"/>
            <a:ext cx="326390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1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 ipsum lorem ipsum</a:t>
            </a:r>
          </a:p>
        </p:txBody>
      </p:sp>
    </p:spTree>
    <p:extLst>
      <p:ext uri="{BB962C8B-B14F-4D97-AF65-F5344CB8AC3E}">
        <p14:creationId xmlns:p14="http://schemas.microsoft.com/office/powerpoint/2010/main" val="35127867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redondeado 2">
            <a:extLst>
              <a:ext uri="{FF2B5EF4-FFF2-40B4-BE49-F238E27FC236}">
                <a16:creationId xmlns:a16="http://schemas.microsoft.com/office/drawing/2014/main" id="{723CC22B-FCE8-FEF0-1FA7-33E9990AF5ED}"/>
              </a:ext>
            </a:extLst>
          </p:cNvPr>
          <p:cNvSpPr/>
          <p:nvPr userDrawn="1"/>
        </p:nvSpPr>
        <p:spPr bwMode="auto">
          <a:xfrm>
            <a:off x="6400800" y="292100"/>
            <a:ext cx="5499100" cy="6270625"/>
          </a:xfrm>
          <a:prstGeom prst="roundRect">
            <a:avLst>
              <a:gd name="adj" fmla="val 2776"/>
            </a:avLst>
          </a:prstGeom>
          <a:solidFill>
            <a:srgbClr val="29181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28C84A07-3713-FDA6-F967-35B0E84F9D8C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153692382"/>
              </p:ext>
            </p:extLst>
          </p:nvPr>
        </p:nvGraphicFramePr>
        <p:xfrm>
          <a:off x="6488101" y="986710"/>
          <a:ext cx="5080000" cy="515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E688D6E5-89FF-927E-1AEB-E1358C9AA808}"/>
              </a:ext>
            </a:extLst>
          </p:cNvPr>
          <p:cNvSpPr txBox="1"/>
          <p:nvPr userDrawn="1"/>
        </p:nvSpPr>
        <p:spPr>
          <a:xfrm>
            <a:off x="7054011" y="2344003"/>
            <a:ext cx="306752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4800" b="0" i="0">
                <a:solidFill>
                  <a:srgbClr val="000000"/>
                </a:solidFill>
                <a:latin typeface="Segoe Serif Banner Light" pitchFamily="2" charset="0"/>
              </a:rPr>
              <a:t>00.0%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04A826C-FABA-C0EC-8964-35EB7B9A98D7}"/>
              </a:ext>
            </a:extLst>
          </p:cNvPr>
          <p:cNvSpPr txBox="1"/>
          <p:nvPr userDrawn="1"/>
        </p:nvSpPr>
        <p:spPr>
          <a:xfrm>
            <a:off x="6933833" y="1419135"/>
            <a:ext cx="32639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 ipsum lorem ipsum</a:t>
            </a:r>
          </a:p>
        </p:txBody>
      </p:sp>
      <p:sp>
        <p:nvSpPr>
          <p:cNvPr id="2" name="Rectángulo redondeado 1">
            <a:extLst>
              <a:ext uri="{FF2B5EF4-FFF2-40B4-BE49-F238E27FC236}">
                <a16:creationId xmlns:a16="http://schemas.microsoft.com/office/drawing/2014/main" id="{A87025B9-F4F4-A6D6-708A-D58B031B08C7}"/>
              </a:ext>
            </a:extLst>
          </p:cNvPr>
          <p:cNvSpPr/>
          <p:nvPr userDrawn="1"/>
        </p:nvSpPr>
        <p:spPr bwMode="auto">
          <a:xfrm>
            <a:off x="6591881" y="640266"/>
            <a:ext cx="1703032" cy="4124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CBEE638-58E6-3A83-B65C-7D7AEBF72374}"/>
              </a:ext>
            </a:extLst>
          </p:cNvPr>
          <p:cNvSpPr txBox="1"/>
          <p:nvPr userDrawn="1"/>
        </p:nvSpPr>
        <p:spPr>
          <a:xfrm>
            <a:off x="6868520" y="709992"/>
            <a:ext cx="1337670" cy="2525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6854850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973B511D-66AF-65C1-89A9-15B775995B0A}"/>
              </a:ext>
            </a:extLst>
          </p:cNvPr>
          <p:cNvSpPr/>
          <p:nvPr userDrawn="1"/>
        </p:nvSpPr>
        <p:spPr bwMode="auto">
          <a:xfrm>
            <a:off x="7871791" y="0"/>
            <a:ext cx="4320209" cy="6858000"/>
          </a:xfrm>
          <a:prstGeom prst="rect">
            <a:avLst/>
          </a:prstGeom>
          <a:solidFill>
            <a:srgbClr val="29181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036C1031-9CB3-4EEB-8BFF-8A81E714FCD0}"/>
              </a:ext>
            </a:extLst>
          </p:cNvPr>
          <p:cNvSpPr/>
          <p:nvPr userDrawn="1"/>
        </p:nvSpPr>
        <p:spPr bwMode="auto">
          <a:xfrm>
            <a:off x="8282608" y="1446695"/>
            <a:ext cx="3498574" cy="3498574"/>
          </a:xfrm>
          <a:prstGeom prst="ellipse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271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redondeado 1">
            <a:extLst>
              <a:ext uri="{FF2B5EF4-FFF2-40B4-BE49-F238E27FC236}">
                <a16:creationId xmlns:a16="http://schemas.microsoft.com/office/drawing/2014/main" id="{EA96CB30-939D-4B8D-DAA0-1C8DBE9B3118}"/>
              </a:ext>
            </a:extLst>
          </p:cNvPr>
          <p:cNvSpPr/>
          <p:nvPr userDrawn="1"/>
        </p:nvSpPr>
        <p:spPr bwMode="auto">
          <a:xfrm>
            <a:off x="2670612" y="578331"/>
            <a:ext cx="2246489" cy="914400"/>
          </a:xfrm>
          <a:prstGeom prst="roundRect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Rectángulo redondeado 2">
            <a:extLst>
              <a:ext uri="{FF2B5EF4-FFF2-40B4-BE49-F238E27FC236}">
                <a16:creationId xmlns:a16="http://schemas.microsoft.com/office/drawing/2014/main" id="{D70FEB4C-B94D-5A83-4FA7-4AE114594B0D}"/>
              </a:ext>
            </a:extLst>
          </p:cNvPr>
          <p:cNvSpPr/>
          <p:nvPr userDrawn="1"/>
        </p:nvSpPr>
        <p:spPr bwMode="auto">
          <a:xfrm>
            <a:off x="5001767" y="578331"/>
            <a:ext cx="2246489" cy="914400"/>
          </a:xfrm>
          <a:prstGeom prst="roundRect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ángulo redondeado 3">
            <a:extLst>
              <a:ext uri="{FF2B5EF4-FFF2-40B4-BE49-F238E27FC236}">
                <a16:creationId xmlns:a16="http://schemas.microsoft.com/office/drawing/2014/main" id="{1AED14AB-0A1F-F7EC-963F-E089627B657D}"/>
              </a:ext>
            </a:extLst>
          </p:cNvPr>
          <p:cNvSpPr/>
          <p:nvPr userDrawn="1"/>
        </p:nvSpPr>
        <p:spPr bwMode="auto">
          <a:xfrm>
            <a:off x="7327279" y="578331"/>
            <a:ext cx="2246489" cy="914400"/>
          </a:xfrm>
          <a:prstGeom prst="roundRect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id="{D7D7EE3A-F179-9483-1B78-7F16462742A2}"/>
              </a:ext>
            </a:extLst>
          </p:cNvPr>
          <p:cNvSpPr/>
          <p:nvPr userDrawn="1"/>
        </p:nvSpPr>
        <p:spPr bwMode="auto">
          <a:xfrm>
            <a:off x="9652790" y="578331"/>
            <a:ext cx="2246489" cy="914400"/>
          </a:xfrm>
          <a:prstGeom prst="roundRect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Rectángulo redondeado 17">
            <a:extLst>
              <a:ext uri="{FF2B5EF4-FFF2-40B4-BE49-F238E27FC236}">
                <a16:creationId xmlns:a16="http://schemas.microsoft.com/office/drawing/2014/main" id="{2FFB3FEB-9045-7B7B-789C-DDE5011FCCF4}"/>
              </a:ext>
            </a:extLst>
          </p:cNvPr>
          <p:cNvSpPr/>
          <p:nvPr userDrawn="1"/>
        </p:nvSpPr>
        <p:spPr bwMode="auto">
          <a:xfrm>
            <a:off x="2670612" y="1560913"/>
            <a:ext cx="2246489" cy="3149151"/>
          </a:xfrm>
          <a:prstGeom prst="roundRect">
            <a:avLst>
              <a:gd name="adj" fmla="val 5614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Rectángulo redondeado 18">
            <a:extLst>
              <a:ext uri="{FF2B5EF4-FFF2-40B4-BE49-F238E27FC236}">
                <a16:creationId xmlns:a16="http://schemas.microsoft.com/office/drawing/2014/main" id="{01E4852C-74C2-680D-FE6F-240ED0D7178B}"/>
              </a:ext>
            </a:extLst>
          </p:cNvPr>
          <p:cNvSpPr/>
          <p:nvPr userDrawn="1"/>
        </p:nvSpPr>
        <p:spPr bwMode="auto">
          <a:xfrm>
            <a:off x="4996123" y="1572202"/>
            <a:ext cx="2246489" cy="3149151"/>
          </a:xfrm>
          <a:prstGeom prst="roundRect">
            <a:avLst>
              <a:gd name="adj" fmla="val 5614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Rectángulo redondeado 19">
            <a:extLst>
              <a:ext uri="{FF2B5EF4-FFF2-40B4-BE49-F238E27FC236}">
                <a16:creationId xmlns:a16="http://schemas.microsoft.com/office/drawing/2014/main" id="{C3F9F862-4F2D-1865-DB10-E29395BD9DBB}"/>
              </a:ext>
            </a:extLst>
          </p:cNvPr>
          <p:cNvSpPr/>
          <p:nvPr userDrawn="1"/>
        </p:nvSpPr>
        <p:spPr bwMode="auto">
          <a:xfrm>
            <a:off x="7321634" y="1572202"/>
            <a:ext cx="2246489" cy="3149151"/>
          </a:xfrm>
          <a:prstGeom prst="roundRect">
            <a:avLst>
              <a:gd name="adj" fmla="val 5614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Rectángulo redondeado 20">
            <a:extLst>
              <a:ext uri="{FF2B5EF4-FFF2-40B4-BE49-F238E27FC236}">
                <a16:creationId xmlns:a16="http://schemas.microsoft.com/office/drawing/2014/main" id="{640DA49F-A536-2204-CAB3-0B8A5BFFC8B0}"/>
              </a:ext>
            </a:extLst>
          </p:cNvPr>
          <p:cNvSpPr/>
          <p:nvPr userDrawn="1"/>
        </p:nvSpPr>
        <p:spPr bwMode="auto">
          <a:xfrm>
            <a:off x="9647145" y="1572202"/>
            <a:ext cx="2246489" cy="3149151"/>
          </a:xfrm>
          <a:prstGeom prst="roundRect">
            <a:avLst>
              <a:gd name="adj" fmla="val 5614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Rectángulo redondeado 21">
            <a:extLst>
              <a:ext uri="{FF2B5EF4-FFF2-40B4-BE49-F238E27FC236}">
                <a16:creationId xmlns:a16="http://schemas.microsoft.com/office/drawing/2014/main" id="{3C71FDA8-262C-40AA-F65C-BB213C7EA33D}"/>
              </a:ext>
            </a:extLst>
          </p:cNvPr>
          <p:cNvSpPr/>
          <p:nvPr userDrawn="1"/>
        </p:nvSpPr>
        <p:spPr bwMode="auto">
          <a:xfrm>
            <a:off x="2659323" y="4822953"/>
            <a:ext cx="2246489" cy="914400"/>
          </a:xfrm>
          <a:prstGeom prst="roundRect">
            <a:avLst/>
          </a:prstGeom>
          <a:noFill/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Rectángulo redondeado 22">
            <a:extLst>
              <a:ext uri="{FF2B5EF4-FFF2-40B4-BE49-F238E27FC236}">
                <a16:creationId xmlns:a16="http://schemas.microsoft.com/office/drawing/2014/main" id="{323D0E8C-4069-2BB7-2D92-2273C0925B04}"/>
              </a:ext>
            </a:extLst>
          </p:cNvPr>
          <p:cNvSpPr/>
          <p:nvPr userDrawn="1"/>
        </p:nvSpPr>
        <p:spPr bwMode="auto">
          <a:xfrm>
            <a:off x="4990478" y="4822953"/>
            <a:ext cx="2246489" cy="914400"/>
          </a:xfrm>
          <a:prstGeom prst="roundRect">
            <a:avLst/>
          </a:prstGeom>
          <a:noFill/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Rectángulo redondeado 23">
            <a:extLst>
              <a:ext uri="{FF2B5EF4-FFF2-40B4-BE49-F238E27FC236}">
                <a16:creationId xmlns:a16="http://schemas.microsoft.com/office/drawing/2014/main" id="{3F5FCBCB-C717-2E97-B31E-422B801F8EDF}"/>
              </a:ext>
            </a:extLst>
          </p:cNvPr>
          <p:cNvSpPr/>
          <p:nvPr userDrawn="1"/>
        </p:nvSpPr>
        <p:spPr bwMode="auto">
          <a:xfrm>
            <a:off x="7315990" y="4822953"/>
            <a:ext cx="2246489" cy="914400"/>
          </a:xfrm>
          <a:prstGeom prst="roundRect">
            <a:avLst/>
          </a:prstGeom>
          <a:noFill/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Rectángulo redondeado 24">
            <a:extLst>
              <a:ext uri="{FF2B5EF4-FFF2-40B4-BE49-F238E27FC236}">
                <a16:creationId xmlns:a16="http://schemas.microsoft.com/office/drawing/2014/main" id="{69BF22BE-48DA-2150-60CA-14E957CCB1C3}"/>
              </a:ext>
            </a:extLst>
          </p:cNvPr>
          <p:cNvSpPr/>
          <p:nvPr userDrawn="1"/>
        </p:nvSpPr>
        <p:spPr bwMode="auto">
          <a:xfrm>
            <a:off x="9641501" y="4822953"/>
            <a:ext cx="2246489" cy="914400"/>
          </a:xfrm>
          <a:prstGeom prst="roundRect">
            <a:avLst/>
          </a:prstGeom>
          <a:noFill/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154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tex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950799F1-FA33-651D-048A-58BF09292139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87467" y="582613"/>
            <a:ext cx="1902225" cy="83099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0" i="0" kern="1200" cap="none" spc="0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 Semibold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cs typeface="Segoe Sans Display Semibold" pitchFamily="2" charset="0"/>
              </a:rPr>
              <a:t>Lorem ipsum dolor sit </a:t>
            </a:r>
            <a:r>
              <a:rPr kumimoji="0" lang="en-US" sz="1800" b="1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cs typeface="Segoe Sans Display Semibold" pitchFamily="2" charset="0"/>
              </a:rPr>
              <a:t>amet</a:t>
            </a:r>
            <a:endParaRPr kumimoji="0" lang="en-US" sz="1800" b="1" u="none" strike="noStrike" kern="1200" cap="none" spc="0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Segoe Sans Display Semibold" pitchFamily="2" charset="0"/>
              <a:cs typeface="Segoe Sans Display Semibold" pitchFamily="2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u="none" strike="noStrike" kern="1200" cap="none" spc="0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2" name="Rectangle: Rounded corners  1">
            <a:extLst>
              <a:ext uri="{FF2B5EF4-FFF2-40B4-BE49-F238E27FC236}">
                <a16:creationId xmlns:a16="http://schemas.microsoft.com/office/drawing/2014/main" id="{6641A313-C152-4C45-2067-7FCC95B6D9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2916020" y="582613"/>
            <a:ext cx="2837706" cy="5692775"/>
          </a:xfrm>
          <a:prstGeom prst="roundRect">
            <a:avLst>
              <a:gd name="adj" fmla="val 4406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Rectangle: Rounded corners  2">
            <a:extLst>
              <a:ext uri="{FF2B5EF4-FFF2-40B4-BE49-F238E27FC236}">
                <a16:creationId xmlns:a16="http://schemas.microsoft.com/office/drawing/2014/main" id="{F3309DC1-7944-B694-2917-A097F25E62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989107" y="582613"/>
            <a:ext cx="2837706" cy="5692775"/>
          </a:xfrm>
          <a:prstGeom prst="roundRect">
            <a:avLst>
              <a:gd name="adj" fmla="val 4406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: Rounded corners  3">
            <a:extLst>
              <a:ext uri="{FF2B5EF4-FFF2-40B4-BE49-F238E27FC236}">
                <a16:creationId xmlns:a16="http://schemas.microsoft.com/office/drawing/2014/main" id="{663C727B-AD6D-B7D5-6C50-DEEACB1097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062194" y="582613"/>
            <a:ext cx="2837706" cy="5692775"/>
          </a:xfrm>
          <a:prstGeom prst="roundRect">
            <a:avLst>
              <a:gd name="adj" fmla="val 4406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375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id="{6AA71D7E-AF00-7D4A-5AA2-BC1E54CCC747}"/>
              </a:ext>
            </a:extLst>
          </p:cNvPr>
          <p:cNvSpPr/>
          <p:nvPr userDrawn="1"/>
        </p:nvSpPr>
        <p:spPr bwMode="auto">
          <a:xfrm>
            <a:off x="8902338" y="582613"/>
            <a:ext cx="2697526" cy="318052"/>
          </a:xfrm>
          <a:prstGeom prst="roundRect">
            <a:avLst>
              <a:gd name="adj" fmla="val 50000"/>
            </a:avLst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BB8A5B-C08D-348B-B466-45ED490B5C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82613"/>
            <a:ext cx="1524000" cy="31897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726638A-3BB7-5947-FD40-DEC95DD06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97304" y="2182505"/>
            <a:ext cx="8197392" cy="2492990"/>
          </a:xfrm>
        </p:spPr>
        <p:txBody>
          <a:bodyPr/>
          <a:lstStyle>
            <a:lvl1pPr algn="ctr">
              <a:defRPr sz="5400" b="0" i="0">
                <a:solidFill>
                  <a:schemeClr val="tx1"/>
                </a:solidFill>
                <a:latin typeface="Segoe Serif Banner Light" pitchFamily="2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orem</a:t>
            </a:r>
            <a:r>
              <a:rPr lang="en-US"/>
              <a:t> ipsum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</a:t>
            </a:r>
          </a:p>
        </p:txBody>
      </p:sp>
    </p:spTree>
    <p:extLst>
      <p:ext uri="{BB962C8B-B14F-4D97-AF65-F5344CB8AC3E}">
        <p14:creationId xmlns:p14="http://schemas.microsoft.com/office/powerpoint/2010/main" val="2002232931"/>
      </p:ext>
    </p:extLst>
  </p:cSld>
  <p:clrMapOvr>
    <a:masterClrMapping/>
  </p:clrMapOvr>
  <p:transition>
    <p:fad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Gradient_Warm 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415" y="3273822"/>
            <a:ext cx="8193024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F9CC4CD7-01CD-2983-6312-47D1240CC9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4215828"/>
            <a:ext cx="8193024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lorem ipsum</a:t>
            </a:r>
          </a:p>
        </p:txBody>
      </p:sp>
    </p:spTree>
    <p:extLst>
      <p:ext uri="{BB962C8B-B14F-4D97-AF65-F5344CB8AC3E}">
        <p14:creationId xmlns:p14="http://schemas.microsoft.com/office/powerpoint/2010/main" val="8288923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_Gradient_Warm Gra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2137" y="3121224"/>
            <a:ext cx="11007726" cy="615553"/>
          </a:xfrm>
          <a:noFill/>
        </p:spPr>
        <p:txBody>
          <a:bodyPr wrap="square" lIns="0" tIns="0" rIns="0" bIns="0" anchor="ctr" anchorCtr="0">
            <a:spAutoFit/>
          </a:bodyPr>
          <a:lstStyle>
            <a:lvl1pPr algn="ctr">
              <a:defRPr sz="4000" b="0" i="0" spc="-50" baseline="0">
                <a:solidFill>
                  <a:schemeClr val="bg1"/>
                </a:solidFill>
                <a:latin typeface="+mj-lt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6919321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_Gradient_Warm 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55FB9694-756F-5019-642F-E2D305B39A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8772525" y="0"/>
            <a:ext cx="3419474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6027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_Gradient_Warm 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3C2D846-F607-A178-DDD7-66F4275AD1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 rot="16200000">
            <a:off x="5086350" y="-5081716"/>
            <a:ext cx="2019300" cy="12192000"/>
          </a:xfrm>
          <a:prstGeom prst="rect">
            <a:avLst/>
          </a:prstGeom>
          <a:solidFill>
            <a:schemeClr val="accent6">
              <a:lumMod val="50000"/>
              <a:alpha val="99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71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_Gradient_Warm 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6">
            <a:extLst>
              <a:ext uri="{FF2B5EF4-FFF2-40B4-BE49-F238E27FC236}">
                <a16:creationId xmlns:a16="http://schemas.microsoft.com/office/drawing/2014/main" id="{AA4B2692-97A2-592B-0AC2-C1463D3B1D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 rot="16200000">
            <a:off x="5086350" y="-5086350"/>
            <a:ext cx="2019300" cy="12192000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Rounded Rectangle 1">
            <a:extLst>
              <a:ext uri="{FF2B5EF4-FFF2-40B4-BE49-F238E27FC236}">
                <a16:creationId xmlns:a16="http://schemas.microsoft.com/office/drawing/2014/main" id="{020335B4-5892-C8FE-E7DA-D4F80069264C}"/>
              </a:ext>
            </a:extLst>
          </p:cNvPr>
          <p:cNvSpPr/>
          <p:nvPr userDrawn="1"/>
        </p:nvSpPr>
        <p:spPr bwMode="auto">
          <a:xfrm>
            <a:off x="588263" y="1878935"/>
            <a:ext cx="11018520" cy="4539794"/>
          </a:xfrm>
          <a:prstGeom prst="roundRect">
            <a:avLst>
              <a:gd name="adj" fmla="val 2276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3679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_Gradient_Warm 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6">
            <a:extLst>
              <a:ext uri="{FF2B5EF4-FFF2-40B4-BE49-F238E27FC236}">
                <a16:creationId xmlns:a16="http://schemas.microsoft.com/office/drawing/2014/main" id="{AA4B2692-97A2-592B-0AC2-C1463D3B1D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 rot="16200000">
            <a:off x="5086350" y="-5086350"/>
            <a:ext cx="2019300" cy="12192000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ounded rectangle 187">
            <a:extLst>
              <a:ext uri="{FF2B5EF4-FFF2-40B4-BE49-F238E27FC236}">
                <a16:creationId xmlns:a16="http://schemas.microsoft.com/office/drawing/2014/main" id="{FF018533-7D47-EE0B-FB80-BB74386DA5F2}"/>
              </a:ext>
            </a:extLst>
          </p:cNvPr>
          <p:cNvSpPr/>
          <p:nvPr userDrawn="1"/>
        </p:nvSpPr>
        <p:spPr bwMode="auto">
          <a:xfrm>
            <a:off x="6263547" y="1868047"/>
            <a:ext cx="5516562" cy="4407341"/>
          </a:xfrm>
          <a:prstGeom prst="roundRect">
            <a:avLst>
              <a:gd name="adj" fmla="val 2276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ounded rectangle 173">
            <a:extLst>
              <a:ext uri="{FF2B5EF4-FFF2-40B4-BE49-F238E27FC236}">
                <a16:creationId xmlns:a16="http://schemas.microsoft.com/office/drawing/2014/main" id="{7686D6FF-0656-4CB1-076E-8EABE0A4537B}"/>
              </a:ext>
            </a:extLst>
          </p:cNvPr>
          <p:cNvSpPr/>
          <p:nvPr userDrawn="1"/>
        </p:nvSpPr>
        <p:spPr bwMode="auto">
          <a:xfrm>
            <a:off x="579439" y="1868047"/>
            <a:ext cx="5516562" cy="4407341"/>
          </a:xfrm>
          <a:prstGeom prst="roundRect">
            <a:avLst>
              <a:gd name="adj" fmla="val 2276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8690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1-column_Large type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276999"/>
          </a:xfrm>
        </p:spPr>
        <p:txBody>
          <a:bodyPr/>
          <a:lstStyle>
            <a:lvl1pPr>
              <a:defRPr sz="18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6407BFDD-926C-A843-EBF8-302E0C66AD3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199" y="1589670"/>
            <a:ext cx="8193024" cy="646908"/>
          </a:xfrm>
          <a:prstGeom prst="rect">
            <a:avLst/>
          </a:prstGeom>
        </p:spPr>
        <p:txBody>
          <a:bodyPr/>
          <a:lstStyle>
            <a:lvl1pPr marL="514350" indent="-514350">
              <a:lnSpc>
                <a:spcPct val="150000"/>
              </a:lnSpc>
              <a:spcBef>
                <a:spcPts val="0"/>
              </a:spcBef>
              <a:buSzPct val="100000"/>
              <a:buFont typeface="+mj-lt"/>
              <a:buAutoNum type="arabicPeriod"/>
              <a:defRPr sz="3200" spc="-20" baseline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add agenda items</a:t>
            </a:r>
          </a:p>
        </p:txBody>
      </p:sp>
    </p:spTree>
    <p:extLst>
      <p:ext uri="{BB962C8B-B14F-4D97-AF65-F5344CB8AC3E}">
        <p14:creationId xmlns:p14="http://schemas.microsoft.com/office/powerpoint/2010/main" val="25994682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68">
          <p15:clr>
            <a:srgbClr val="954F72"/>
          </p15:clr>
        </p15:guide>
        <p15:guide id="7" pos="1556">
          <p15:clr>
            <a:srgbClr val="954F72"/>
          </p15:clr>
        </p15:guide>
        <p15:guide id="8" pos="1958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2-column">
    <p:bg>
      <p:bgPr>
        <a:solidFill>
          <a:srgbClr val="B9DC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553998"/>
          </a:xfrm>
        </p:spPr>
        <p:txBody>
          <a:bodyPr/>
          <a:lstStyle>
            <a:lvl1pPr>
              <a:defRPr sz="36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Lorem ipsum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D3AFA1B-C429-B83D-8D02-B5D2749675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2137" y="2196374"/>
            <a:ext cx="3471863" cy="28033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spcBef>
                <a:spcPts val="0"/>
              </a:spcBef>
              <a:buSzPct val="100000"/>
              <a:buFont typeface="+mj-lt"/>
              <a:buAutoNum type="arabicPeriod"/>
              <a:tabLst>
                <a:tab pos="457200" algn="l"/>
              </a:tabLst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marL="342900" marR="0" lvl="0" indent="-342900" algn="l" defTabSz="932742" rtl="0" eaLnBrk="1" fontAlgn="auto" latinLnBrk="0" hangingPunct="1">
              <a:lnSpc>
                <a:spcPct val="125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  <a:defRPr/>
            </a:pPr>
            <a:r>
              <a:rPr lang="en-US"/>
              <a:t>Lorem ipsum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55C1871A-6E6A-2788-D8A8-24520DF009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56100" y="2196373"/>
            <a:ext cx="3478213" cy="28033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spcBef>
                <a:spcPts val="0"/>
              </a:spcBef>
              <a:buSzPct val="100000"/>
              <a:buFont typeface="+mj-lt"/>
              <a:buAutoNum type="arabicPeriod"/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marL="342900" marR="0" lvl="0" indent="-342900" algn="l" defTabSz="932742" rtl="0" eaLnBrk="1" fontAlgn="auto" latinLnBrk="0" hangingPunct="1">
              <a:lnSpc>
                <a:spcPct val="125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  <a:defRPr/>
            </a:pPr>
            <a:r>
              <a:rPr lang="en-US"/>
              <a:t>Lorem ipsum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07B8279-D456-017B-D78F-422AB5064C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2930" y="2610031"/>
            <a:ext cx="3471863" cy="28033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spcBef>
                <a:spcPts val="0"/>
              </a:spcBef>
              <a:buSzPct val="100000"/>
              <a:buFont typeface="+mj-lt"/>
              <a:buAutoNum type="arabicPeriod"/>
              <a:tabLst>
                <a:tab pos="457200" algn="l"/>
              </a:tabLst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marL="342900" marR="0" lvl="0" indent="-342900" algn="l" defTabSz="932742" rtl="0" eaLnBrk="1" fontAlgn="auto" latinLnBrk="0" hangingPunct="1">
              <a:lnSpc>
                <a:spcPct val="125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  <a:defRPr/>
            </a:pPr>
            <a:r>
              <a:rPr lang="en-US"/>
              <a:t>Lorem ipsum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2A8EE20F-F96C-BDCC-2A26-4D5E70DE7CB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56893" y="2610030"/>
            <a:ext cx="3478213" cy="28033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spcBef>
                <a:spcPts val="0"/>
              </a:spcBef>
              <a:buSzPct val="100000"/>
              <a:buFont typeface="+mj-lt"/>
              <a:buAutoNum type="arabicPeriod"/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marL="342900" marR="0" lvl="0" indent="-342900" algn="l" defTabSz="932742" rtl="0" eaLnBrk="1" fontAlgn="auto" latinLnBrk="0" hangingPunct="1">
              <a:lnSpc>
                <a:spcPct val="125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  <a:defRPr/>
            </a:pPr>
            <a:r>
              <a:rPr lang="en-US"/>
              <a:t>Lorem ipsum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6EF22C-B54F-FFEA-C98D-8CBA4D8D4BD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2930" y="3023688"/>
            <a:ext cx="3471863" cy="28033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spcBef>
                <a:spcPts val="0"/>
              </a:spcBef>
              <a:buSzPct val="100000"/>
              <a:buFont typeface="+mj-lt"/>
              <a:buAutoNum type="arabicPeriod"/>
              <a:tabLst>
                <a:tab pos="457200" algn="l"/>
              </a:tabLst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marL="342900" marR="0" lvl="0" indent="-342900" algn="l" defTabSz="932742" rtl="0" eaLnBrk="1" fontAlgn="auto" latinLnBrk="0" hangingPunct="1">
              <a:lnSpc>
                <a:spcPct val="125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  <a:defRPr/>
            </a:pPr>
            <a:r>
              <a:rPr lang="en-US"/>
              <a:t>Lorem ipsum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EF5AC6F-35AD-2C4A-9466-FF6E1AABED4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56893" y="3023687"/>
            <a:ext cx="3478213" cy="28033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spcBef>
                <a:spcPts val="0"/>
              </a:spcBef>
              <a:buSzPct val="100000"/>
              <a:buFont typeface="+mj-lt"/>
              <a:buAutoNum type="arabicPeriod"/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marL="342900" marR="0" lvl="0" indent="-342900" algn="l" defTabSz="932742" rtl="0" eaLnBrk="1" fontAlgn="auto" latinLnBrk="0" hangingPunct="1">
              <a:lnSpc>
                <a:spcPct val="125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  <a:defRPr/>
            </a:pPr>
            <a:r>
              <a:rPr lang="en-US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7480266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roster_5 member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9200AA5-534F-4DB2-99C4-BD7D13E704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Lorem ipsum dolor sit amet, lorem ipsum dolor sit amet</a:t>
            </a:r>
          </a:p>
        </p:txBody>
      </p:sp>
      <p:sp>
        <p:nvSpPr>
          <p:cNvPr id="9" name="Picture Placeholder 1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5271285-D493-2909-B8D0-4B64C7948B57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597395" y="2282265"/>
            <a:ext cx="1858900" cy="1858900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1A">
            <a:extLst>
              <a:ext uri="{FF2B5EF4-FFF2-40B4-BE49-F238E27FC236}">
                <a16:creationId xmlns:a16="http://schemas.microsoft.com/office/drawing/2014/main" id="{69E33CF6-CE02-8191-5DAE-9DC52CCF231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84200" y="4496397"/>
            <a:ext cx="1885950" cy="2769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Lorem ipsum	</a:t>
            </a:r>
          </a:p>
        </p:txBody>
      </p:sp>
      <p:sp>
        <p:nvSpPr>
          <p:cNvPr id="15" name="Text Placeholder 1B">
            <a:extLst>
              <a:ext uri="{FF2B5EF4-FFF2-40B4-BE49-F238E27FC236}">
                <a16:creationId xmlns:a16="http://schemas.microsoft.com/office/drawing/2014/main" id="{27D3EC30-FCEE-E7E9-9673-377FD5B34CC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84200" y="4802686"/>
            <a:ext cx="1885950" cy="1846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Lorem ipsum dolor sit</a:t>
            </a:r>
          </a:p>
        </p:txBody>
      </p:sp>
      <p:sp>
        <p:nvSpPr>
          <p:cNvPr id="6" name="Text Placeholder 2A sub">
            <a:extLst>
              <a:ext uri="{FF2B5EF4-FFF2-40B4-BE49-F238E27FC236}">
                <a16:creationId xmlns:a16="http://schemas.microsoft.com/office/drawing/2014/main" id="{C52F3FEC-ED52-1E1B-FEC9-D7D1ED435F2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97395" y="5290479"/>
            <a:ext cx="1858900" cy="4616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endParaRPr lang="en-US"/>
          </a:p>
        </p:txBody>
      </p:sp>
      <p:sp>
        <p:nvSpPr>
          <p:cNvPr id="10" name="Picture Placeholder 2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D0C1A78-6BFC-AA6D-9798-DE6EBCD398A3}"/>
              </a:ext>
            </a:extLst>
          </p:cNvPr>
          <p:cNvSpPr>
            <a:spLocks noGrp="1" noChangeAspect="1"/>
          </p:cNvSpPr>
          <p:nvPr>
            <p:ph type="pic" sz="quarter" idx="32" hasCustomPrompt="1"/>
          </p:nvPr>
        </p:nvSpPr>
        <p:spPr bwMode="ltGray">
          <a:xfrm>
            <a:off x="2885660" y="2282264"/>
            <a:ext cx="1858900" cy="1858900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6" name="Text Placeholder 2A">
            <a:extLst>
              <a:ext uri="{FF2B5EF4-FFF2-40B4-BE49-F238E27FC236}">
                <a16:creationId xmlns:a16="http://schemas.microsoft.com/office/drawing/2014/main" id="{22528D89-CEB2-4983-ABCA-81A91C7DBC6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895600" y="4496397"/>
            <a:ext cx="1885950" cy="2769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Lorem ipsum</a:t>
            </a:r>
          </a:p>
        </p:txBody>
      </p:sp>
      <p:sp>
        <p:nvSpPr>
          <p:cNvPr id="17" name="Text Placeholder 2B">
            <a:extLst>
              <a:ext uri="{FF2B5EF4-FFF2-40B4-BE49-F238E27FC236}">
                <a16:creationId xmlns:a16="http://schemas.microsoft.com/office/drawing/2014/main" id="{988B2881-77DC-1A2F-107B-57035EBD1E2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895600" y="4802686"/>
            <a:ext cx="1885950" cy="1846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Lorem ipsum dolor sit</a:t>
            </a:r>
          </a:p>
        </p:txBody>
      </p:sp>
      <p:sp>
        <p:nvSpPr>
          <p:cNvPr id="8" name="Text Placeholder 2A sub">
            <a:extLst>
              <a:ext uri="{FF2B5EF4-FFF2-40B4-BE49-F238E27FC236}">
                <a16:creationId xmlns:a16="http://schemas.microsoft.com/office/drawing/2014/main" id="{FE0BCAA1-F20A-0CFA-5AC9-055DC12ABD6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2900758" y="5290479"/>
            <a:ext cx="1858900" cy="4616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endParaRPr lang="en-US"/>
          </a:p>
        </p:txBody>
      </p:sp>
      <p:sp>
        <p:nvSpPr>
          <p:cNvPr id="11" name="Picture Placeholder 3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FEBDD14-B587-CDA5-95F6-44538FE1C49C}"/>
              </a:ext>
            </a:extLst>
          </p:cNvPr>
          <p:cNvSpPr>
            <a:spLocks noGrp="1" noChangeAspect="1"/>
          </p:cNvSpPr>
          <p:nvPr>
            <p:ph type="pic" sz="quarter" idx="33" hasCustomPrompt="1"/>
          </p:nvPr>
        </p:nvSpPr>
        <p:spPr bwMode="ltGray">
          <a:xfrm>
            <a:off x="5206586" y="2282264"/>
            <a:ext cx="1858900" cy="1858900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8" name="Text Placeholder 3A">
            <a:extLst>
              <a:ext uri="{FF2B5EF4-FFF2-40B4-BE49-F238E27FC236}">
                <a16:creationId xmlns:a16="http://schemas.microsoft.com/office/drawing/2014/main" id="{7F155CC7-5F74-3EC5-69FE-18623BEBC98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181600" y="4496397"/>
            <a:ext cx="1885950" cy="2769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Lorem ipsum</a:t>
            </a:r>
          </a:p>
        </p:txBody>
      </p:sp>
      <p:sp>
        <p:nvSpPr>
          <p:cNvPr id="19" name="Text Placeholder 3B">
            <a:extLst>
              <a:ext uri="{FF2B5EF4-FFF2-40B4-BE49-F238E27FC236}">
                <a16:creationId xmlns:a16="http://schemas.microsoft.com/office/drawing/2014/main" id="{A65117A9-00CA-B026-B5F8-28A6190FD2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181600" y="4802686"/>
            <a:ext cx="1885950" cy="1846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Lorem ipsum dolor sit</a:t>
            </a:r>
          </a:p>
        </p:txBody>
      </p:sp>
      <p:sp>
        <p:nvSpPr>
          <p:cNvPr id="29" name="Text Placeholder 2A sub">
            <a:extLst>
              <a:ext uri="{FF2B5EF4-FFF2-40B4-BE49-F238E27FC236}">
                <a16:creationId xmlns:a16="http://schemas.microsoft.com/office/drawing/2014/main" id="{289A9AE8-EBC7-0EC4-72DB-47F17F26ADF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5180970" y="5290479"/>
            <a:ext cx="1858900" cy="4616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endParaRPr lang="en-US"/>
          </a:p>
        </p:txBody>
      </p:sp>
      <p:sp>
        <p:nvSpPr>
          <p:cNvPr id="12" name="Picture Placeholder 4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5464B59-7AE7-A605-E22D-D314BEDA3866}"/>
              </a:ext>
            </a:extLst>
          </p:cNvPr>
          <p:cNvSpPr>
            <a:spLocks noGrp="1" noChangeAspect="1"/>
          </p:cNvSpPr>
          <p:nvPr>
            <p:ph type="pic" sz="quarter" idx="34" hasCustomPrompt="1"/>
          </p:nvPr>
        </p:nvSpPr>
        <p:spPr bwMode="ltGray">
          <a:xfrm>
            <a:off x="7444409" y="2282264"/>
            <a:ext cx="1858900" cy="1858900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20" name="Text Placeholder 4A">
            <a:extLst>
              <a:ext uri="{FF2B5EF4-FFF2-40B4-BE49-F238E27FC236}">
                <a16:creationId xmlns:a16="http://schemas.microsoft.com/office/drawing/2014/main" id="{7A6A4F37-A255-2C20-A048-E8875097C2A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453312" y="4496397"/>
            <a:ext cx="1885950" cy="2769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Lorem ipsum</a:t>
            </a:r>
          </a:p>
        </p:txBody>
      </p:sp>
      <p:sp>
        <p:nvSpPr>
          <p:cNvPr id="21" name="Text Placeholder 4B">
            <a:extLst>
              <a:ext uri="{FF2B5EF4-FFF2-40B4-BE49-F238E27FC236}">
                <a16:creationId xmlns:a16="http://schemas.microsoft.com/office/drawing/2014/main" id="{36635293-12C9-9787-FE93-1496939C8C5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453312" y="4802686"/>
            <a:ext cx="1885950" cy="1846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Lorem ipsum dolor sit</a:t>
            </a:r>
          </a:p>
        </p:txBody>
      </p:sp>
      <p:sp>
        <p:nvSpPr>
          <p:cNvPr id="30" name="Text Placeholder 2A sub">
            <a:extLst>
              <a:ext uri="{FF2B5EF4-FFF2-40B4-BE49-F238E27FC236}">
                <a16:creationId xmlns:a16="http://schemas.microsoft.com/office/drawing/2014/main" id="{1CE5E349-E2C2-B62B-6BC7-D0115872991F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426459" y="5290479"/>
            <a:ext cx="1858900" cy="4616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endParaRPr lang="en-US"/>
          </a:p>
        </p:txBody>
      </p:sp>
      <p:sp>
        <p:nvSpPr>
          <p:cNvPr id="13" name="Picture Placeholder 5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0F75E86C-ECD1-BDC8-0943-DCE2B3FACB6C}"/>
              </a:ext>
            </a:extLst>
          </p:cNvPr>
          <p:cNvSpPr>
            <a:spLocks noGrp="1" noChangeAspect="1"/>
          </p:cNvSpPr>
          <p:nvPr>
            <p:ph type="pic" sz="quarter" idx="35" hasCustomPrompt="1"/>
          </p:nvPr>
        </p:nvSpPr>
        <p:spPr bwMode="ltGray">
          <a:xfrm>
            <a:off x="9732820" y="2282265"/>
            <a:ext cx="1858900" cy="1858900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22" name="Text Placeholder 5A">
            <a:extLst>
              <a:ext uri="{FF2B5EF4-FFF2-40B4-BE49-F238E27FC236}">
                <a16:creationId xmlns:a16="http://schemas.microsoft.com/office/drawing/2014/main" id="{944DC697-F755-6838-B8CC-0A3E0EE7066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725024" y="4496397"/>
            <a:ext cx="1885950" cy="2769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Lorem ipsum</a:t>
            </a:r>
          </a:p>
        </p:txBody>
      </p:sp>
      <p:sp>
        <p:nvSpPr>
          <p:cNvPr id="23" name="Text Placeholder 5B">
            <a:extLst>
              <a:ext uri="{FF2B5EF4-FFF2-40B4-BE49-F238E27FC236}">
                <a16:creationId xmlns:a16="http://schemas.microsoft.com/office/drawing/2014/main" id="{2011B957-D1A2-2DAE-D594-2F0E38E2197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725024" y="4802686"/>
            <a:ext cx="1885950" cy="1846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Lorem ipsum dolor sit</a:t>
            </a:r>
          </a:p>
        </p:txBody>
      </p:sp>
      <p:sp>
        <p:nvSpPr>
          <p:cNvPr id="31" name="Text Placeholder 2A sub">
            <a:extLst>
              <a:ext uri="{FF2B5EF4-FFF2-40B4-BE49-F238E27FC236}">
                <a16:creationId xmlns:a16="http://schemas.microsoft.com/office/drawing/2014/main" id="{9E177AA9-B8CD-4FAB-41EF-487A1817117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29821" y="5290479"/>
            <a:ext cx="1858900" cy="4616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737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4">
          <p15:clr>
            <a:srgbClr val="954F72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highlighted content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DA97BE60-6DEA-4B80-5A8C-B47FA6A3032B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92174" y="581711"/>
            <a:ext cx="3588709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0" i="0" kern="1200" cap="none" spc="0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 Semibold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/>
                <a:ea typeface="+mn-ea"/>
                <a:cs typeface="Segoe Sans Display Semibold"/>
              </a:rPr>
              <a:t>Lorem ipsum dolor sit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/>
                <a:ea typeface="+mn-ea"/>
                <a:cs typeface="Segoe Sans Display Semibold"/>
              </a:rPr>
              <a:t>amet</a:t>
            </a:r>
            <a:endParaRPr kumimoji="0" lang="en-US" sz="1800" b="1" i="0" u="none" strike="noStrike" kern="1200" cap="none" spc="0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Segoe Sans Display Semibold" pitchFamily="2" charset="0"/>
              <a:ea typeface="+mn-ea"/>
              <a:cs typeface="Segoe Sans Display Semibold" pitchFamily="2" charset="0"/>
            </a:endParaRPr>
          </a:p>
        </p:txBody>
      </p:sp>
      <p:sp>
        <p:nvSpPr>
          <p:cNvPr id="10" name="Rectangle: Rounded corners  9">
            <a:extLst>
              <a:ext uri="{FF2B5EF4-FFF2-40B4-BE49-F238E27FC236}">
                <a16:creationId xmlns:a16="http://schemas.microsoft.com/office/drawing/2014/main" id="{B69CBBC6-A534-978B-C898-ED9400F1D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3426706" y="2026923"/>
            <a:ext cx="2473621" cy="2484119"/>
          </a:xfrm>
          <a:prstGeom prst="roundRect">
            <a:avLst>
              <a:gd name="adj" fmla="val 3962"/>
            </a:avLst>
          </a:prstGeom>
          <a:solidFill>
            <a:srgbClr val="D59ED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Rectangle: Rounded corners  10">
            <a:extLst>
              <a:ext uri="{FF2B5EF4-FFF2-40B4-BE49-F238E27FC236}">
                <a16:creationId xmlns:a16="http://schemas.microsoft.com/office/drawing/2014/main" id="{42ABDE5F-7DEA-988F-5CDE-996C5B311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6294085" y="2026922"/>
            <a:ext cx="2473621" cy="2484119"/>
          </a:xfrm>
          <a:prstGeom prst="roundRect">
            <a:avLst>
              <a:gd name="adj" fmla="val 3962"/>
            </a:avLst>
          </a:prstGeom>
          <a:solidFill>
            <a:srgbClr val="B9DCD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Rectangle: Rounded corners  11">
            <a:extLst>
              <a:ext uri="{FF2B5EF4-FFF2-40B4-BE49-F238E27FC236}">
                <a16:creationId xmlns:a16="http://schemas.microsoft.com/office/drawing/2014/main" id="{98384515-31E2-AF1C-987E-0AC338D35F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126275" y="2026921"/>
            <a:ext cx="2473621" cy="2484119"/>
          </a:xfrm>
          <a:prstGeom prst="roundRect">
            <a:avLst>
              <a:gd name="adj" fmla="val 3962"/>
            </a:avLst>
          </a:prstGeom>
          <a:solidFill>
            <a:srgbClr val="8DC8E8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Rectangle: Rounded corners  12">
            <a:extLst>
              <a:ext uri="{FF2B5EF4-FFF2-40B4-BE49-F238E27FC236}">
                <a16:creationId xmlns:a16="http://schemas.microsoft.com/office/drawing/2014/main" id="{52748D08-57B6-31B6-DD39-5690E1C81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79438" y="2026920"/>
            <a:ext cx="2473621" cy="2484119"/>
          </a:xfrm>
          <a:prstGeom prst="roundRect">
            <a:avLst>
              <a:gd name="adj" fmla="val 3962"/>
            </a:avLst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3" name="Group 2" descr="Content topic rectangle">
            <a:extLst>
              <a:ext uri="{FF2B5EF4-FFF2-40B4-BE49-F238E27FC236}">
                <a16:creationId xmlns:a16="http://schemas.microsoft.com/office/drawing/2014/main" id="{DB79F143-E9AB-7FF1-2655-C1AFD14E51AD}"/>
              </a:ext>
            </a:extLst>
          </p:cNvPr>
          <p:cNvGrpSpPr/>
          <p:nvPr userDrawn="1"/>
        </p:nvGrpSpPr>
        <p:grpSpPr>
          <a:xfrm>
            <a:off x="10362421" y="582613"/>
            <a:ext cx="1371528" cy="318052"/>
            <a:chOff x="10362421" y="582613"/>
            <a:chExt cx="1371528" cy="318052"/>
          </a:xfrm>
        </p:grpSpPr>
        <p:sp>
          <p:nvSpPr>
            <p:cNvPr id="4" name="Rectangle: Rounded corners  13">
              <a:extLst>
                <a:ext uri="{FF2B5EF4-FFF2-40B4-BE49-F238E27FC236}">
                  <a16:creationId xmlns:a16="http://schemas.microsoft.com/office/drawing/2014/main" id="{26063D99-83E5-AC6B-BF3D-3F7CCF0A5ED9}"/>
                </a:ext>
              </a:extLst>
            </p:cNvPr>
            <p:cNvSpPr/>
            <p:nvPr/>
          </p:nvSpPr>
          <p:spPr bwMode="auto">
            <a:xfrm>
              <a:off x="10362421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6069C755-671C-45BD-5CF1-E05B5F2FA0F6}"/>
                </a:ext>
              </a:extLst>
            </p:cNvPr>
            <p:cNvSpPr txBox="1"/>
            <p:nvPr/>
          </p:nvSpPr>
          <p:spPr>
            <a:xfrm>
              <a:off x="10496508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18347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roster_Multiple team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Haz clic para modificar el estilo de título del patrón</a:t>
            </a:r>
          </a:p>
        </p:txBody>
      </p:sp>
      <p:sp>
        <p:nvSpPr>
          <p:cNvPr id="80" name="Team 1">
            <a:extLst>
              <a:ext uri="{FF2B5EF4-FFF2-40B4-BE49-F238E27FC236}">
                <a16:creationId xmlns:a16="http://schemas.microsoft.com/office/drawing/2014/main" id="{EAC1260E-BA48-53D3-BF6A-F6A0DFCCE7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84200" y="2038192"/>
            <a:ext cx="1487488" cy="246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Team</a:t>
            </a:r>
          </a:p>
        </p:txBody>
      </p:sp>
      <p:sp>
        <p:nvSpPr>
          <p:cNvPr id="58" name="Picture 1A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CF09008E-C8DA-8542-44BB-F1439E163666}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 bwMode="ltGray">
          <a:xfrm>
            <a:off x="2179638" y="1752600"/>
            <a:ext cx="894113" cy="894113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Haz </a:t>
            </a:r>
            <a:r>
              <a:rPr lang="en-US" err="1"/>
              <a:t>clic</a:t>
            </a:r>
            <a:r>
              <a:rPr lang="en-US"/>
              <a:t>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el</a:t>
            </a:r>
            <a:r>
              <a:rPr lang="en-US"/>
              <a:t> </a:t>
            </a:r>
            <a:r>
              <a:rPr lang="en-US" err="1"/>
              <a:t>icono</a:t>
            </a:r>
            <a:r>
              <a:rPr lang="en-US"/>
              <a:t> para </a:t>
            </a:r>
            <a:r>
              <a:rPr lang="en-US" err="1"/>
              <a:t>agregar</a:t>
            </a:r>
            <a:r>
              <a:rPr lang="en-US"/>
              <a:t> </a:t>
            </a:r>
            <a:r>
              <a:rPr lang="en-US" err="1"/>
              <a:t>una</a:t>
            </a:r>
            <a:r>
              <a:rPr lang="en-US"/>
              <a:t> imagen</a:t>
            </a:r>
          </a:p>
        </p:txBody>
      </p:sp>
      <p:sp>
        <p:nvSpPr>
          <p:cNvPr id="87" name="Text 1A">
            <a:extLst>
              <a:ext uri="{FF2B5EF4-FFF2-40B4-BE49-F238E27FC236}">
                <a16:creationId xmlns:a16="http://schemas.microsoft.com/office/drawing/2014/main" id="{D337A474-C652-3B0E-29FC-8E6BCEB708D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3193643" y="1985962"/>
            <a:ext cx="1320481" cy="1857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88" name="Text 1A sub">
            <a:extLst>
              <a:ext uri="{FF2B5EF4-FFF2-40B4-BE49-F238E27FC236}">
                <a16:creationId xmlns:a16="http://schemas.microsoft.com/office/drawing/2014/main" id="{1F00B75E-01E0-5E87-E386-BDFC35FFFF8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193643" y="2190035"/>
            <a:ext cx="1327370" cy="153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Role or title</a:t>
            </a:r>
          </a:p>
        </p:txBody>
      </p:sp>
      <p:sp>
        <p:nvSpPr>
          <p:cNvPr id="62" name="Picture1B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CEACD9E7-51B8-5254-3686-175C5BB133DF}"/>
              </a:ext>
            </a:extLst>
          </p:cNvPr>
          <p:cNvSpPr>
            <a:spLocks noGrp="1" noChangeAspect="1"/>
          </p:cNvSpPr>
          <p:nvPr>
            <p:ph type="pic" sz="quarter" idx="32"/>
          </p:nvPr>
        </p:nvSpPr>
        <p:spPr bwMode="ltGray">
          <a:xfrm>
            <a:off x="4609587" y="1752600"/>
            <a:ext cx="894113" cy="894113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Haz clic en el icono para agregar una imagen</a:t>
            </a:r>
          </a:p>
        </p:txBody>
      </p:sp>
      <p:sp>
        <p:nvSpPr>
          <p:cNvPr id="109" name="Text Placeholder 1B">
            <a:extLst>
              <a:ext uri="{FF2B5EF4-FFF2-40B4-BE49-F238E27FC236}">
                <a16:creationId xmlns:a16="http://schemas.microsoft.com/office/drawing/2014/main" id="{A2873A7E-CEE4-0C4E-8167-6EF0987D2674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5627448" y="1985962"/>
            <a:ext cx="1320481" cy="1857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0" name="Text Placeholder 1B sub">
            <a:extLst>
              <a:ext uri="{FF2B5EF4-FFF2-40B4-BE49-F238E27FC236}">
                <a16:creationId xmlns:a16="http://schemas.microsoft.com/office/drawing/2014/main" id="{AB9871B7-8BB1-E459-64EE-59D815CD238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627448" y="2190035"/>
            <a:ext cx="1327370" cy="153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Role or title</a:t>
            </a:r>
          </a:p>
        </p:txBody>
      </p:sp>
      <p:sp>
        <p:nvSpPr>
          <p:cNvPr id="66" name="Picture 1C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670E16F5-3AA1-FEA9-317D-C40075021B6D}"/>
              </a:ext>
            </a:extLst>
          </p:cNvPr>
          <p:cNvSpPr>
            <a:spLocks noGrp="1" noChangeAspect="1"/>
          </p:cNvSpPr>
          <p:nvPr>
            <p:ph type="pic" sz="quarter" idx="36"/>
          </p:nvPr>
        </p:nvSpPr>
        <p:spPr bwMode="ltGray">
          <a:xfrm>
            <a:off x="7049911" y="1752600"/>
            <a:ext cx="894113" cy="894113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Haz clic en el icono para agregar una imagen</a:t>
            </a:r>
          </a:p>
        </p:txBody>
      </p:sp>
      <p:sp>
        <p:nvSpPr>
          <p:cNvPr id="117" name="Text Placeholder 58">
            <a:extLst>
              <a:ext uri="{FF2B5EF4-FFF2-40B4-BE49-F238E27FC236}">
                <a16:creationId xmlns:a16="http://schemas.microsoft.com/office/drawing/2014/main" id="{68856651-193C-FF68-98C9-C951D0E77529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057744" y="1985962"/>
            <a:ext cx="1320481" cy="1857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8" name="Text Placeholder 58">
            <a:extLst>
              <a:ext uri="{FF2B5EF4-FFF2-40B4-BE49-F238E27FC236}">
                <a16:creationId xmlns:a16="http://schemas.microsoft.com/office/drawing/2014/main" id="{FB65F947-C716-277E-9951-A3340251913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057744" y="2190035"/>
            <a:ext cx="1327370" cy="153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Role or title</a:t>
            </a:r>
          </a:p>
        </p:txBody>
      </p:sp>
      <p:sp>
        <p:nvSpPr>
          <p:cNvPr id="78" name="Picture 1D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AF85CD8-23DF-4DD3-E38F-BC7907F52278}"/>
              </a:ext>
            </a:extLst>
          </p:cNvPr>
          <p:cNvSpPr>
            <a:spLocks noGrp="1" noChangeAspect="1"/>
          </p:cNvSpPr>
          <p:nvPr>
            <p:ph type="pic" sz="quarter" idx="40"/>
          </p:nvPr>
        </p:nvSpPr>
        <p:spPr bwMode="ltGray">
          <a:xfrm>
            <a:off x="9485490" y="1752600"/>
            <a:ext cx="894113" cy="894113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Haz clic en el icono para agregar una imagen</a:t>
            </a:r>
          </a:p>
        </p:txBody>
      </p:sp>
      <p:sp>
        <p:nvSpPr>
          <p:cNvPr id="125" name="Text Placeholder 58">
            <a:extLst>
              <a:ext uri="{FF2B5EF4-FFF2-40B4-BE49-F238E27FC236}">
                <a16:creationId xmlns:a16="http://schemas.microsoft.com/office/drawing/2014/main" id="{2F40174B-F79F-9DA2-D924-306D82B535A7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10478312" y="1985962"/>
            <a:ext cx="1320481" cy="1857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26" name="Text Placeholder 58">
            <a:extLst>
              <a:ext uri="{FF2B5EF4-FFF2-40B4-BE49-F238E27FC236}">
                <a16:creationId xmlns:a16="http://schemas.microsoft.com/office/drawing/2014/main" id="{AC4C1DAE-B629-901C-0D8E-C695BB26A8F8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10478312" y="2190035"/>
            <a:ext cx="1327370" cy="153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Role or title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2987D6A-0F2F-4E5F-3007-F11565E4BC07}"/>
              </a:ext>
            </a:extLst>
          </p:cNvPr>
          <p:cNvCxnSpPr>
            <a:cxnSpLocks/>
          </p:cNvCxnSpPr>
          <p:nvPr userDrawn="1"/>
        </p:nvCxnSpPr>
        <p:spPr>
          <a:xfrm>
            <a:off x="588662" y="2796209"/>
            <a:ext cx="110146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am 2">
            <a:extLst>
              <a:ext uri="{FF2B5EF4-FFF2-40B4-BE49-F238E27FC236}">
                <a16:creationId xmlns:a16="http://schemas.microsoft.com/office/drawing/2014/main" id="{F05EC6DD-FD7C-4893-626E-18BCABF1A73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84200" y="3276600"/>
            <a:ext cx="1487488" cy="246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Team</a:t>
            </a:r>
          </a:p>
        </p:txBody>
      </p:sp>
      <p:sp>
        <p:nvSpPr>
          <p:cNvPr id="52" name="Picture 2A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683265F-012D-6F07-2701-CE059692723B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 bwMode="ltGray">
          <a:xfrm>
            <a:off x="2179638" y="2949222"/>
            <a:ext cx="894113" cy="894113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Haz clic en el icono para agregar una imagen</a:t>
            </a:r>
          </a:p>
        </p:txBody>
      </p:sp>
      <p:sp>
        <p:nvSpPr>
          <p:cNvPr id="103" name="Text Placeholder 2A">
            <a:extLst>
              <a:ext uri="{FF2B5EF4-FFF2-40B4-BE49-F238E27FC236}">
                <a16:creationId xmlns:a16="http://schemas.microsoft.com/office/drawing/2014/main" id="{9AC7CBEF-A69C-1153-95E2-03B55A949BC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193643" y="3200400"/>
            <a:ext cx="1320481" cy="1857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04" name="Text Placeholder 2A sub">
            <a:extLst>
              <a:ext uri="{FF2B5EF4-FFF2-40B4-BE49-F238E27FC236}">
                <a16:creationId xmlns:a16="http://schemas.microsoft.com/office/drawing/2014/main" id="{18F72234-E1C0-2AE8-3856-A9DA5D3E236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193643" y="3404473"/>
            <a:ext cx="1327370" cy="153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Role or title</a:t>
            </a:r>
          </a:p>
        </p:txBody>
      </p:sp>
      <p:sp>
        <p:nvSpPr>
          <p:cNvPr id="61" name="Picture 2B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86601BD-7BF4-FD32-0E9B-6603872589C2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 bwMode="ltGray">
          <a:xfrm>
            <a:off x="4609587" y="2949222"/>
            <a:ext cx="894113" cy="894113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Haz clic en el icono para agregar una imagen</a:t>
            </a:r>
          </a:p>
        </p:txBody>
      </p:sp>
      <p:sp>
        <p:nvSpPr>
          <p:cNvPr id="111" name="Text Placeholder 2B">
            <a:extLst>
              <a:ext uri="{FF2B5EF4-FFF2-40B4-BE49-F238E27FC236}">
                <a16:creationId xmlns:a16="http://schemas.microsoft.com/office/drawing/2014/main" id="{D256E125-F361-C485-DF03-CDF838C4C5D4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5627448" y="3200400"/>
            <a:ext cx="1320481" cy="1857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2" name="Text Placeholder 2B_sub">
            <a:extLst>
              <a:ext uri="{FF2B5EF4-FFF2-40B4-BE49-F238E27FC236}">
                <a16:creationId xmlns:a16="http://schemas.microsoft.com/office/drawing/2014/main" id="{F1DB8B55-ADB7-52BB-3EA5-71726CCBB1E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627448" y="3404473"/>
            <a:ext cx="1327370" cy="153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Role or title</a:t>
            </a:r>
          </a:p>
        </p:txBody>
      </p:sp>
      <p:sp>
        <p:nvSpPr>
          <p:cNvPr id="65" name="Picture 2C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A2A2A427-02F5-F017-0838-E8FC6DFD9DCC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 bwMode="ltGray">
          <a:xfrm>
            <a:off x="7049911" y="2949222"/>
            <a:ext cx="894113" cy="894113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Haz clic en el icono para agregar una imagen</a:t>
            </a:r>
          </a:p>
        </p:txBody>
      </p:sp>
      <p:sp>
        <p:nvSpPr>
          <p:cNvPr id="119" name="Text Placeholder 58">
            <a:extLst>
              <a:ext uri="{FF2B5EF4-FFF2-40B4-BE49-F238E27FC236}">
                <a16:creationId xmlns:a16="http://schemas.microsoft.com/office/drawing/2014/main" id="{05DDA5ED-C3DB-E9E2-8971-D0105F3DD1BB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8057744" y="3200400"/>
            <a:ext cx="1320481" cy="1857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20" name="Text Placeholder 58">
            <a:extLst>
              <a:ext uri="{FF2B5EF4-FFF2-40B4-BE49-F238E27FC236}">
                <a16:creationId xmlns:a16="http://schemas.microsoft.com/office/drawing/2014/main" id="{0104D511-D561-3E1E-E563-D5816B57812C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8057744" y="3404473"/>
            <a:ext cx="1327370" cy="153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Role or title</a:t>
            </a:r>
          </a:p>
        </p:txBody>
      </p:sp>
      <p:sp>
        <p:nvSpPr>
          <p:cNvPr id="77" name="Picture 2D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0B58B8BD-A5A8-318B-F148-ECBE35A9C859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 bwMode="ltGray">
          <a:xfrm>
            <a:off x="9485490" y="2949222"/>
            <a:ext cx="894113" cy="894113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Haz clic en el icono para agregar una imagen</a:t>
            </a:r>
          </a:p>
        </p:txBody>
      </p:sp>
      <p:sp>
        <p:nvSpPr>
          <p:cNvPr id="127" name="Text Placeholder 58">
            <a:extLst>
              <a:ext uri="{FF2B5EF4-FFF2-40B4-BE49-F238E27FC236}">
                <a16:creationId xmlns:a16="http://schemas.microsoft.com/office/drawing/2014/main" id="{AC77C908-9B8C-7BC9-E855-60861BF60189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10478312" y="3200400"/>
            <a:ext cx="1320481" cy="1857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28" name="Text Placeholder 58">
            <a:extLst>
              <a:ext uri="{FF2B5EF4-FFF2-40B4-BE49-F238E27FC236}">
                <a16:creationId xmlns:a16="http://schemas.microsoft.com/office/drawing/2014/main" id="{2A31E680-8947-2CD1-1234-0D804919CD67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10478312" y="3404473"/>
            <a:ext cx="1327370" cy="153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Role or title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DC66D7B-06E6-2FE1-9070-DA44529047F6}"/>
              </a:ext>
            </a:extLst>
          </p:cNvPr>
          <p:cNvCxnSpPr>
            <a:cxnSpLocks/>
          </p:cNvCxnSpPr>
          <p:nvPr userDrawn="1"/>
        </p:nvCxnSpPr>
        <p:spPr>
          <a:xfrm>
            <a:off x="588662" y="3962400"/>
            <a:ext cx="110146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am 3">
            <a:extLst>
              <a:ext uri="{FF2B5EF4-FFF2-40B4-BE49-F238E27FC236}">
                <a16:creationId xmlns:a16="http://schemas.microsoft.com/office/drawing/2014/main" id="{C9A48E5A-0196-C631-5677-E552C3FEB3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84200" y="4419600"/>
            <a:ext cx="1487488" cy="246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Team</a:t>
            </a:r>
          </a:p>
        </p:txBody>
      </p:sp>
      <p:sp>
        <p:nvSpPr>
          <p:cNvPr id="46" name="Picture 3A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B8FDD32-8611-99C5-65AA-30B05B6B84E5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 bwMode="ltGray">
          <a:xfrm>
            <a:off x="2179638" y="4114800"/>
            <a:ext cx="894113" cy="894113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Haz clic en el icono para agregar una imagen</a:t>
            </a:r>
          </a:p>
        </p:txBody>
      </p:sp>
      <p:sp>
        <p:nvSpPr>
          <p:cNvPr id="105" name="Text Placeholder 3A">
            <a:extLst>
              <a:ext uri="{FF2B5EF4-FFF2-40B4-BE49-F238E27FC236}">
                <a16:creationId xmlns:a16="http://schemas.microsoft.com/office/drawing/2014/main" id="{AB41C42A-097D-F7C2-91BF-D2FDE2773E7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193643" y="4343400"/>
            <a:ext cx="1320481" cy="1857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06" name="Text Placeholder 3A sub">
            <a:extLst>
              <a:ext uri="{FF2B5EF4-FFF2-40B4-BE49-F238E27FC236}">
                <a16:creationId xmlns:a16="http://schemas.microsoft.com/office/drawing/2014/main" id="{E34BEA59-3674-ABE7-E437-F17A376FE647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193643" y="4547473"/>
            <a:ext cx="1327370" cy="153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Role or title</a:t>
            </a:r>
          </a:p>
        </p:txBody>
      </p:sp>
      <p:sp>
        <p:nvSpPr>
          <p:cNvPr id="60" name="Picture 3B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576858D-E43A-F58A-9786-696B6702B5D5}"/>
              </a:ext>
            </a:extLst>
          </p:cNvPr>
          <p:cNvSpPr>
            <a:spLocks noGrp="1" noChangeAspect="1"/>
          </p:cNvSpPr>
          <p:nvPr>
            <p:ph type="pic" sz="quarter" idx="30"/>
          </p:nvPr>
        </p:nvSpPr>
        <p:spPr bwMode="ltGray">
          <a:xfrm>
            <a:off x="4609587" y="4114800"/>
            <a:ext cx="894113" cy="894113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Haz clic en el icono para agregar una imagen</a:t>
            </a:r>
          </a:p>
        </p:txBody>
      </p:sp>
      <p:sp>
        <p:nvSpPr>
          <p:cNvPr id="113" name="Text Placeholder 3B">
            <a:extLst>
              <a:ext uri="{FF2B5EF4-FFF2-40B4-BE49-F238E27FC236}">
                <a16:creationId xmlns:a16="http://schemas.microsoft.com/office/drawing/2014/main" id="{4A30D761-3882-FCA7-7248-8122AADDA41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5627448" y="4343400"/>
            <a:ext cx="1320481" cy="1857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4" name="Text Placeholder 3B sub">
            <a:extLst>
              <a:ext uri="{FF2B5EF4-FFF2-40B4-BE49-F238E27FC236}">
                <a16:creationId xmlns:a16="http://schemas.microsoft.com/office/drawing/2014/main" id="{224312F0-9FF2-699F-BDB5-D290316F2A1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627448" y="4547473"/>
            <a:ext cx="1327370" cy="153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Role or title</a:t>
            </a:r>
          </a:p>
        </p:txBody>
      </p:sp>
      <p:sp>
        <p:nvSpPr>
          <p:cNvPr id="64" name="Picture 3C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C85BA239-1EC8-4FFB-7EB6-F28B89D75B63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 bwMode="ltGray">
          <a:xfrm>
            <a:off x="7049911" y="4114800"/>
            <a:ext cx="894113" cy="894113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Haz clic en el icono para agregar una imagen</a:t>
            </a:r>
          </a:p>
        </p:txBody>
      </p:sp>
      <p:sp>
        <p:nvSpPr>
          <p:cNvPr id="121" name="Text Placeholder 3C">
            <a:extLst>
              <a:ext uri="{FF2B5EF4-FFF2-40B4-BE49-F238E27FC236}">
                <a16:creationId xmlns:a16="http://schemas.microsoft.com/office/drawing/2014/main" id="{599F4DE5-344C-7327-0697-53FD699839F4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8057744" y="4343400"/>
            <a:ext cx="1320481" cy="1857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22" name="Text Placeholder 3C sub">
            <a:extLst>
              <a:ext uri="{FF2B5EF4-FFF2-40B4-BE49-F238E27FC236}">
                <a16:creationId xmlns:a16="http://schemas.microsoft.com/office/drawing/2014/main" id="{4151E608-DEC2-D4C7-825C-79D125D7F057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057744" y="4547473"/>
            <a:ext cx="1327370" cy="153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Role or title</a:t>
            </a:r>
          </a:p>
        </p:txBody>
      </p:sp>
      <p:sp>
        <p:nvSpPr>
          <p:cNvPr id="76" name="Picture 3D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034F797-5F7D-8132-4696-E98CCB6644C1}"/>
              </a:ext>
            </a:extLst>
          </p:cNvPr>
          <p:cNvSpPr>
            <a:spLocks noGrp="1" noChangeAspect="1"/>
          </p:cNvSpPr>
          <p:nvPr>
            <p:ph type="pic" sz="quarter" idx="38"/>
          </p:nvPr>
        </p:nvSpPr>
        <p:spPr bwMode="ltGray">
          <a:xfrm>
            <a:off x="9485490" y="4114800"/>
            <a:ext cx="894113" cy="894113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Haz clic en el icono para agregar una imagen</a:t>
            </a:r>
          </a:p>
        </p:txBody>
      </p:sp>
      <p:sp>
        <p:nvSpPr>
          <p:cNvPr id="129" name="Text Placeholder 3D">
            <a:extLst>
              <a:ext uri="{FF2B5EF4-FFF2-40B4-BE49-F238E27FC236}">
                <a16:creationId xmlns:a16="http://schemas.microsoft.com/office/drawing/2014/main" id="{5BCDC841-D733-3ACD-E114-E80A1848F100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10478312" y="4343400"/>
            <a:ext cx="1320481" cy="1857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30" name="Text Placeholder 3D sub">
            <a:extLst>
              <a:ext uri="{FF2B5EF4-FFF2-40B4-BE49-F238E27FC236}">
                <a16:creationId xmlns:a16="http://schemas.microsoft.com/office/drawing/2014/main" id="{7C8FEFE3-14BE-A1C6-789C-EA608BCFFD42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10478312" y="4547473"/>
            <a:ext cx="1327370" cy="153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Role or title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ED415D4-7CA0-5BF6-343A-2CE47E7B2DCC}"/>
              </a:ext>
            </a:extLst>
          </p:cNvPr>
          <p:cNvCxnSpPr>
            <a:cxnSpLocks/>
          </p:cNvCxnSpPr>
          <p:nvPr userDrawn="1"/>
        </p:nvCxnSpPr>
        <p:spPr>
          <a:xfrm>
            <a:off x="588662" y="5128591"/>
            <a:ext cx="110146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am 4">
            <a:extLst>
              <a:ext uri="{FF2B5EF4-FFF2-40B4-BE49-F238E27FC236}">
                <a16:creationId xmlns:a16="http://schemas.microsoft.com/office/drawing/2014/main" id="{8483B533-6533-C58C-1F46-518C95BF9FE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69912" y="5619750"/>
            <a:ext cx="1487488" cy="246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Team</a:t>
            </a:r>
          </a:p>
        </p:txBody>
      </p:sp>
      <p:sp>
        <p:nvSpPr>
          <p:cNvPr id="45" name="Picture 4A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071A4870-6F73-B3B1-A19E-89BA3CD5E445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 bwMode="ltGray">
          <a:xfrm>
            <a:off x="2179638" y="5280908"/>
            <a:ext cx="894113" cy="894113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Haz clic en el icono para agregar una imagen</a:t>
            </a:r>
          </a:p>
        </p:txBody>
      </p:sp>
      <p:sp>
        <p:nvSpPr>
          <p:cNvPr id="107" name="Text Placeholder 4A">
            <a:extLst>
              <a:ext uri="{FF2B5EF4-FFF2-40B4-BE49-F238E27FC236}">
                <a16:creationId xmlns:a16="http://schemas.microsoft.com/office/drawing/2014/main" id="{EA12E955-8C61-FED3-64F0-7AE1C560008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3193643" y="5562600"/>
            <a:ext cx="1320481" cy="1857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08" name="Text Placeholder 4A sub">
            <a:extLst>
              <a:ext uri="{FF2B5EF4-FFF2-40B4-BE49-F238E27FC236}">
                <a16:creationId xmlns:a16="http://schemas.microsoft.com/office/drawing/2014/main" id="{F76A8EFA-ED1A-36C8-6A34-0D101214C582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193643" y="5766673"/>
            <a:ext cx="1327370" cy="153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Role or title</a:t>
            </a:r>
          </a:p>
        </p:txBody>
      </p:sp>
      <p:sp>
        <p:nvSpPr>
          <p:cNvPr id="59" name="Picture 4B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07027D0-5E09-4A2E-A37C-14CE61DF133A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 bwMode="ltGray">
          <a:xfrm>
            <a:off x="4609587" y="5280908"/>
            <a:ext cx="894113" cy="894113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Haz clic en el icono para agregar una imagen</a:t>
            </a:r>
          </a:p>
        </p:txBody>
      </p:sp>
      <p:sp>
        <p:nvSpPr>
          <p:cNvPr id="115" name="Text Placeholder 4B">
            <a:extLst>
              <a:ext uri="{FF2B5EF4-FFF2-40B4-BE49-F238E27FC236}">
                <a16:creationId xmlns:a16="http://schemas.microsoft.com/office/drawing/2014/main" id="{6B2538A4-AE65-94AB-59ED-3A361C12FF86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627448" y="5562600"/>
            <a:ext cx="1320481" cy="1857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6" name="Text Placeholder 4B sub">
            <a:extLst>
              <a:ext uri="{FF2B5EF4-FFF2-40B4-BE49-F238E27FC236}">
                <a16:creationId xmlns:a16="http://schemas.microsoft.com/office/drawing/2014/main" id="{607F8E2D-73E8-EC44-6221-78077345EA93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627448" y="5766673"/>
            <a:ext cx="1327370" cy="153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Role or title</a:t>
            </a:r>
          </a:p>
        </p:txBody>
      </p:sp>
      <p:sp>
        <p:nvSpPr>
          <p:cNvPr id="63" name="Picture 4C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ACBB3065-742E-D171-CED7-ECD8165B88F4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 bwMode="ltGray">
          <a:xfrm>
            <a:off x="7049911" y="5280908"/>
            <a:ext cx="894113" cy="894113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Haz clic en el icono para agregar una imagen</a:t>
            </a:r>
          </a:p>
        </p:txBody>
      </p:sp>
      <p:sp>
        <p:nvSpPr>
          <p:cNvPr id="123" name="Text Placeholder 4C">
            <a:extLst>
              <a:ext uri="{FF2B5EF4-FFF2-40B4-BE49-F238E27FC236}">
                <a16:creationId xmlns:a16="http://schemas.microsoft.com/office/drawing/2014/main" id="{77466272-A05D-FBB5-3703-BF2CDD8B65C4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8057744" y="5562600"/>
            <a:ext cx="1320481" cy="1857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24" name="Text Placeholder 4C sub">
            <a:extLst>
              <a:ext uri="{FF2B5EF4-FFF2-40B4-BE49-F238E27FC236}">
                <a16:creationId xmlns:a16="http://schemas.microsoft.com/office/drawing/2014/main" id="{A526625B-D047-0A06-742E-84796BB32F51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057744" y="5766673"/>
            <a:ext cx="1327370" cy="153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Role or title</a:t>
            </a:r>
          </a:p>
        </p:txBody>
      </p:sp>
      <p:sp>
        <p:nvSpPr>
          <p:cNvPr id="75" name="Picture 4D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32B300-56A1-1A66-EF17-E967047D5382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 bwMode="ltGray">
          <a:xfrm>
            <a:off x="9485490" y="5280908"/>
            <a:ext cx="894113" cy="894113"/>
          </a:xfrm>
          <a:prstGeom prst="ellipse">
            <a:avLst/>
          </a:prstGeom>
          <a:solidFill>
            <a:srgbClr val="C5B4E3"/>
          </a:solid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Haz clic en el icono para agregar una imagen</a:t>
            </a:r>
          </a:p>
        </p:txBody>
      </p:sp>
      <p:sp>
        <p:nvSpPr>
          <p:cNvPr id="131" name="Text Placeholder 4D">
            <a:extLst>
              <a:ext uri="{FF2B5EF4-FFF2-40B4-BE49-F238E27FC236}">
                <a16:creationId xmlns:a16="http://schemas.microsoft.com/office/drawing/2014/main" id="{07A99D70-5C17-C524-9EBC-4C98D464B584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10478312" y="5562600"/>
            <a:ext cx="1320481" cy="1857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32" name="Text Placeholder 4D sub">
            <a:extLst>
              <a:ext uri="{FF2B5EF4-FFF2-40B4-BE49-F238E27FC236}">
                <a16:creationId xmlns:a16="http://schemas.microsoft.com/office/drawing/2014/main" id="{BE4D6E36-DEBA-45E6-C716-D1CE351789B6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10478312" y="5766673"/>
            <a:ext cx="1327370" cy="153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Role or title</a:t>
            </a:r>
          </a:p>
        </p:txBody>
      </p:sp>
    </p:spTree>
    <p:extLst>
      <p:ext uri="{BB962C8B-B14F-4D97-AF65-F5344CB8AC3E}">
        <p14:creationId xmlns:p14="http://schemas.microsoft.com/office/powerpoint/2010/main" val="7277411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page_Big headlin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E59AFC-909D-1098-D672-A384B97467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898" y="2448062"/>
            <a:ext cx="10430257" cy="1015663"/>
          </a:xfrm>
        </p:spPr>
        <p:txBody>
          <a:bodyPr anchor="b" anchorCtr="0"/>
          <a:lstStyle>
            <a:lvl1pPr>
              <a:defRPr sz="6600" b="1" i="0" spc="-100" baseline="0"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AE3F76B-93DD-2A11-C7C5-3051EECE97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6206" y="4278313"/>
            <a:ext cx="5055459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Haga clic para modificar los estilos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77A8E4-EDF0-DDB3-8098-28D44E2342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46409" y="4278313"/>
            <a:ext cx="5055459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Haga clic para modificar los estilos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</p:txBody>
      </p:sp>
    </p:spTree>
    <p:extLst>
      <p:ext uri="{BB962C8B-B14F-4D97-AF65-F5344CB8AC3E}">
        <p14:creationId xmlns:p14="http://schemas.microsoft.com/office/powerpoint/2010/main" val="30816444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68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36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Gradient_Warm Gray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redondeado 1">
            <a:extLst>
              <a:ext uri="{FF2B5EF4-FFF2-40B4-BE49-F238E27FC236}">
                <a16:creationId xmlns:a16="http://schemas.microsoft.com/office/drawing/2014/main" id="{A4E2F714-3FE6-3584-B59C-FD220D1A9167}"/>
              </a:ext>
            </a:extLst>
          </p:cNvPr>
          <p:cNvSpPr/>
          <p:nvPr userDrawn="1"/>
        </p:nvSpPr>
        <p:spPr bwMode="auto">
          <a:xfrm>
            <a:off x="10254251" y="582613"/>
            <a:ext cx="1345612" cy="381000"/>
          </a:xfrm>
          <a:prstGeom prst="roundRect">
            <a:avLst>
              <a:gd name="adj" fmla="val 50000"/>
            </a:avLst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AB284F41-2D77-8043-65F4-365E4C7900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82613"/>
            <a:ext cx="1524000" cy="318977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009A4EF-BA11-27CF-0B9E-63E82D8587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7667" y="2131631"/>
            <a:ext cx="8895590" cy="2492990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54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 dolor sit </a:t>
            </a:r>
            <a:br>
              <a:rPr lang="en-US"/>
            </a:b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consectetuer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</a:t>
            </a:r>
          </a:p>
        </p:txBody>
      </p:sp>
      <p:sp>
        <p:nvSpPr>
          <p:cNvPr id="9" name="Subtitle">
            <a:extLst>
              <a:ext uri="{FF2B5EF4-FFF2-40B4-BE49-F238E27FC236}">
                <a16:creationId xmlns:a16="http://schemas.microsoft.com/office/drawing/2014/main" id="{71B6F9F7-46E5-74F2-A257-86EC10E6F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7667" y="4907269"/>
            <a:ext cx="8193024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dolor sit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3451DDAA-DCEE-1000-FAB0-807D22AE7F1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5180459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Photo_1/2 page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ción de imagen 5">
            <a:extLst>
              <a:ext uri="{FF2B5EF4-FFF2-40B4-BE49-F238E27FC236}">
                <a16:creationId xmlns:a16="http://schemas.microsoft.com/office/drawing/2014/main" id="{3D407522-A060-C4A0-5554-C5B7A9C39E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0538" y="0"/>
            <a:ext cx="7891462" cy="6858000"/>
          </a:xfrm>
        </p:spPr>
        <p:txBody>
          <a:bodyPr/>
          <a:lstStyle/>
          <a:p>
            <a:endParaRPr lang="en-US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35C350BF-8E21-349D-23FC-AE6332BD65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82613"/>
            <a:ext cx="1524000" cy="31897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0376C1E-CE26-83AC-CC89-41A7EDB1AB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9729" y="2668473"/>
            <a:ext cx="3301048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5D16D15F-8471-6866-4B19-074E733EAD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427" y="4215827"/>
            <a:ext cx="330104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rgbClr val="000000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91FEE6AF-9325-76C6-A649-F7AB64B1A8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314490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_Photo_1/2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5">
            <a:extLst>
              <a:ext uri="{FF2B5EF4-FFF2-40B4-BE49-F238E27FC236}">
                <a16:creationId xmlns:a16="http://schemas.microsoft.com/office/drawing/2014/main" id="{94BF4C3C-81F4-9364-C5F3-112529D2D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0538" y="0"/>
            <a:ext cx="7891462" cy="6858000"/>
          </a:xfrm>
        </p:spPr>
        <p:txBody>
          <a:bodyPr/>
          <a:lstStyle/>
          <a:p>
            <a:endParaRPr lang="en-US"/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F741905B-A0B2-CF0F-CF6C-C36BA72391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82613"/>
            <a:ext cx="1524000" cy="318977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BBECC3C-4E42-80BE-8B91-6134FFBACB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9729" y="2668473"/>
            <a:ext cx="3301048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58E6EF17-30CC-4BE0-48C5-A9A31B86C8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427" y="4215827"/>
            <a:ext cx="330104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rgbClr val="000000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57679415-376B-BBA5-2CC1-0CCFC433CB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8428499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_2-column">
    <p:bg>
      <p:bgPr>
        <a:solidFill>
          <a:srgbClr val="D4EC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76254401-65AB-6ADD-D068-B11CF1846A4C}"/>
              </a:ext>
            </a:extLst>
          </p:cNvPr>
          <p:cNvSpPr txBox="1"/>
          <p:nvPr userDrawn="1"/>
        </p:nvSpPr>
        <p:spPr>
          <a:xfrm>
            <a:off x="110392" y="-221226"/>
            <a:ext cx="3301048" cy="4308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0" b="1">
                <a:latin typeface="Segoe Serif Text" pitchFamily="2" charset="0"/>
              </a:rPr>
              <a:t>“”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A9A967A9-D44F-7D9D-3D62-11189A81794C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8" name="Conector recto 3">
            <a:extLst>
              <a:ext uri="{FF2B5EF4-FFF2-40B4-BE49-F238E27FC236}">
                <a16:creationId xmlns:a16="http://schemas.microsoft.com/office/drawing/2014/main" id="{B70BB9BF-FA6C-7948-E17B-40184011703F}"/>
              </a:ext>
            </a:extLst>
          </p:cNvPr>
          <p:cNvCxnSpPr>
            <a:cxnSpLocks/>
          </p:cNvCxnSpPr>
          <p:nvPr userDrawn="1"/>
        </p:nvCxnSpPr>
        <p:spPr>
          <a:xfrm>
            <a:off x="3118763" y="562232"/>
            <a:ext cx="0" cy="5733535"/>
          </a:xfrm>
          <a:prstGeom prst="line">
            <a:avLst/>
          </a:pr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uadroTexto 8">
            <a:extLst>
              <a:ext uri="{FF2B5EF4-FFF2-40B4-BE49-F238E27FC236}">
                <a16:creationId xmlns:a16="http://schemas.microsoft.com/office/drawing/2014/main" id="{407AE770-3965-CCD4-68DE-BE19D7068F5F}"/>
              </a:ext>
            </a:extLst>
          </p:cNvPr>
          <p:cNvSpPr txBox="1"/>
          <p:nvPr userDrawn="1"/>
        </p:nvSpPr>
        <p:spPr>
          <a:xfrm>
            <a:off x="1652113" y="-338184"/>
            <a:ext cx="3301048" cy="53860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5000" b="0" i="0">
                <a:latin typeface="Segoe Serif Banner Light" pitchFamily="2" charset="0"/>
              </a:rPr>
              <a:t>“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274B66F3-7316-52F3-EBDA-A3F5E7E0BE9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114" y="6049546"/>
            <a:ext cx="3913233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lore ipsum lorem ipsum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B5605F-08F5-672C-0E01-01ACC256AA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04115" y="842451"/>
            <a:ext cx="8197392" cy="4985980"/>
          </a:xfrm>
        </p:spPr>
        <p:txBody>
          <a:bodyPr/>
          <a:lstStyle>
            <a:lvl1pPr>
              <a:defRPr sz="5400" b="0" i="0">
                <a:solidFill>
                  <a:schemeClr val="tx1"/>
                </a:solidFill>
                <a:latin typeface="Segoe Serif Banner Light" pitchFamily="2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orem</a:t>
            </a:r>
            <a:r>
              <a:rPr lang="en-US"/>
              <a:t> ipsum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</a:t>
            </a:r>
            <a:r>
              <a:rPr lang="en-US" err="1"/>
              <a:t>ipsum,elit</a:t>
            </a:r>
            <a:r>
              <a:rPr lang="en-US"/>
              <a:t> lorem ipsum</a:t>
            </a:r>
            <a:br>
              <a:rPr lang="en-US"/>
            </a:b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297587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_2-column">
    <p:bg>
      <p:bgPr>
        <a:solidFill>
          <a:srgbClr val="B9DC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E7418E4C-D0E9-8EAD-F856-65A2BA01B7A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5" name="Conector recto 3">
            <a:extLst>
              <a:ext uri="{FF2B5EF4-FFF2-40B4-BE49-F238E27FC236}">
                <a16:creationId xmlns:a16="http://schemas.microsoft.com/office/drawing/2014/main" id="{7374AB68-BFBE-4FB0-7C49-86DEEE6DC8B0}"/>
              </a:ext>
            </a:extLst>
          </p:cNvPr>
          <p:cNvCxnSpPr>
            <a:cxnSpLocks/>
          </p:cNvCxnSpPr>
          <p:nvPr userDrawn="1"/>
        </p:nvCxnSpPr>
        <p:spPr>
          <a:xfrm>
            <a:off x="3118763" y="562232"/>
            <a:ext cx="0" cy="5733535"/>
          </a:xfrm>
          <a:prstGeom prst="line">
            <a:avLst/>
          </a:pr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8">
            <a:extLst>
              <a:ext uri="{FF2B5EF4-FFF2-40B4-BE49-F238E27FC236}">
                <a16:creationId xmlns:a16="http://schemas.microsoft.com/office/drawing/2014/main" id="{97116AF5-DDA2-5162-DA08-CC2CB7D5DE73}"/>
              </a:ext>
            </a:extLst>
          </p:cNvPr>
          <p:cNvSpPr txBox="1"/>
          <p:nvPr userDrawn="1"/>
        </p:nvSpPr>
        <p:spPr>
          <a:xfrm>
            <a:off x="1652113" y="-338184"/>
            <a:ext cx="3301048" cy="53860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5000" b="0" i="0">
                <a:latin typeface="Segoe Serif Banner Light" pitchFamily="2" charset="0"/>
              </a:rPr>
              <a:t>“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79719A26-5381-0FFA-DAB4-3705B918B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114" y="6049546"/>
            <a:ext cx="3913233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lore ipsum lorem ipsum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745B3EC-EB1C-016D-5677-3B9AFA25EB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04115" y="842451"/>
            <a:ext cx="8197392" cy="4985980"/>
          </a:xfrm>
        </p:spPr>
        <p:txBody>
          <a:bodyPr/>
          <a:lstStyle>
            <a:lvl1pPr>
              <a:defRPr sz="5400" b="0" i="0">
                <a:solidFill>
                  <a:schemeClr val="tx1"/>
                </a:solidFill>
                <a:latin typeface="Segoe Serif Banner Light" pitchFamily="2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orem</a:t>
            </a:r>
            <a:r>
              <a:rPr lang="en-US"/>
              <a:t> ipsum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</a:t>
            </a:r>
            <a:r>
              <a:rPr lang="en-US" err="1"/>
              <a:t>ipsum,elit</a:t>
            </a:r>
            <a:r>
              <a:rPr lang="en-US"/>
              <a:t> lorem ipsum</a:t>
            </a:r>
            <a:br>
              <a:rPr lang="en-US"/>
            </a:b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98657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_2-column">
    <p:bg>
      <p:bgPr>
        <a:solidFill>
          <a:srgbClr val="0764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76254401-65AB-6ADD-D068-B11CF1846A4C}"/>
              </a:ext>
            </a:extLst>
          </p:cNvPr>
          <p:cNvSpPr txBox="1"/>
          <p:nvPr userDrawn="1"/>
        </p:nvSpPr>
        <p:spPr>
          <a:xfrm>
            <a:off x="110392" y="-221226"/>
            <a:ext cx="3301048" cy="4308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0" b="1">
                <a:solidFill>
                  <a:srgbClr val="FFF8F3"/>
                </a:solidFill>
                <a:latin typeface="Segoe Serif Text" pitchFamily="2" charset="0"/>
              </a:rPr>
              <a:t>“”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4980FA3A-72FF-F0A0-FF06-E3403120D6E0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5" name="Conector recto 3">
            <a:extLst>
              <a:ext uri="{FF2B5EF4-FFF2-40B4-BE49-F238E27FC236}">
                <a16:creationId xmlns:a16="http://schemas.microsoft.com/office/drawing/2014/main" id="{4889D844-0654-6BF3-CDF1-10F4DD6408FF}"/>
              </a:ext>
            </a:extLst>
          </p:cNvPr>
          <p:cNvCxnSpPr>
            <a:cxnSpLocks/>
          </p:cNvCxnSpPr>
          <p:nvPr userDrawn="1"/>
        </p:nvCxnSpPr>
        <p:spPr>
          <a:xfrm>
            <a:off x="3118763" y="562232"/>
            <a:ext cx="0" cy="5733535"/>
          </a:xfrm>
          <a:prstGeom prst="line">
            <a:avLst/>
          </a:pr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8">
            <a:extLst>
              <a:ext uri="{FF2B5EF4-FFF2-40B4-BE49-F238E27FC236}">
                <a16:creationId xmlns:a16="http://schemas.microsoft.com/office/drawing/2014/main" id="{235CCEB8-B4D5-D8E5-4B92-98EC6F4E3848}"/>
              </a:ext>
            </a:extLst>
          </p:cNvPr>
          <p:cNvSpPr txBox="1"/>
          <p:nvPr userDrawn="1"/>
        </p:nvSpPr>
        <p:spPr>
          <a:xfrm>
            <a:off x="1652113" y="-338184"/>
            <a:ext cx="3301048" cy="53860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5000" b="0" i="0">
                <a:latin typeface="Segoe Serif Banner Light" pitchFamily="2" charset="0"/>
              </a:rPr>
              <a:t>“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6CED42D2-7A14-BC86-1A83-D1187A59708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114" y="6049546"/>
            <a:ext cx="3913233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lore ipsum lorem ipsum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455469-F32D-012E-5E42-3594540918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04115" y="842451"/>
            <a:ext cx="8197392" cy="4985980"/>
          </a:xfrm>
        </p:spPr>
        <p:txBody>
          <a:bodyPr/>
          <a:lstStyle>
            <a:lvl1pPr>
              <a:defRPr sz="5400" b="0" i="0">
                <a:solidFill>
                  <a:schemeClr val="tx1"/>
                </a:solidFill>
                <a:latin typeface="Segoe Serif Banner Light" pitchFamily="2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orem</a:t>
            </a:r>
            <a:r>
              <a:rPr lang="en-US"/>
              <a:t> ipsum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</a:t>
            </a:r>
            <a:r>
              <a:rPr lang="en-US" err="1"/>
              <a:t>ipsum,elit</a:t>
            </a:r>
            <a:r>
              <a:rPr lang="en-US"/>
              <a:t> lorem ipsum</a:t>
            </a:r>
            <a:br>
              <a:rPr lang="en-US"/>
            </a:b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166780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Agenda_2-column">
    <p:bg>
      <p:bgPr>
        <a:solidFill>
          <a:srgbClr val="C03B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A08113C-A4A7-49F2-E4EB-338B00E2B53D}"/>
              </a:ext>
            </a:extLst>
          </p:cNvPr>
          <p:cNvSpPr txBox="1"/>
          <p:nvPr userDrawn="1"/>
        </p:nvSpPr>
        <p:spPr>
          <a:xfrm>
            <a:off x="110392" y="-221226"/>
            <a:ext cx="3301048" cy="4308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0" b="1">
                <a:solidFill>
                  <a:srgbClr val="000000"/>
                </a:solidFill>
                <a:latin typeface="Segoe Serif Text" pitchFamily="2" charset="0"/>
              </a:rPr>
              <a:t>“”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50E907BE-8EFF-14E1-A22B-F7867D85CB0A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6" name="Conector recto 3">
            <a:extLst>
              <a:ext uri="{FF2B5EF4-FFF2-40B4-BE49-F238E27FC236}">
                <a16:creationId xmlns:a16="http://schemas.microsoft.com/office/drawing/2014/main" id="{B58FF02B-D8E2-3624-9878-6A0FCD250845}"/>
              </a:ext>
            </a:extLst>
          </p:cNvPr>
          <p:cNvCxnSpPr>
            <a:cxnSpLocks/>
          </p:cNvCxnSpPr>
          <p:nvPr userDrawn="1"/>
        </p:nvCxnSpPr>
        <p:spPr>
          <a:xfrm>
            <a:off x="3118763" y="562232"/>
            <a:ext cx="0" cy="5733535"/>
          </a:xfrm>
          <a:prstGeom prst="line">
            <a:avLst/>
          </a:pr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uadroTexto 8">
            <a:extLst>
              <a:ext uri="{FF2B5EF4-FFF2-40B4-BE49-F238E27FC236}">
                <a16:creationId xmlns:a16="http://schemas.microsoft.com/office/drawing/2014/main" id="{8FA952A4-F845-2041-F341-4DF92499AC3D}"/>
              </a:ext>
            </a:extLst>
          </p:cNvPr>
          <p:cNvSpPr txBox="1"/>
          <p:nvPr userDrawn="1"/>
        </p:nvSpPr>
        <p:spPr>
          <a:xfrm>
            <a:off x="1652113" y="-338184"/>
            <a:ext cx="3301048" cy="53860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5000" b="0" i="0">
                <a:latin typeface="Segoe Serif Banner Light" pitchFamily="2" charset="0"/>
              </a:rPr>
              <a:t>“</a:t>
            </a:r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104CF503-2939-E7C8-752A-7ECEE294B0D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114" y="6049546"/>
            <a:ext cx="3913233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lore ipsum lorem ipsum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80233E1-DEED-DA5C-2B75-7ED59A5B88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04115" y="842451"/>
            <a:ext cx="8197392" cy="4985980"/>
          </a:xfrm>
        </p:spPr>
        <p:txBody>
          <a:bodyPr/>
          <a:lstStyle>
            <a:lvl1pPr>
              <a:defRPr sz="5400" b="0" i="0">
                <a:solidFill>
                  <a:schemeClr val="tx1"/>
                </a:solidFill>
                <a:latin typeface="Segoe Serif Banner Light" pitchFamily="2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orem</a:t>
            </a:r>
            <a:r>
              <a:rPr lang="en-US"/>
              <a:t> ipsum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</a:t>
            </a:r>
            <a:r>
              <a:rPr lang="en-US" err="1"/>
              <a:t>ipsum,elit</a:t>
            </a:r>
            <a:r>
              <a:rPr lang="en-US"/>
              <a:t> lorem ipsum</a:t>
            </a:r>
            <a:br>
              <a:rPr lang="en-US"/>
            </a:b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159584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276999"/>
          </a:xfrm>
        </p:spPr>
        <p:txBody>
          <a:bodyPr/>
          <a:lstStyle>
            <a:lvl1pPr>
              <a:defRPr sz="18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Lorem ipsum Lorem ipsum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819302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65176" indent="-128016">
              <a:buFont typeface="Arial" panose="020B0604020202020204" pitchFamily="34" charset="0"/>
              <a:buChar char="•"/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2pPr>
            <a:lvl3pPr marL="384048" indent="-118872">
              <a:buFont typeface="Arial" panose="020B0604020202020204" pitchFamily="34" charset="0"/>
              <a:buChar char="•"/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Haga clic para modificar los estilos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</p:txBody>
      </p:sp>
    </p:spTree>
    <p:extLst>
      <p:ext uri="{BB962C8B-B14F-4D97-AF65-F5344CB8AC3E}">
        <p14:creationId xmlns:p14="http://schemas.microsoft.com/office/powerpoint/2010/main" val="17471625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annotations titl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 1">
            <a:extLst>
              <a:ext uri="{FF2B5EF4-FFF2-40B4-BE49-F238E27FC236}">
                <a16:creationId xmlns:a16="http://schemas.microsoft.com/office/drawing/2014/main" id="{F2EFDF68-1906-B5B3-D047-0D7C9E3313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2670612" y="578331"/>
            <a:ext cx="2246489" cy="914400"/>
          </a:xfrm>
          <a:prstGeom prst="roundRect">
            <a:avLst/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Rectangle: Rounded corners  2">
            <a:extLst>
              <a:ext uri="{FF2B5EF4-FFF2-40B4-BE49-F238E27FC236}">
                <a16:creationId xmlns:a16="http://schemas.microsoft.com/office/drawing/2014/main" id="{557BAA02-69CF-4571-D13E-D87B08D0A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001767" y="578331"/>
            <a:ext cx="2246489" cy="914400"/>
          </a:xfrm>
          <a:prstGeom prst="roundRect">
            <a:avLst/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: Rounded corners  3">
            <a:extLst>
              <a:ext uri="{FF2B5EF4-FFF2-40B4-BE49-F238E27FC236}">
                <a16:creationId xmlns:a16="http://schemas.microsoft.com/office/drawing/2014/main" id="{4487E038-B244-9311-918B-F806400FB1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7327279" y="578331"/>
            <a:ext cx="2246489" cy="914400"/>
          </a:xfrm>
          <a:prstGeom prst="roundRect">
            <a:avLst/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: Rounded corners  4">
            <a:extLst>
              <a:ext uri="{FF2B5EF4-FFF2-40B4-BE49-F238E27FC236}">
                <a16:creationId xmlns:a16="http://schemas.microsoft.com/office/drawing/2014/main" id="{1425AE64-17B7-B256-EB50-2A7001CD8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652790" y="578331"/>
            <a:ext cx="2246489" cy="914400"/>
          </a:xfrm>
          <a:prstGeom prst="roundRect">
            <a:avLst/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Rectangle: Rounded corners  17">
            <a:extLst>
              <a:ext uri="{FF2B5EF4-FFF2-40B4-BE49-F238E27FC236}">
                <a16:creationId xmlns:a16="http://schemas.microsoft.com/office/drawing/2014/main" id="{4691948A-75F3-AACA-F799-682661AA50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2670612" y="1560913"/>
            <a:ext cx="2246489" cy="3149151"/>
          </a:xfrm>
          <a:prstGeom prst="roundRect">
            <a:avLst>
              <a:gd name="adj" fmla="val 5614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Rectangle: Rounded corners  18">
            <a:extLst>
              <a:ext uri="{FF2B5EF4-FFF2-40B4-BE49-F238E27FC236}">
                <a16:creationId xmlns:a16="http://schemas.microsoft.com/office/drawing/2014/main" id="{05DCEDFF-833E-F5A5-AC90-50C6565114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4996123" y="1572202"/>
            <a:ext cx="2246489" cy="3149151"/>
          </a:xfrm>
          <a:prstGeom prst="roundRect">
            <a:avLst>
              <a:gd name="adj" fmla="val 5614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Rectangle: Rounded corners  19">
            <a:extLst>
              <a:ext uri="{FF2B5EF4-FFF2-40B4-BE49-F238E27FC236}">
                <a16:creationId xmlns:a16="http://schemas.microsoft.com/office/drawing/2014/main" id="{1DE13206-7DF4-EEB2-0634-194ED40A3E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7321634" y="1572202"/>
            <a:ext cx="2246489" cy="3149151"/>
          </a:xfrm>
          <a:prstGeom prst="roundRect">
            <a:avLst>
              <a:gd name="adj" fmla="val 5614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Rectangle: Rounded corners  20">
            <a:extLst>
              <a:ext uri="{FF2B5EF4-FFF2-40B4-BE49-F238E27FC236}">
                <a16:creationId xmlns:a16="http://schemas.microsoft.com/office/drawing/2014/main" id="{3F24370B-1EE3-EE9D-8CC5-5A18753233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647145" y="1572202"/>
            <a:ext cx="2246489" cy="3149151"/>
          </a:xfrm>
          <a:prstGeom prst="roundRect">
            <a:avLst>
              <a:gd name="adj" fmla="val 5614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Rectangle: Rounded corners  21">
            <a:extLst>
              <a:ext uri="{FF2B5EF4-FFF2-40B4-BE49-F238E27FC236}">
                <a16:creationId xmlns:a16="http://schemas.microsoft.com/office/drawing/2014/main" id="{0CF48D40-07FF-7138-3128-DF1BCFC3A8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2659323" y="4822953"/>
            <a:ext cx="2246489" cy="914400"/>
          </a:xfrm>
          <a:prstGeom prst="roundRect">
            <a:avLst/>
          </a:prstGeom>
          <a:noFill/>
          <a:ln>
            <a:solidFill>
              <a:srgbClr val="0078D4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Rectangle: Rounded corners  22">
            <a:extLst>
              <a:ext uri="{FF2B5EF4-FFF2-40B4-BE49-F238E27FC236}">
                <a16:creationId xmlns:a16="http://schemas.microsoft.com/office/drawing/2014/main" id="{272882D1-958C-2070-7A77-86558FFC0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4990478" y="4822953"/>
            <a:ext cx="2246489" cy="914400"/>
          </a:xfrm>
          <a:prstGeom prst="roundRect">
            <a:avLst/>
          </a:prstGeom>
          <a:noFill/>
          <a:ln>
            <a:solidFill>
              <a:srgbClr val="0078D4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Rectangle: Rounded corners  23">
            <a:extLst>
              <a:ext uri="{FF2B5EF4-FFF2-40B4-BE49-F238E27FC236}">
                <a16:creationId xmlns:a16="http://schemas.microsoft.com/office/drawing/2014/main" id="{FF438390-F18C-F331-94CE-AE489FCF49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7315990" y="4822953"/>
            <a:ext cx="2246489" cy="914400"/>
          </a:xfrm>
          <a:prstGeom prst="roundRect">
            <a:avLst/>
          </a:prstGeom>
          <a:noFill/>
          <a:ln>
            <a:solidFill>
              <a:srgbClr val="0078D4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Rectangle: Rounded corners  24">
            <a:extLst>
              <a:ext uri="{FF2B5EF4-FFF2-40B4-BE49-F238E27FC236}">
                <a16:creationId xmlns:a16="http://schemas.microsoft.com/office/drawing/2014/main" id="{C321CBF0-7FB3-5244-F9C4-89DE34B933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641501" y="4822953"/>
            <a:ext cx="2246489" cy="914400"/>
          </a:xfrm>
          <a:prstGeom prst="roundRect">
            <a:avLst/>
          </a:prstGeom>
          <a:noFill/>
          <a:ln>
            <a:solidFill>
              <a:srgbClr val="0078D4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522224F5-8B2E-50A7-0D2D-2DBB3A7728AC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79438" y="582613"/>
            <a:ext cx="1636129" cy="83099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0" i="0" kern="1200" cap="none" spc="0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 Semibold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u="none" strike="noStrike" kern="1200" cap="none" spc="0" normalizeH="0" baseline="0" noProof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cs typeface="Segoe Sans Display Semibold" pitchFamily="2" charset="0"/>
              </a:rPr>
              <a:t>Lorem ipsum dolor sit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u="none" strike="noStrike" kern="1200" cap="none" spc="0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Segoe Sans Display Semibold" pitchFamily="2" charset="0"/>
              <a:cs typeface="Segoe Sans Display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5371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Lorem ipsum lorem ipsum ipsum lorem ipsum ipsum lorem ipsum 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A790AA64-2857-089A-38D7-2F214254E96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4199" y="1594155"/>
            <a:ext cx="819646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dolor sit amet 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5AAAF14-6312-27D6-344A-FC49DD3F11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6390" y="2085764"/>
            <a:ext cx="819302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  <a:lvl2pPr marL="265176" indent="-128016">
              <a:buFont typeface="Arial" panose="020B0604020202020204" pitchFamily="34" charset="0"/>
              <a:buChar char="•"/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2pPr>
            <a:lvl3pPr marL="384048" indent="-118872">
              <a:buFont typeface="Arial" panose="020B0604020202020204" pitchFamily="34" charset="0"/>
              <a:buChar char="•"/>
              <a:defRPr b="0" i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Lorem ipsum dolor sit amet</a:t>
            </a:r>
          </a:p>
          <a:p>
            <a:pPr lvl="1"/>
            <a:r>
              <a:rPr lang="en-US"/>
              <a:t>Lorem ipsum dolor sit amet</a:t>
            </a:r>
          </a:p>
          <a:p>
            <a:pPr lvl="2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20744172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photos_with Caption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55">
            <a:extLst>
              <a:ext uri="{FF2B5EF4-FFF2-40B4-BE49-F238E27FC236}">
                <a16:creationId xmlns:a16="http://schemas.microsoft.com/office/drawing/2014/main" id="{2E0E2735-A201-052B-EF50-439775B4298B}"/>
              </a:ext>
            </a:extLst>
          </p:cNvPr>
          <p:cNvSpPr/>
          <p:nvPr userDrawn="1"/>
        </p:nvSpPr>
        <p:spPr>
          <a:xfrm>
            <a:off x="5342538" y="1234103"/>
            <a:ext cx="2294291" cy="229429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2346282"/>
                </a:moveTo>
                <a:cubicBezTo>
                  <a:pt x="0" y="1050466"/>
                  <a:pt x="1050466" y="0"/>
                  <a:pt x="2346282" y="0"/>
                </a:cubicBezTo>
                <a:lnTo>
                  <a:pt x="2346282" y="2346282"/>
                </a:lnTo>
                <a:lnTo>
                  <a:pt x="0" y="2346282"/>
                </a:lnTo>
                <a:close/>
              </a:path>
            </a:pathLst>
          </a:custGeom>
          <a:solidFill>
            <a:srgbClr val="FF5C39"/>
          </a:solidFill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9148" tIns="1069148" rIns="296037" bIns="296037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4" name="Freeform: Shape 59">
            <a:extLst>
              <a:ext uri="{FF2B5EF4-FFF2-40B4-BE49-F238E27FC236}">
                <a16:creationId xmlns:a16="http://schemas.microsoft.com/office/drawing/2014/main" id="{EE8D3163-266A-CAD4-BB10-8A3D4137FCA3}"/>
              </a:ext>
            </a:extLst>
          </p:cNvPr>
          <p:cNvSpPr/>
          <p:nvPr userDrawn="1"/>
        </p:nvSpPr>
        <p:spPr>
          <a:xfrm>
            <a:off x="7775118" y="1234103"/>
            <a:ext cx="2294291" cy="229429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0"/>
                </a:moveTo>
                <a:cubicBezTo>
                  <a:pt x="1295816" y="0"/>
                  <a:pt x="2346282" y="1050466"/>
                  <a:pt x="2346282" y="2346282"/>
                </a:cubicBezTo>
                <a:lnTo>
                  <a:pt x="0" y="2346282"/>
                </a:lnTo>
                <a:lnTo>
                  <a:pt x="0" y="0"/>
                </a:lnTo>
                <a:close/>
              </a:path>
            </a:pathLst>
          </a:custGeom>
          <a:solidFill>
            <a:srgbClr val="07641D"/>
          </a:solidFill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6037" tIns="1069148" rIns="1069148" bIns="296037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8" name="Freeform: Shape 67">
            <a:extLst>
              <a:ext uri="{FF2B5EF4-FFF2-40B4-BE49-F238E27FC236}">
                <a16:creationId xmlns:a16="http://schemas.microsoft.com/office/drawing/2014/main" id="{FDE761EF-1359-593D-27C5-54779C7281D6}"/>
              </a:ext>
            </a:extLst>
          </p:cNvPr>
          <p:cNvSpPr/>
          <p:nvPr userDrawn="1"/>
        </p:nvSpPr>
        <p:spPr>
          <a:xfrm flipH="1">
            <a:off x="5339763" y="3666682"/>
            <a:ext cx="2294291" cy="2294292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0"/>
                </a:moveTo>
                <a:cubicBezTo>
                  <a:pt x="2346282" y="1295816"/>
                  <a:pt x="1295816" y="2346282"/>
                  <a:pt x="0" y="2346282"/>
                </a:cubicBezTo>
                <a:lnTo>
                  <a:pt x="0" y="0"/>
                </a:lnTo>
                <a:lnTo>
                  <a:pt x="2346282" y="0"/>
                </a:lnTo>
                <a:close/>
              </a:path>
            </a:pathLst>
          </a:custGeom>
          <a:solidFill>
            <a:srgbClr val="B9DCD2"/>
          </a:solidFill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6037" tIns="296038" rIns="1069148" bIns="1069148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9" name="Freeform: Shape 63">
            <a:extLst>
              <a:ext uri="{FF2B5EF4-FFF2-40B4-BE49-F238E27FC236}">
                <a16:creationId xmlns:a16="http://schemas.microsoft.com/office/drawing/2014/main" id="{1786FE29-3A6C-6CB3-1CBD-067020BD2359}"/>
              </a:ext>
            </a:extLst>
          </p:cNvPr>
          <p:cNvSpPr/>
          <p:nvPr userDrawn="1"/>
        </p:nvSpPr>
        <p:spPr>
          <a:xfrm flipH="1">
            <a:off x="7775118" y="3666682"/>
            <a:ext cx="2294291" cy="229429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2346282"/>
                </a:moveTo>
                <a:cubicBezTo>
                  <a:pt x="1050466" y="2346282"/>
                  <a:pt x="0" y="1295816"/>
                  <a:pt x="0" y="0"/>
                </a:cubicBezTo>
                <a:lnTo>
                  <a:pt x="2346282" y="0"/>
                </a:lnTo>
                <a:lnTo>
                  <a:pt x="2346282" y="234628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9148" tIns="296037" rIns="296037" bIns="1069148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A1AB56E1-E773-DECA-D16C-27BDE4D8E11F}"/>
              </a:ext>
            </a:extLst>
          </p:cNvPr>
          <p:cNvSpPr/>
          <p:nvPr userDrawn="1"/>
        </p:nvSpPr>
        <p:spPr bwMode="auto">
          <a:xfrm>
            <a:off x="6397001" y="2272147"/>
            <a:ext cx="2660070" cy="2660070"/>
          </a:xfrm>
          <a:prstGeom prst="ellipse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835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photos_with Caption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4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C180D27B-0FC3-A4BC-ABF1-66CEE54DB9F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96982" y="1916505"/>
            <a:ext cx="1858900" cy="1858900"/>
          </a:xfrm>
          <a:prstGeom prst="roundRect">
            <a:avLst/>
          </a:prstGeom>
          <a:solidFill>
            <a:srgbClr val="B9DCD2"/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Picture Placeholder 18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63A4DFF4-A311-D50B-5C44-E70F89107324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2885247" y="1916504"/>
            <a:ext cx="1858900" cy="1858900"/>
          </a:xfrm>
          <a:prstGeom prst="roundRect">
            <a:avLst/>
          </a:prstGeom>
          <a:solidFill>
            <a:srgbClr val="B9DCD2"/>
          </a:solidFill>
        </p:spPr>
        <p:txBody>
          <a:bodyPr/>
          <a:lstStyle/>
          <a:p>
            <a:endParaRPr lang="en-US"/>
          </a:p>
        </p:txBody>
      </p:sp>
      <p:sp>
        <p:nvSpPr>
          <p:cNvPr id="16" name="Picture Placeholder 41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D8AB0AD-3FCB-6BBE-3272-98272C39EDD3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206173" y="1916504"/>
            <a:ext cx="1858900" cy="1858900"/>
          </a:xfrm>
          <a:prstGeom prst="roundRect">
            <a:avLst/>
          </a:prstGeom>
          <a:solidFill>
            <a:srgbClr val="B9DCD2"/>
          </a:solidFill>
        </p:spPr>
        <p:txBody>
          <a:bodyPr/>
          <a:lstStyle/>
          <a:p>
            <a:endParaRPr lang="en-US"/>
          </a:p>
        </p:txBody>
      </p:sp>
      <p:sp>
        <p:nvSpPr>
          <p:cNvPr id="19" name="Picture Placeholder 42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38705A5-FD48-CE96-5CDC-083C76FEC736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443996" y="1916504"/>
            <a:ext cx="1858900" cy="1858900"/>
          </a:xfrm>
          <a:prstGeom prst="roundRect">
            <a:avLst/>
          </a:prstGeom>
          <a:solidFill>
            <a:srgbClr val="B9DCD2"/>
          </a:solidFill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30DCC2-4422-6E9B-E36F-535142E50F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1314450"/>
            <a:ext cx="8193024" cy="276999"/>
          </a:xfrm>
        </p:spPr>
        <p:txBody>
          <a:bodyPr/>
          <a:lstStyle>
            <a:lvl1pPr>
              <a:defRPr sz="18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Lorem ipsum dolor sit amet, lorem ipsum dolor sit amet</a:t>
            </a:r>
          </a:p>
        </p:txBody>
      </p:sp>
      <p:sp>
        <p:nvSpPr>
          <p:cNvPr id="3" name="Text Placeholder 28">
            <a:extLst>
              <a:ext uri="{FF2B5EF4-FFF2-40B4-BE49-F238E27FC236}">
                <a16:creationId xmlns:a16="http://schemas.microsoft.com/office/drawing/2014/main" id="{AD100175-B6B9-BB57-E958-E42AEF1CC1E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04475" y="4161415"/>
            <a:ext cx="1885950" cy="276999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Title</a:t>
            </a:r>
            <a:endParaRPr lang="en-US"/>
          </a:p>
        </p:txBody>
      </p:sp>
      <p:sp>
        <p:nvSpPr>
          <p:cNvPr id="10" name="Text Placeholder 52">
            <a:extLst>
              <a:ext uri="{FF2B5EF4-FFF2-40B4-BE49-F238E27FC236}">
                <a16:creationId xmlns:a16="http://schemas.microsoft.com/office/drawing/2014/main" id="{A1214F1B-1EC6-3E36-5C30-370915B2A85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617670" y="4924719"/>
            <a:ext cx="1858900" cy="1526572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  <p:sp>
        <p:nvSpPr>
          <p:cNvPr id="11" name="Text Placeholder 44">
            <a:extLst>
              <a:ext uri="{FF2B5EF4-FFF2-40B4-BE49-F238E27FC236}">
                <a16:creationId xmlns:a16="http://schemas.microsoft.com/office/drawing/2014/main" id="{4A7D7A18-761E-F464-B338-612D2474779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915875" y="4161415"/>
            <a:ext cx="1885950" cy="276999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Title</a:t>
            </a:r>
            <a:endParaRPr lang="en-US"/>
          </a:p>
        </p:txBody>
      </p:sp>
      <p:sp>
        <p:nvSpPr>
          <p:cNvPr id="15" name="Text Placeholder 46">
            <a:extLst>
              <a:ext uri="{FF2B5EF4-FFF2-40B4-BE49-F238E27FC236}">
                <a16:creationId xmlns:a16="http://schemas.microsoft.com/office/drawing/2014/main" id="{ADDA36E9-86EA-1B4D-B107-4D383B5C2AE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201875" y="4161415"/>
            <a:ext cx="1885950" cy="276999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Title</a:t>
            </a:r>
            <a:endParaRPr lang="en-US"/>
          </a:p>
        </p:txBody>
      </p:sp>
      <p:sp>
        <p:nvSpPr>
          <p:cNvPr id="18" name="Text Placeholder 48">
            <a:extLst>
              <a:ext uri="{FF2B5EF4-FFF2-40B4-BE49-F238E27FC236}">
                <a16:creationId xmlns:a16="http://schemas.microsoft.com/office/drawing/2014/main" id="{85056566-3C90-5684-F01D-2225857DF44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473587" y="4161415"/>
            <a:ext cx="1885950" cy="276999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Title</a:t>
            </a:r>
            <a:endParaRPr lang="en-US"/>
          </a:p>
        </p:txBody>
      </p:sp>
      <p:sp>
        <p:nvSpPr>
          <p:cNvPr id="21" name="Text Placeholder 52">
            <a:extLst>
              <a:ext uri="{FF2B5EF4-FFF2-40B4-BE49-F238E27FC236}">
                <a16:creationId xmlns:a16="http://schemas.microsoft.com/office/drawing/2014/main" id="{A79F1CE7-EDD7-1562-7B3D-062C5AF99E8E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950615" y="4924282"/>
            <a:ext cx="1858900" cy="1526572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  <p:sp>
        <p:nvSpPr>
          <p:cNvPr id="22" name="Text Placeholder 52">
            <a:extLst>
              <a:ext uri="{FF2B5EF4-FFF2-40B4-BE49-F238E27FC236}">
                <a16:creationId xmlns:a16="http://schemas.microsoft.com/office/drawing/2014/main" id="{FFE349B5-1328-FC08-5F0C-98E129C83B0F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5166550" y="4924282"/>
            <a:ext cx="1858900" cy="1526572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  <p:sp>
        <p:nvSpPr>
          <p:cNvPr id="23" name="Text Placeholder 52">
            <a:extLst>
              <a:ext uri="{FF2B5EF4-FFF2-40B4-BE49-F238E27FC236}">
                <a16:creationId xmlns:a16="http://schemas.microsoft.com/office/drawing/2014/main" id="{86FF344D-A74A-E2BD-3C28-A082252F6A1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7461291" y="4924282"/>
            <a:ext cx="1858900" cy="1526572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962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photos_with Caption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redondeado 1">
            <a:extLst>
              <a:ext uri="{FF2B5EF4-FFF2-40B4-BE49-F238E27FC236}">
                <a16:creationId xmlns:a16="http://schemas.microsoft.com/office/drawing/2014/main" id="{0FD22740-D717-93DF-8A89-67661BB10259}"/>
              </a:ext>
            </a:extLst>
          </p:cNvPr>
          <p:cNvSpPr/>
          <p:nvPr userDrawn="1"/>
        </p:nvSpPr>
        <p:spPr bwMode="auto">
          <a:xfrm>
            <a:off x="597407" y="1719072"/>
            <a:ext cx="11002455" cy="3681984"/>
          </a:xfrm>
          <a:prstGeom prst="roundRect">
            <a:avLst>
              <a:gd name="adj" fmla="val 4084"/>
            </a:avLst>
          </a:prstGeom>
          <a:solidFill>
            <a:srgbClr val="07641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1A0A36A-DF78-CCE4-DD10-5D6571C181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1289050"/>
            <a:ext cx="8193024" cy="276999"/>
          </a:xfrm>
        </p:spPr>
        <p:txBody>
          <a:bodyPr/>
          <a:lstStyle>
            <a:lvl1pPr>
              <a:defRPr sz="18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Lorem ipsum dolor sit amet, lorem ipsum dolor sit amet</a:t>
            </a:r>
          </a:p>
        </p:txBody>
      </p:sp>
      <p:sp>
        <p:nvSpPr>
          <p:cNvPr id="4" name="Text Placeholder 52">
            <a:extLst>
              <a:ext uri="{FF2B5EF4-FFF2-40B4-BE49-F238E27FC236}">
                <a16:creationId xmlns:a16="http://schemas.microsoft.com/office/drawing/2014/main" id="{BC169130-A9A6-A4F5-FFE6-2EC0092557D4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194802" y="2717967"/>
            <a:ext cx="9326893" cy="627864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sz="12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marL="137160" marR="0" lvl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8" name="Rectángulo redondeado 7">
            <a:extLst>
              <a:ext uri="{FF2B5EF4-FFF2-40B4-BE49-F238E27FC236}">
                <a16:creationId xmlns:a16="http://schemas.microsoft.com/office/drawing/2014/main" id="{EB48C12B-E2BB-D35F-277E-B683A234A484}"/>
              </a:ext>
            </a:extLst>
          </p:cNvPr>
          <p:cNvSpPr/>
          <p:nvPr userDrawn="1"/>
        </p:nvSpPr>
        <p:spPr bwMode="auto">
          <a:xfrm>
            <a:off x="597407" y="5567363"/>
            <a:ext cx="11002455" cy="708025"/>
          </a:xfrm>
          <a:prstGeom prst="roundRect">
            <a:avLst>
              <a:gd name="adj" fmla="val 24546"/>
            </a:avLst>
          </a:prstGeom>
          <a:solidFill>
            <a:srgbClr val="D4EC8E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D4EC8E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8136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photos_with Caption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ipse 5">
            <a:extLst>
              <a:ext uri="{FF2B5EF4-FFF2-40B4-BE49-F238E27FC236}">
                <a16:creationId xmlns:a16="http://schemas.microsoft.com/office/drawing/2014/main" id="{B7771693-A444-DEE0-1E8A-47FBA0868E39}"/>
              </a:ext>
            </a:extLst>
          </p:cNvPr>
          <p:cNvSpPr/>
          <p:nvPr userDrawn="1"/>
        </p:nvSpPr>
        <p:spPr bwMode="auto">
          <a:xfrm>
            <a:off x="1962912" y="2023872"/>
            <a:ext cx="1584960" cy="1584960"/>
          </a:xfrm>
          <a:prstGeom prst="ellipse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512B348D-3B3E-D1D8-4FC4-5054F96A6A1F}"/>
              </a:ext>
            </a:extLst>
          </p:cNvPr>
          <p:cNvSpPr/>
          <p:nvPr userDrawn="1"/>
        </p:nvSpPr>
        <p:spPr bwMode="auto">
          <a:xfrm>
            <a:off x="4309872" y="2066544"/>
            <a:ext cx="1584960" cy="1584960"/>
          </a:xfrm>
          <a:prstGeom prst="ellipse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186D51DE-1B6A-4B60-A345-4DDA70D797D5}"/>
              </a:ext>
            </a:extLst>
          </p:cNvPr>
          <p:cNvSpPr/>
          <p:nvPr userDrawn="1"/>
        </p:nvSpPr>
        <p:spPr bwMode="auto">
          <a:xfrm>
            <a:off x="6644640" y="2060448"/>
            <a:ext cx="1584960" cy="1584960"/>
          </a:xfrm>
          <a:prstGeom prst="ellipse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65414496-A3B6-9220-C575-0C3594CCBB57}"/>
              </a:ext>
            </a:extLst>
          </p:cNvPr>
          <p:cNvSpPr/>
          <p:nvPr userDrawn="1"/>
        </p:nvSpPr>
        <p:spPr bwMode="auto">
          <a:xfrm>
            <a:off x="8784336" y="2054352"/>
            <a:ext cx="1584960" cy="1584960"/>
          </a:xfrm>
          <a:prstGeom prst="ellipse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EEF957-6F8B-0C78-3BE8-0FE1155EAD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64" y="1289050"/>
            <a:ext cx="8193024" cy="307777"/>
          </a:xfrm>
        </p:spPr>
        <p:txBody>
          <a:bodyPr/>
          <a:lstStyle>
            <a:lvl1pPr>
              <a:defRPr sz="20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Lorem ipsum dolor sit amet, lorem ipsum dolor sit amet</a:t>
            </a:r>
          </a:p>
        </p:txBody>
      </p:sp>
      <p:sp>
        <p:nvSpPr>
          <p:cNvPr id="3" name="Text Placeholder 28">
            <a:extLst>
              <a:ext uri="{FF2B5EF4-FFF2-40B4-BE49-F238E27FC236}">
                <a16:creationId xmlns:a16="http://schemas.microsoft.com/office/drawing/2014/main" id="{0710B96D-12DD-EBE3-BD89-5B8913E4B1B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88744" y="4015619"/>
            <a:ext cx="1885950" cy="276999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Icon title</a:t>
            </a:r>
            <a:endParaRPr lang="en-US"/>
          </a:p>
        </p:txBody>
      </p:sp>
      <p:sp>
        <p:nvSpPr>
          <p:cNvPr id="4" name="Text Placeholder 52">
            <a:extLst>
              <a:ext uri="{FF2B5EF4-FFF2-40B4-BE49-F238E27FC236}">
                <a16:creationId xmlns:a16="http://schemas.microsoft.com/office/drawing/2014/main" id="{002A2A00-479C-1B30-48DB-01ABD199785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901939" y="4778415"/>
            <a:ext cx="1858900" cy="1526572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  <p:sp>
        <p:nvSpPr>
          <p:cNvPr id="8" name="Text Placeholder 28">
            <a:extLst>
              <a:ext uri="{FF2B5EF4-FFF2-40B4-BE49-F238E27FC236}">
                <a16:creationId xmlns:a16="http://schemas.microsoft.com/office/drawing/2014/main" id="{437A5FD3-FE76-1E45-3724-DF57C638CA5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162552" y="4009523"/>
            <a:ext cx="1885950" cy="276999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Icon title</a:t>
            </a:r>
            <a:endParaRPr lang="en-US"/>
          </a:p>
        </p:txBody>
      </p:sp>
      <p:sp>
        <p:nvSpPr>
          <p:cNvPr id="19" name="Text Placeholder 52">
            <a:extLst>
              <a:ext uri="{FF2B5EF4-FFF2-40B4-BE49-F238E27FC236}">
                <a16:creationId xmlns:a16="http://schemas.microsoft.com/office/drawing/2014/main" id="{E46A8168-A1DA-187B-C187-9E00576BF6D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175747" y="4772319"/>
            <a:ext cx="1858900" cy="1526572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  <p:sp>
        <p:nvSpPr>
          <p:cNvPr id="20" name="Text Placeholder 28">
            <a:extLst>
              <a:ext uri="{FF2B5EF4-FFF2-40B4-BE49-F238E27FC236}">
                <a16:creationId xmlns:a16="http://schemas.microsoft.com/office/drawing/2014/main" id="{CFC52F57-9EAD-D580-FF59-E7D2FF00F1F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472936" y="4016635"/>
            <a:ext cx="1885950" cy="276999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Icon title</a:t>
            </a:r>
            <a:endParaRPr lang="en-US"/>
          </a:p>
        </p:txBody>
      </p:sp>
      <p:sp>
        <p:nvSpPr>
          <p:cNvPr id="21" name="Text Placeholder 52">
            <a:extLst>
              <a:ext uri="{FF2B5EF4-FFF2-40B4-BE49-F238E27FC236}">
                <a16:creationId xmlns:a16="http://schemas.microsoft.com/office/drawing/2014/main" id="{3DC5ABC9-0673-18E7-67DD-019F81C3BE1D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486131" y="4754031"/>
            <a:ext cx="1858900" cy="1526572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  <p:sp>
        <p:nvSpPr>
          <p:cNvPr id="22" name="Text Placeholder 28">
            <a:extLst>
              <a:ext uri="{FF2B5EF4-FFF2-40B4-BE49-F238E27FC236}">
                <a16:creationId xmlns:a16="http://schemas.microsoft.com/office/drawing/2014/main" id="{CED7DF46-44CA-91EE-CE71-2A4548FF5D9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722360" y="4010539"/>
            <a:ext cx="1885950" cy="276999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Icon title</a:t>
            </a:r>
            <a:endParaRPr lang="en-US"/>
          </a:p>
        </p:txBody>
      </p:sp>
      <p:sp>
        <p:nvSpPr>
          <p:cNvPr id="23" name="Text Placeholder 52">
            <a:extLst>
              <a:ext uri="{FF2B5EF4-FFF2-40B4-BE49-F238E27FC236}">
                <a16:creationId xmlns:a16="http://schemas.microsoft.com/office/drawing/2014/main" id="{A35D41D7-79E5-F065-ABF0-0CEBCC13F5C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735555" y="4735743"/>
            <a:ext cx="1858900" cy="1526572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533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704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wo photos_with Caption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ipse 5">
            <a:extLst>
              <a:ext uri="{FF2B5EF4-FFF2-40B4-BE49-F238E27FC236}">
                <a16:creationId xmlns:a16="http://schemas.microsoft.com/office/drawing/2014/main" id="{B7771693-A444-DEE0-1E8A-47FBA0868E39}"/>
              </a:ext>
            </a:extLst>
          </p:cNvPr>
          <p:cNvSpPr/>
          <p:nvPr userDrawn="1"/>
        </p:nvSpPr>
        <p:spPr bwMode="auto">
          <a:xfrm>
            <a:off x="2808923" y="2023872"/>
            <a:ext cx="1584960" cy="1584960"/>
          </a:xfrm>
          <a:prstGeom prst="ellipse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512B348D-3B3E-D1D8-4FC4-5054F96A6A1F}"/>
              </a:ext>
            </a:extLst>
          </p:cNvPr>
          <p:cNvSpPr/>
          <p:nvPr userDrawn="1"/>
        </p:nvSpPr>
        <p:spPr bwMode="auto">
          <a:xfrm>
            <a:off x="5155883" y="2066544"/>
            <a:ext cx="1584960" cy="1584960"/>
          </a:xfrm>
          <a:prstGeom prst="ellipse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186D51DE-1B6A-4B60-A345-4DDA70D797D5}"/>
              </a:ext>
            </a:extLst>
          </p:cNvPr>
          <p:cNvSpPr/>
          <p:nvPr userDrawn="1"/>
        </p:nvSpPr>
        <p:spPr bwMode="auto">
          <a:xfrm>
            <a:off x="7490651" y="2060448"/>
            <a:ext cx="1584960" cy="1584960"/>
          </a:xfrm>
          <a:prstGeom prst="ellipse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EEF957-6F8B-0C78-3BE8-0FE1155EAD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64" y="1289050"/>
            <a:ext cx="8193024" cy="307777"/>
          </a:xfrm>
        </p:spPr>
        <p:txBody>
          <a:bodyPr/>
          <a:lstStyle>
            <a:lvl1pPr>
              <a:defRPr sz="20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Lorem ipsum dolor sit amet, lorem ipsum dolor sit amet</a:t>
            </a:r>
          </a:p>
        </p:txBody>
      </p:sp>
      <p:sp>
        <p:nvSpPr>
          <p:cNvPr id="3" name="Text Placeholder 28">
            <a:extLst>
              <a:ext uri="{FF2B5EF4-FFF2-40B4-BE49-F238E27FC236}">
                <a16:creationId xmlns:a16="http://schemas.microsoft.com/office/drawing/2014/main" id="{0710B96D-12DD-EBE3-BD89-5B8913E4B1B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734755" y="4015619"/>
            <a:ext cx="1885950" cy="276999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Icon title</a:t>
            </a:r>
            <a:endParaRPr lang="en-US"/>
          </a:p>
        </p:txBody>
      </p:sp>
      <p:sp>
        <p:nvSpPr>
          <p:cNvPr id="4" name="Text Placeholder 52">
            <a:extLst>
              <a:ext uri="{FF2B5EF4-FFF2-40B4-BE49-F238E27FC236}">
                <a16:creationId xmlns:a16="http://schemas.microsoft.com/office/drawing/2014/main" id="{002A2A00-479C-1B30-48DB-01ABD199785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47950" y="4778415"/>
            <a:ext cx="1858900" cy="1526572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  <p:sp>
        <p:nvSpPr>
          <p:cNvPr id="8" name="Text Placeholder 28">
            <a:extLst>
              <a:ext uri="{FF2B5EF4-FFF2-40B4-BE49-F238E27FC236}">
                <a16:creationId xmlns:a16="http://schemas.microsoft.com/office/drawing/2014/main" id="{437A5FD3-FE76-1E45-3724-DF57C638CA5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008563" y="4009523"/>
            <a:ext cx="1885950" cy="276999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Icon title</a:t>
            </a:r>
            <a:endParaRPr lang="en-US"/>
          </a:p>
        </p:txBody>
      </p:sp>
      <p:sp>
        <p:nvSpPr>
          <p:cNvPr id="19" name="Text Placeholder 52">
            <a:extLst>
              <a:ext uri="{FF2B5EF4-FFF2-40B4-BE49-F238E27FC236}">
                <a16:creationId xmlns:a16="http://schemas.microsoft.com/office/drawing/2014/main" id="{E46A8168-A1DA-187B-C187-9E00576BF6D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021758" y="4772319"/>
            <a:ext cx="1858900" cy="1526572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  <p:sp>
        <p:nvSpPr>
          <p:cNvPr id="20" name="Text Placeholder 28">
            <a:extLst>
              <a:ext uri="{FF2B5EF4-FFF2-40B4-BE49-F238E27FC236}">
                <a16:creationId xmlns:a16="http://schemas.microsoft.com/office/drawing/2014/main" id="{CFC52F57-9EAD-D580-FF59-E7D2FF00F1F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318947" y="4016635"/>
            <a:ext cx="1885950" cy="276999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Icon title</a:t>
            </a:r>
            <a:endParaRPr lang="en-US"/>
          </a:p>
        </p:txBody>
      </p:sp>
      <p:sp>
        <p:nvSpPr>
          <p:cNvPr id="21" name="Text Placeholder 52">
            <a:extLst>
              <a:ext uri="{FF2B5EF4-FFF2-40B4-BE49-F238E27FC236}">
                <a16:creationId xmlns:a16="http://schemas.microsoft.com/office/drawing/2014/main" id="{3DC5ABC9-0673-18E7-67DD-019F81C3BE1D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332142" y="4754031"/>
            <a:ext cx="1858900" cy="1526572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5499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6403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704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wo photos_with Caption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medios 14">
            <a:extLst>
              <a:ext uri="{FF2B5EF4-FFF2-40B4-BE49-F238E27FC236}">
                <a16:creationId xmlns:a16="http://schemas.microsoft.com/office/drawing/2014/main" id="{36E537E3-8AD2-3348-F64E-6C90517E2EFC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579437" y="582613"/>
            <a:ext cx="11020425" cy="569277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3124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wo photos_with Caption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redondeado 3">
            <a:extLst>
              <a:ext uri="{FF2B5EF4-FFF2-40B4-BE49-F238E27FC236}">
                <a16:creationId xmlns:a16="http://schemas.microsoft.com/office/drawing/2014/main" id="{F36ABBC4-1C34-AE2F-609C-4481C10351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3339935" y="2172456"/>
            <a:ext cx="5697416" cy="3000937"/>
          </a:xfrm>
          <a:prstGeom prst="roundRect">
            <a:avLst>
              <a:gd name="adj" fmla="val 5377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1275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wo photos_with Caption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le 1">
            <a:extLst>
              <a:ext uri="{FF2B5EF4-FFF2-40B4-BE49-F238E27FC236}">
                <a16:creationId xmlns:a16="http://schemas.microsoft.com/office/drawing/2014/main" id="{E7BFBAED-E1B8-CE55-317A-8FBCBC6D3E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4300536" y="0"/>
            <a:ext cx="7891463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s-AR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9961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28451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annotation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8711E-1517-BADD-9011-B24890C8AB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900" y="582613"/>
            <a:ext cx="2269671" cy="553998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1800" b="1" i="0" spc="-50" baseline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CB326D18-4C69-32F5-CB4F-540C9AEBB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3086135" y="582613"/>
            <a:ext cx="2843675" cy="5692775"/>
          </a:xfrm>
          <a:prstGeom prst="rect">
            <a:avLst/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0BD26A-1372-036F-103A-43884A6F129A}"/>
              </a:ext>
            </a:extLst>
          </p:cNvPr>
          <p:cNvSpPr txBox="1"/>
          <p:nvPr userDrawn="1"/>
        </p:nvSpPr>
        <p:spPr>
          <a:xfrm>
            <a:off x="3329941" y="685800"/>
            <a:ext cx="502920" cy="101566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6600" b="0" i="0">
                <a:solidFill>
                  <a:schemeClr val="bg1"/>
                </a:solidFill>
                <a:latin typeface="Segoe Serif Banner Light" pitchFamily="2" charset="0"/>
              </a:rPr>
              <a:t>1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A518DEE-E127-7957-1451-FB04EF5EBD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929811" y="582613"/>
            <a:ext cx="2832100" cy="5692775"/>
          </a:xfrm>
          <a:prstGeom prst="rect">
            <a:avLst/>
          </a:prstGeom>
          <a:solidFill>
            <a:srgbClr val="8DC8E8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AAA426-91EE-F684-C7ED-5B3801F2C65A}"/>
              </a:ext>
            </a:extLst>
          </p:cNvPr>
          <p:cNvSpPr txBox="1"/>
          <p:nvPr userDrawn="1"/>
        </p:nvSpPr>
        <p:spPr>
          <a:xfrm>
            <a:off x="6123941" y="685800"/>
            <a:ext cx="502920" cy="101566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6600" b="0" i="0">
                <a:solidFill>
                  <a:schemeClr val="tx1"/>
                </a:solidFill>
                <a:latin typeface="Segoe Serif Banner Light" pitchFamily="2" charset="0"/>
              </a:rPr>
              <a:t>2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79EC2376-A06E-55F8-7132-FDE247E96E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8761911" y="582613"/>
            <a:ext cx="2832100" cy="5692775"/>
          </a:xfrm>
          <a:prstGeom prst="rect">
            <a:avLst/>
          </a:prstGeom>
          <a:solidFill>
            <a:srgbClr val="B9DCD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3649D9-DB51-DAD0-FA22-7A50177F37A3}"/>
              </a:ext>
            </a:extLst>
          </p:cNvPr>
          <p:cNvSpPr txBox="1"/>
          <p:nvPr userDrawn="1"/>
        </p:nvSpPr>
        <p:spPr>
          <a:xfrm>
            <a:off x="8854441" y="685800"/>
            <a:ext cx="502920" cy="101566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6600" b="0" i="0">
                <a:solidFill>
                  <a:schemeClr val="tx1"/>
                </a:solidFill>
                <a:latin typeface="Segoe Serif Banner Light" pitchFamily="2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177603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5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_Text_with Subhead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39137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_Text_with Subhead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86316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photos_with Caption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4401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_with Logo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46845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rk Layout" preserve="1">
  <p:cSld name="Dark Layout">
    <p:bg>
      <p:bgPr>
        <a:solidFill>
          <a:srgbClr val="000000"/>
        </a:solidFill>
        <a:effectLst/>
      </p:bgPr>
    </p:bg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/>
          <p:nvPr/>
        </p:nvSpPr>
        <p:spPr>
          <a:xfrm>
            <a:off x="507999" y="6400810"/>
            <a:ext cx="525400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800" b="0" i="0" u="none" strike="noStrike" kern="1200" cap="none" spc="0" normalizeH="0" baseline="0" noProof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Inter"/>
                <a:ea typeface="Inter"/>
                <a:cs typeface="Inter"/>
                <a:sym typeface="Inter"/>
              </a:rPr>
              <a:t>© Copyright 2023 Truepic, Inc. All Rights Reserved.</a:t>
            </a:r>
            <a:endParaRPr kumimoji="0" sz="800" b="0" i="0" u="none" strike="noStrike" kern="1200" cap="none" spc="0" normalizeH="0" baseline="0" noProof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2" name="Google Shape;22;p6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10854951" y="6381118"/>
            <a:ext cx="829056" cy="1934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7971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44">
          <p15:clr>
            <a:srgbClr val="FA7B17"/>
          </p15:clr>
        </p15:guide>
      </p15:sldGuideLst>
    </p:ext>
  </p:extLs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78848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 steps proces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C7346CB5-6E6C-51D2-E3F1-F82BC882CF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899216" y="3771900"/>
            <a:ext cx="0" cy="2273300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headEnd type="non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5DF9040C-997F-B3F7-FCD4-8DC87589F8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899216" y="3286919"/>
            <a:ext cx="0" cy="376238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headEnd type="non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Graphic 53">
            <a:extLst>
              <a:ext uri="{FF2B5EF4-FFF2-40B4-BE49-F238E27FC236}">
                <a16:creationId xmlns:a16="http://schemas.microsoft.com/office/drawing/2014/main" id="{9B81472B-D679-BDC2-7E93-2777C0D4D1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26999"/>
            <a:ext cx="12188896" cy="5852096"/>
          </a:xfrm>
          <a:custGeom>
            <a:avLst/>
            <a:gdLst>
              <a:gd name="connsiteX0" fmla="*/ 12186996 w 12188896"/>
              <a:gd name="connsiteY0" fmla="*/ 17734 h 5852096"/>
              <a:gd name="connsiteX1" fmla="*/ 12188897 w 12188896"/>
              <a:gd name="connsiteY1" fmla="*/ 16530 h 5852096"/>
              <a:gd name="connsiteX2" fmla="*/ 12188897 w 12188896"/>
              <a:gd name="connsiteY2" fmla="*/ 0 h 5852096"/>
              <a:gd name="connsiteX3" fmla="*/ 12182690 w 12188896"/>
              <a:gd name="connsiteY3" fmla="*/ 3927 h 5852096"/>
              <a:gd name="connsiteX4" fmla="*/ 11729717 w 12188896"/>
              <a:gd name="connsiteY4" fmla="*/ 451769 h 5852096"/>
              <a:gd name="connsiteX5" fmla="*/ 11522041 w 12188896"/>
              <a:gd name="connsiteY5" fmla="*/ 924565 h 5852096"/>
              <a:gd name="connsiteX6" fmla="*/ 11412345 w 12188896"/>
              <a:gd name="connsiteY6" fmla="*/ 1432386 h 5852096"/>
              <a:gd name="connsiteX7" fmla="*/ 11353254 w 12188896"/>
              <a:gd name="connsiteY7" fmla="*/ 1705993 h 5852096"/>
              <a:gd name="connsiteX8" fmla="*/ 11293465 w 12188896"/>
              <a:gd name="connsiteY8" fmla="*/ 1937483 h 5852096"/>
              <a:gd name="connsiteX9" fmla="*/ 11293148 w 12188896"/>
              <a:gd name="connsiteY9" fmla="*/ 1938623 h 5852096"/>
              <a:gd name="connsiteX10" fmla="*/ 11278645 w 12188896"/>
              <a:gd name="connsiteY10" fmla="*/ 1996385 h 5852096"/>
              <a:gd name="connsiteX11" fmla="*/ 11248624 w 12188896"/>
              <a:gd name="connsiteY11" fmla="*/ 2092021 h 5852096"/>
              <a:gd name="connsiteX12" fmla="*/ 11179209 w 12188896"/>
              <a:gd name="connsiteY12" fmla="*/ 2308437 h 5852096"/>
              <a:gd name="connsiteX13" fmla="*/ 11059822 w 12188896"/>
              <a:gd name="connsiteY13" fmla="*/ 2590594 h 5852096"/>
              <a:gd name="connsiteX14" fmla="*/ 11018338 w 12188896"/>
              <a:gd name="connsiteY14" fmla="*/ 2675590 h 5852096"/>
              <a:gd name="connsiteX15" fmla="*/ 11002504 w 12188896"/>
              <a:gd name="connsiteY15" fmla="*/ 2703457 h 5852096"/>
              <a:gd name="connsiteX16" fmla="*/ 10876658 w 12188896"/>
              <a:gd name="connsiteY16" fmla="*/ 2911323 h 5852096"/>
              <a:gd name="connsiteX17" fmla="*/ 10734976 w 12188896"/>
              <a:gd name="connsiteY17" fmla="*/ 3096451 h 5852096"/>
              <a:gd name="connsiteX18" fmla="*/ 10590446 w 12188896"/>
              <a:gd name="connsiteY18" fmla="*/ 3243072 h 5852096"/>
              <a:gd name="connsiteX19" fmla="*/ 10464219 w 12188896"/>
              <a:gd name="connsiteY19" fmla="*/ 3338328 h 5852096"/>
              <a:gd name="connsiteX20" fmla="*/ 10443319 w 12188896"/>
              <a:gd name="connsiteY20" fmla="*/ 3353592 h 5852096"/>
              <a:gd name="connsiteX21" fmla="*/ 10394677 w 12188896"/>
              <a:gd name="connsiteY21" fmla="*/ 3378419 h 5852096"/>
              <a:gd name="connsiteX22" fmla="*/ 10297142 w 12188896"/>
              <a:gd name="connsiteY22" fmla="*/ 3426300 h 5852096"/>
              <a:gd name="connsiteX23" fmla="*/ 10154575 w 12188896"/>
              <a:gd name="connsiteY23" fmla="*/ 3464745 h 5852096"/>
              <a:gd name="connsiteX24" fmla="*/ 10021824 w 12188896"/>
              <a:gd name="connsiteY24" fmla="*/ 3473548 h 5852096"/>
              <a:gd name="connsiteX25" fmla="*/ 10013400 w 12188896"/>
              <a:gd name="connsiteY25" fmla="*/ 3474182 h 5852096"/>
              <a:gd name="connsiteX26" fmla="*/ 9950445 w 12188896"/>
              <a:gd name="connsiteY26" fmla="*/ 3466265 h 5852096"/>
              <a:gd name="connsiteX27" fmla="*/ 9879953 w 12188896"/>
              <a:gd name="connsiteY27" fmla="*/ 3459615 h 5852096"/>
              <a:gd name="connsiteX28" fmla="*/ 9878750 w 12188896"/>
              <a:gd name="connsiteY28" fmla="*/ 3459235 h 5852096"/>
              <a:gd name="connsiteX29" fmla="*/ 9744733 w 12188896"/>
              <a:gd name="connsiteY29" fmla="*/ 3422944 h 5852096"/>
              <a:gd name="connsiteX30" fmla="*/ 9604256 w 12188896"/>
              <a:gd name="connsiteY30" fmla="*/ 3362015 h 5852096"/>
              <a:gd name="connsiteX31" fmla="*/ 9461879 w 12188896"/>
              <a:gd name="connsiteY31" fmla="*/ 3278097 h 5852096"/>
              <a:gd name="connsiteX32" fmla="*/ 9320199 w 12188896"/>
              <a:gd name="connsiteY32" fmla="*/ 3174860 h 5852096"/>
              <a:gd name="connsiteX33" fmla="*/ 9177947 w 12188896"/>
              <a:gd name="connsiteY33" fmla="*/ 3053827 h 5852096"/>
              <a:gd name="connsiteX34" fmla="*/ 9043424 w 12188896"/>
              <a:gd name="connsiteY34" fmla="*/ 2924877 h 5852096"/>
              <a:gd name="connsiteX35" fmla="*/ 8908710 w 12188896"/>
              <a:gd name="connsiteY35" fmla="*/ 2782689 h 5852096"/>
              <a:gd name="connsiteX36" fmla="*/ 8776910 w 12188896"/>
              <a:gd name="connsiteY36" fmla="*/ 2631699 h 5852096"/>
              <a:gd name="connsiteX37" fmla="*/ 8665947 w 12188896"/>
              <a:gd name="connsiteY37" fmla="*/ 2494515 h 5852096"/>
              <a:gd name="connsiteX38" fmla="*/ 8638776 w 12188896"/>
              <a:gd name="connsiteY38" fmla="*/ 2460631 h 5852096"/>
              <a:gd name="connsiteX39" fmla="*/ 8607235 w 12188896"/>
              <a:gd name="connsiteY39" fmla="*/ 2418386 h 5852096"/>
              <a:gd name="connsiteX40" fmla="*/ 8607235 w 12188896"/>
              <a:gd name="connsiteY40" fmla="*/ 2418386 h 5852096"/>
              <a:gd name="connsiteX41" fmla="*/ 8518883 w 12188896"/>
              <a:gd name="connsiteY41" fmla="*/ 2289183 h 5852096"/>
              <a:gd name="connsiteX42" fmla="*/ 8484998 w 12188896"/>
              <a:gd name="connsiteY42" fmla="*/ 2237311 h 5852096"/>
              <a:gd name="connsiteX43" fmla="*/ 8479805 w 12188896"/>
              <a:gd name="connsiteY43" fmla="*/ 2229331 h 5852096"/>
              <a:gd name="connsiteX44" fmla="*/ 8474992 w 12188896"/>
              <a:gd name="connsiteY44" fmla="*/ 2221984 h 5852096"/>
              <a:gd name="connsiteX45" fmla="*/ 8472965 w 12188896"/>
              <a:gd name="connsiteY45" fmla="*/ 2218817 h 5852096"/>
              <a:gd name="connsiteX46" fmla="*/ 8447631 w 12188896"/>
              <a:gd name="connsiteY46" fmla="*/ 2177016 h 5852096"/>
              <a:gd name="connsiteX47" fmla="*/ 8420967 w 12188896"/>
              <a:gd name="connsiteY47" fmla="*/ 2132365 h 5852096"/>
              <a:gd name="connsiteX48" fmla="*/ 8417863 w 12188896"/>
              <a:gd name="connsiteY48" fmla="*/ 2127172 h 5852096"/>
              <a:gd name="connsiteX49" fmla="*/ 8340215 w 12188896"/>
              <a:gd name="connsiteY49" fmla="*/ 1998475 h 5852096"/>
              <a:gd name="connsiteX50" fmla="*/ 8062111 w 12188896"/>
              <a:gd name="connsiteY50" fmla="*/ 1570140 h 5852096"/>
              <a:gd name="connsiteX51" fmla="*/ 7654170 w 12188896"/>
              <a:gd name="connsiteY51" fmla="*/ 1344540 h 5852096"/>
              <a:gd name="connsiteX52" fmla="*/ 7351364 w 12188896"/>
              <a:gd name="connsiteY52" fmla="*/ 1427382 h 5852096"/>
              <a:gd name="connsiteX53" fmla="*/ 7086054 w 12188896"/>
              <a:gd name="connsiteY53" fmla="*/ 1631575 h 5852096"/>
              <a:gd name="connsiteX54" fmla="*/ 6903016 w 12188896"/>
              <a:gd name="connsiteY54" fmla="*/ 1779145 h 5852096"/>
              <a:gd name="connsiteX55" fmla="*/ 6585770 w 12188896"/>
              <a:gd name="connsiteY55" fmla="*/ 1977511 h 5852096"/>
              <a:gd name="connsiteX56" fmla="*/ 6065473 w 12188896"/>
              <a:gd name="connsiteY56" fmla="*/ 1308629 h 5852096"/>
              <a:gd name="connsiteX57" fmla="*/ 5409955 w 12188896"/>
              <a:gd name="connsiteY57" fmla="*/ 1026978 h 5852096"/>
              <a:gd name="connsiteX58" fmla="*/ 5244777 w 12188896"/>
              <a:gd name="connsiteY58" fmla="*/ 1025078 h 5852096"/>
              <a:gd name="connsiteX59" fmla="*/ 5084349 w 12188896"/>
              <a:gd name="connsiteY59" fmla="*/ 1022608 h 5852096"/>
              <a:gd name="connsiteX60" fmla="*/ 4929115 w 12188896"/>
              <a:gd name="connsiteY60" fmla="*/ 1019505 h 5852096"/>
              <a:gd name="connsiteX61" fmla="*/ 4777744 w 12188896"/>
              <a:gd name="connsiteY61" fmla="*/ 1015768 h 5852096"/>
              <a:gd name="connsiteX62" fmla="*/ 4630933 w 12188896"/>
              <a:gd name="connsiteY62" fmla="*/ 1011524 h 5852096"/>
              <a:gd name="connsiteX63" fmla="*/ 4487986 w 12188896"/>
              <a:gd name="connsiteY63" fmla="*/ 1006774 h 5852096"/>
              <a:gd name="connsiteX64" fmla="*/ 4348776 w 12188896"/>
              <a:gd name="connsiteY64" fmla="*/ 1001517 h 5852096"/>
              <a:gd name="connsiteX65" fmla="*/ 4213302 w 12188896"/>
              <a:gd name="connsiteY65" fmla="*/ 995754 h 5852096"/>
              <a:gd name="connsiteX66" fmla="*/ 4081945 w 12188896"/>
              <a:gd name="connsiteY66" fmla="*/ 989610 h 5852096"/>
              <a:gd name="connsiteX67" fmla="*/ 3953122 w 12188896"/>
              <a:gd name="connsiteY67" fmla="*/ 983087 h 5852096"/>
              <a:gd name="connsiteX68" fmla="*/ 3829238 w 12188896"/>
              <a:gd name="connsiteY68" fmla="*/ 976247 h 5852096"/>
              <a:gd name="connsiteX69" fmla="*/ 3707445 w 12188896"/>
              <a:gd name="connsiteY69" fmla="*/ 968963 h 5852096"/>
              <a:gd name="connsiteX70" fmla="*/ 3587995 w 12188896"/>
              <a:gd name="connsiteY70" fmla="*/ 961363 h 5852096"/>
              <a:gd name="connsiteX71" fmla="*/ 3559367 w 12188896"/>
              <a:gd name="connsiteY71" fmla="*/ 958956 h 5852096"/>
              <a:gd name="connsiteX72" fmla="*/ 3470002 w 12188896"/>
              <a:gd name="connsiteY72" fmla="*/ 953446 h 5852096"/>
              <a:gd name="connsiteX73" fmla="*/ 3397483 w 12188896"/>
              <a:gd name="connsiteY73" fmla="*/ 947619 h 5852096"/>
              <a:gd name="connsiteX74" fmla="*/ 3345295 w 12188896"/>
              <a:gd name="connsiteY74" fmla="*/ 944769 h 5852096"/>
              <a:gd name="connsiteX75" fmla="*/ 3235598 w 12188896"/>
              <a:gd name="connsiteY75" fmla="*/ 936282 h 5852096"/>
              <a:gd name="connsiteX76" fmla="*/ 3217738 w 12188896"/>
              <a:gd name="connsiteY76" fmla="*/ 935396 h 5852096"/>
              <a:gd name="connsiteX77" fmla="*/ 3085938 w 12188896"/>
              <a:gd name="connsiteY77" fmla="*/ 925452 h 5852096"/>
              <a:gd name="connsiteX78" fmla="*/ 2948501 w 12188896"/>
              <a:gd name="connsiteY78" fmla="*/ 914938 h 5852096"/>
              <a:gd name="connsiteX79" fmla="*/ 2812710 w 12188896"/>
              <a:gd name="connsiteY79" fmla="*/ 904235 h 5852096"/>
              <a:gd name="connsiteX80" fmla="*/ 2681037 w 12188896"/>
              <a:gd name="connsiteY80" fmla="*/ 893531 h 5852096"/>
              <a:gd name="connsiteX81" fmla="*/ 2532009 w 12188896"/>
              <a:gd name="connsiteY81" fmla="*/ 881561 h 5852096"/>
              <a:gd name="connsiteX82" fmla="*/ 2531819 w 12188896"/>
              <a:gd name="connsiteY82" fmla="*/ 881561 h 5852096"/>
              <a:gd name="connsiteX83" fmla="*/ 2391912 w 12188896"/>
              <a:gd name="connsiteY83" fmla="*/ 870350 h 5852096"/>
              <a:gd name="connsiteX84" fmla="*/ 2102281 w 12188896"/>
              <a:gd name="connsiteY84" fmla="*/ 856987 h 5852096"/>
              <a:gd name="connsiteX85" fmla="*/ 2470 w 12188896"/>
              <a:gd name="connsiteY85" fmla="*/ 1408572 h 5852096"/>
              <a:gd name="connsiteX86" fmla="*/ 127 w 12188896"/>
              <a:gd name="connsiteY86" fmla="*/ 1409649 h 5852096"/>
              <a:gd name="connsiteX87" fmla="*/ 127 w 12188896"/>
              <a:gd name="connsiteY87" fmla="*/ 1424976 h 5852096"/>
              <a:gd name="connsiteX88" fmla="*/ 5890 w 12188896"/>
              <a:gd name="connsiteY88" fmla="*/ 1422316 h 5852096"/>
              <a:gd name="connsiteX89" fmla="*/ 2102534 w 12188896"/>
              <a:gd name="connsiteY89" fmla="*/ 870477 h 5852096"/>
              <a:gd name="connsiteX90" fmla="*/ 2177333 w 12188896"/>
              <a:gd name="connsiteY90" fmla="*/ 870224 h 5852096"/>
              <a:gd name="connsiteX91" fmla="*/ 1113811 w 12188896"/>
              <a:gd name="connsiteY91" fmla="*/ 1048765 h 5852096"/>
              <a:gd name="connsiteX92" fmla="*/ 2343 w 12188896"/>
              <a:gd name="connsiteY92" fmla="*/ 1485651 h 5852096"/>
              <a:gd name="connsiteX93" fmla="*/ 63 w 12188896"/>
              <a:gd name="connsiteY93" fmla="*/ 1486791 h 5852096"/>
              <a:gd name="connsiteX94" fmla="*/ 63 w 12188896"/>
              <a:gd name="connsiteY94" fmla="*/ 1501294 h 5852096"/>
              <a:gd name="connsiteX95" fmla="*/ 5890 w 12188896"/>
              <a:gd name="connsiteY95" fmla="*/ 1498444 h 5852096"/>
              <a:gd name="connsiteX96" fmla="*/ 2264229 w 12188896"/>
              <a:gd name="connsiteY96" fmla="*/ 881688 h 5852096"/>
              <a:gd name="connsiteX97" fmla="*/ 2320090 w 12188896"/>
              <a:gd name="connsiteY97" fmla="*/ 881688 h 5852096"/>
              <a:gd name="connsiteX98" fmla="*/ 1307172 w 12188896"/>
              <a:gd name="connsiteY98" fmla="*/ 1047372 h 5852096"/>
              <a:gd name="connsiteX99" fmla="*/ 207739 w 12188896"/>
              <a:gd name="connsiteY99" fmla="*/ 1472667 h 5852096"/>
              <a:gd name="connsiteX100" fmla="*/ 2217 w 12188896"/>
              <a:gd name="connsiteY100" fmla="*/ 1575650 h 5852096"/>
              <a:gd name="connsiteX101" fmla="*/ 0 w 12188896"/>
              <a:gd name="connsiteY101" fmla="*/ 1576790 h 5852096"/>
              <a:gd name="connsiteX102" fmla="*/ 0 w 12188896"/>
              <a:gd name="connsiteY102" fmla="*/ 1591610 h 5852096"/>
              <a:gd name="connsiteX103" fmla="*/ 5953 w 12188896"/>
              <a:gd name="connsiteY103" fmla="*/ 1588507 h 5852096"/>
              <a:gd name="connsiteX104" fmla="*/ 2425986 w 12188896"/>
              <a:gd name="connsiteY104" fmla="*/ 892898 h 5852096"/>
              <a:gd name="connsiteX105" fmla="*/ 2438337 w 12188896"/>
              <a:gd name="connsiteY105" fmla="*/ 892898 h 5852096"/>
              <a:gd name="connsiteX106" fmla="*/ 432832 w 12188896"/>
              <a:gd name="connsiteY106" fmla="*/ 1448473 h 5852096"/>
              <a:gd name="connsiteX107" fmla="*/ 2153 w 12188896"/>
              <a:gd name="connsiteY107" fmla="*/ 1673123 h 5852096"/>
              <a:gd name="connsiteX108" fmla="*/ 63 w 12188896"/>
              <a:gd name="connsiteY108" fmla="*/ 1674263 h 5852096"/>
              <a:gd name="connsiteX109" fmla="*/ 63 w 12188896"/>
              <a:gd name="connsiteY109" fmla="*/ 1688323 h 5852096"/>
              <a:gd name="connsiteX110" fmla="*/ 6080 w 12188896"/>
              <a:gd name="connsiteY110" fmla="*/ 1684966 h 5852096"/>
              <a:gd name="connsiteX111" fmla="*/ 2523206 w 12188896"/>
              <a:gd name="connsiteY111" fmla="*/ 904361 h 5852096"/>
              <a:gd name="connsiteX112" fmla="*/ 2528843 w 12188896"/>
              <a:gd name="connsiteY112" fmla="*/ 905501 h 5852096"/>
              <a:gd name="connsiteX113" fmla="*/ 659128 w 12188896"/>
              <a:gd name="connsiteY113" fmla="*/ 1428649 h 5852096"/>
              <a:gd name="connsiteX114" fmla="*/ 1963 w 12188896"/>
              <a:gd name="connsiteY114" fmla="*/ 1787126 h 5852096"/>
              <a:gd name="connsiteX115" fmla="*/ 0 w 12188896"/>
              <a:gd name="connsiteY115" fmla="*/ 1788329 h 5852096"/>
              <a:gd name="connsiteX116" fmla="*/ 0 w 12188896"/>
              <a:gd name="connsiteY116" fmla="*/ 1806316 h 5852096"/>
              <a:gd name="connsiteX117" fmla="*/ 6144 w 12188896"/>
              <a:gd name="connsiteY117" fmla="*/ 1802579 h 5852096"/>
              <a:gd name="connsiteX118" fmla="*/ 2579574 w 12188896"/>
              <a:gd name="connsiteY118" fmla="*/ 917092 h 5852096"/>
              <a:gd name="connsiteX119" fmla="*/ 2593128 w 12188896"/>
              <a:gd name="connsiteY119" fmla="*/ 920512 h 5852096"/>
              <a:gd name="connsiteX120" fmla="*/ 1890235 w 12188896"/>
              <a:gd name="connsiteY120" fmla="*/ 1036985 h 5852096"/>
              <a:gd name="connsiteX121" fmla="*/ 886501 w 12188896"/>
              <a:gd name="connsiteY121" fmla="*/ 1410599 h 5852096"/>
              <a:gd name="connsiteX122" fmla="*/ 1837 w 12188896"/>
              <a:gd name="connsiteY122" fmla="*/ 1919306 h 5852096"/>
              <a:gd name="connsiteX123" fmla="*/ 63 w 12188896"/>
              <a:gd name="connsiteY123" fmla="*/ 1920509 h 5852096"/>
              <a:gd name="connsiteX124" fmla="*/ 63 w 12188896"/>
              <a:gd name="connsiteY124" fmla="*/ 1935710 h 5852096"/>
              <a:gd name="connsiteX125" fmla="*/ 6397 w 12188896"/>
              <a:gd name="connsiteY125" fmla="*/ 1931466 h 5852096"/>
              <a:gd name="connsiteX126" fmla="*/ 2634422 w 12188896"/>
              <a:gd name="connsiteY126" fmla="*/ 931722 h 5852096"/>
              <a:gd name="connsiteX127" fmla="*/ 2652093 w 12188896"/>
              <a:gd name="connsiteY127" fmla="*/ 936979 h 5852096"/>
              <a:gd name="connsiteX128" fmla="*/ 2085497 w 12188896"/>
              <a:gd name="connsiteY128" fmla="*/ 1035465 h 5852096"/>
              <a:gd name="connsiteX129" fmla="*/ 1115014 w 12188896"/>
              <a:gd name="connsiteY129" fmla="*/ 1393751 h 5852096"/>
              <a:gd name="connsiteX130" fmla="*/ 214579 w 12188896"/>
              <a:gd name="connsiteY130" fmla="*/ 1922473 h 5852096"/>
              <a:gd name="connsiteX131" fmla="*/ 1773 w 12188896"/>
              <a:gd name="connsiteY131" fmla="*/ 2075807 h 5852096"/>
              <a:gd name="connsiteX132" fmla="*/ 127 w 12188896"/>
              <a:gd name="connsiteY132" fmla="*/ 2077010 h 5852096"/>
              <a:gd name="connsiteX133" fmla="*/ 127 w 12188896"/>
              <a:gd name="connsiteY133" fmla="*/ 2095314 h 5852096"/>
              <a:gd name="connsiteX134" fmla="*/ 6587 w 12188896"/>
              <a:gd name="connsiteY134" fmla="*/ 2090501 h 5852096"/>
              <a:gd name="connsiteX135" fmla="*/ 2685534 w 12188896"/>
              <a:gd name="connsiteY135" fmla="*/ 947746 h 5852096"/>
              <a:gd name="connsiteX136" fmla="*/ 2708524 w 12188896"/>
              <a:gd name="connsiteY136" fmla="*/ 955790 h 5852096"/>
              <a:gd name="connsiteX137" fmla="*/ 2280886 w 12188896"/>
              <a:gd name="connsiteY137" fmla="*/ 1034325 h 5852096"/>
              <a:gd name="connsiteX138" fmla="*/ 1344160 w 12188896"/>
              <a:gd name="connsiteY138" fmla="*/ 1378044 h 5852096"/>
              <a:gd name="connsiteX139" fmla="*/ 477863 w 12188896"/>
              <a:gd name="connsiteY139" fmla="*/ 1893022 h 5852096"/>
              <a:gd name="connsiteX140" fmla="*/ 1457 w 12188896"/>
              <a:gd name="connsiteY140" fmla="*/ 2263975 h 5852096"/>
              <a:gd name="connsiteX141" fmla="*/ 63 w 12188896"/>
              <a:gd name="connsiteY141" fmla="*/ 2265179 h 5852096"/>
              <a:gd name="connsiteX142" fmla="*/ 63 w 12188896"/>
              <a:gd name="connsiteY142" fmla="*/ 2283229 h 5852096"/>
              <a:gd name="connsiteX143" fmla="*/ 6777 w 12188896"/>
              <a:gd name="connsiteY143" fmla="*/ 2277529 h 5852096"/>
              <a:gd name="connsiteX144" fmla="*/ 2735442 w 12188896"/>
              <a:gd name="connsiteY144" fmla="*/ 965860 h 5852096"/>
              <a:gd name="connsiteX145" fmla="*/ 2764069 w 12188896"/>
              <a:gd name="connsiteY145" fmla="*/ 977387 h 5852096"/>
              <a:gd name="connsiteX146" fmla="*/ 2476591 w 12188896"/>
              <a:gd name="connsiteY146" fmla="*/ 1033628 h 5852096"/>
              <a:gd name="connsiteX147" fmla="*/ 1574003 w 12188896"/>
              <a:gd name="connsiteY147" fmla="*/ 1363287 h 5852096"/>
              <a:gd name="connsiteX148" fmla="*/ 742034 w 12188896"/>
              <a:gd name="connsiteY148" fmla="*/ 1864584 h 5852096"/>
              <a:gd name="connsiteX149" fmla="*/ 33124 w 12188896"/>
              <a:gd name="connsiteY149" fmla="*/ 2465888 h 5852096"/>
              <a:gd name="connsiteX150" fmla="*/ 1267 w 12188896"/>
              <a:gd name="connsiteY150" fmla="*/ 2497492 h 5852096"/>
              <a:gd name="connsiteX151" fmla="*/ 63 w 12188896"/>
              <a:gd name="connsiteY151" fmla="*/ 2498695 h 5852096"/>
              <a:gd name="connsiteX152" fmla="*/ 63 w 12188896"/>
              <a:gd name="connsiteY152" fmla="*/ 2517696 h 5852096"/>
              <a:gd name="connsiteX153" fmla="*/ 6967 w 12188896"/>
              <a:gd name="connsiteY153" fmla="*/ 2510919 h 5852096"/>
              <a:gd name="connsiteX154" fmla="*/ 42688 w 12188896"/>
              <a:gd name="connsiteY154" fmla="*/ 2475514 h 5852096"/>
              <a:gd name="connsiteX155" fmla="*/ 2788326 w 12188896"/>
              <a:gd name="connsiteY155" fmla="*/ 987837 h 5852096"/>
              <a:gd name="connsiteX156" fmla="*/ 2819297 w 12188896"/>
              <a:gd name="connsiteY156" fmla="*/ 1002214 h 5852096"/>
              <a:gd name="connsiteX157" fmla="*/ 2672487 w 12188896"/>
              <a:gd name="connsiteY157" fmla="*/ 1032995 h 5852096"/>
              <a:gd name="connsiteX158" fmla="*/ 1804479 w 12188896"/>
              <a:gd name="connsiteY158" fmla="*/ 1349100 h 5852096"/>
              <a:gd name="connsiteX159" fmla="*/ 1006964 w 12188896"/>
              <a:gd name="connsiteY159" fmla="*/ 1836907 h 5852096"/>
              <a:gd name="connsiteX160" fmla="*/ 331496 w 12188896"/>
              <a:gd name="connsiteY160" fmla="*/ 2426556 h 5852096"/>
              <a:gd name="connsiteX161" fmla="*/ 1393 w 12188896"/>
              <a:gd name="connsiteY161" fmla="*/ 2752289 h 5852096"/>
              <a:gd name="connsiteX162" fmla="*/ 127 w 12188896"/>
              <a:gd name="connsiteY162" fmla="*/ 2753492 h 5852096"/>
              <a:gd name="connsiteX163" fmla="*/ 127 w 12188896"/>
              <a:gd name="connsiteY163" fmla="*/ 2772049 h 5852096"/>
              <a:gd name="connsiteX164" fmla="*/ 6967 w 12188896"/>
              <a:gd name="connsiteY164" fmla="*/ 2765589 h 5852096"/>
              <a:gd name="connsiteX165" fmla="*/ 341249 w 12188896"/>
              <a:gd name="connsiteY165" fmla="*/ 2435930 h 5852096"/>
              <a:gd name="connsiteX166" fmla="*/ 2839311 w 12188896"/>
              <a:gd name="connsiteY166" fmla="*/ 1012094 h 5852096"/>
              <a:gd name="connsiteX167" fmla="*/ 2875159 w 12188896"/>
              <a:gd name="connsiteY167" fmla="*/ 1031158 h 5852096"/>
              <a:gd name="connsiteX168" fmla="*/ 2869458 w 12188896"/>
              <a:gd name="connsiteY168" fmla="*/ 1032425 h 5852096"/>
              <a:gd name="connsiteX169" fmla="*/ 2868699 w 12188896"/>
              <a:gd name="connsiteY169" fmla="*/ 1032615 h 5852096"/>
              <a:gd name="connsiteX170" fmla="*/ 2035589 w 12188896"/>
              <a:gd name="connsiteY170" fmla="*/ 1335483 h 5852096"/>
              <a:gd name="connsiteX171" fmla="*/ 629867 w 12188896"/>
              <a:gd name="connsiteY171" fmla="*/ 2387162 h 5852096"/>
              <a:gd name="connsiteX172" fmla="*/ 1393 w 12188896"/>
              <a:gd name="connsiteY172" fmla="*/ 3002336 h 5852096"/>
              <a:gd name="connsiteX173" fmla="*/ 63 w 12188896"/>
              <a:gd name="connsiteY173" fmla="*/ 3003539 h 5852096"/>
              <a:gd name="connsiteX174" fmla="*/ 63 w 12188896"/>
              <a:gd name="connsiteY174" fmla="*/ 3022286 h 5852096"/>
              <a:gd name="connsiteX175" fmla="*/ 6840 w 12188896"/>
              <a:gd name="connsiteY175" fmla="*/ 3016206 h 5852096"/>
              <a:gd name="connsiteX176" fmla="*/ 639621 w 12188896"/>
              <a:gd name="connsiteY176" fmla="*/ 2396346 h 5852096"/>
              <a:gd name="connsiteX177" fmla="*/ 2891309 w 12188896"/>
              <a:gd name="connsiteY177" fmla="*/ 1040405 h 5852096"/>
              <a:gd name="connsiteX178" fmla="*/ 2931907 w 12188896"/>
              <a:gd name="connsiteY178" fmla="*/ 1065169 h 5852096"/>
              <a:gd name="connsiteX179" fmla="*/ 2266889 w 12188896"/>
              <a:gd name="connsiteY179" fmla="*/ 1322246 h 5852096"/>
              <a:gd name="connsiteX180" fmla="*/ 927985 w 12188896"/>
              <a:gd name="connsiteY180" fmla="*/ 2347704 h 5852096"/>
              <a:gd name="connsiteX181" fmla="*/ 1457 w 12188896"/>
              <a:gd name="connsiteY181" fmla="*/ 3248836 h 5852096"/>
              <a:gd name="connsiteX182" fmla="*/ 63 w 12188896"/>
              <a:gd name="connsiteY182" fmla="*/ 3250039 h 5852096"/>
              <a:gd name="connsiteX183" fmla="*/ 63 w 12188896"/>
              <a:gd name="connsiteY183" fmla="*/ 3267899 h 5852096"/>
              <a:gd name="connsiteX184" fmla="*/ 6777 w 12188896"/>
              <a:gd name="connsiteY184" fmla="*/ 3262136 h 5852096"/>
              <a:gd name="connsiteX185" fmla="*/ 938119 w 12188896"/>
              <a:gd name="connsiteY185" fmla="*/ 2356825 h 5852096"/>
              <a:gd name="connsiteX186" fmla="*/ 2945207 w 12188896"/>
              <a:gd name="connsiteY186" fmla="*/ 1073846 h 5852096"/>
              <a:gd name="connsiteX187" fmla="*/ 2990049 w 12188896"/>
              <a:gd name="connsiteY187" fmla="*/ 1105514 h 5852096"/>
              <a:gd name="connsiteX188" fmla="*/ 2498885 w 12188896"/>
              <a:gd name="connsiteY188" fmla="*/ 1309453 h 5852096"/>
              <a:gd name="connsiteX189" fmla="*/ 1226357 w 12188896"/>
              <a:gd name="connsiteY189" fmla="*/ 2308310 h 5852096"/>
              <a:gd name="connsiteX190" fmla="*/ 1583 w 12188896"/>
              <a:gd name="connsiteY190" fmla="*/ 3487672 h 5852096"/>
              <a:gd name="connsiteX191" fmla="*/ 63 w 12188896"/>
              <a:gd name="connsiteY191" fmla="*/ 3488875 h 5852096"/>
              <a:gd name="connsiteX192" fmla="*/ 63 w 12188896"/>
              <a:gd name="connsiteY192" fmla="*/ 3507370 h 5852096"/>
              <a:gd name="connsiteX193" fmla="*/ 6714 w 12188896"/>
              <a:gd name="connsiteY193" fmla="*/ 3501986 h 5852096"/>
              <a:gd name="connsiteX194" fmla="*/ 319209 w 12188896"/>
              <a:gd name="connsiteY194" fmla="*/ 3237182 h 5852096"/>
              <a:gd name="connsiteX195" fmla="*/ 1236554 w 12188896"/>
              <a:gd name="connsiteY195" fmla="*/ 2317304 h 5852096"/>
              <a:gd name="connsiteX196" fmla="*/ 3000942 w 12188896"/>
              <a:gd name="connsiteY196" fmla="*/ 1113874 h 5852096"/>
              <a:gd name="connsiteX197" fmla="*/ 3049647 w 12188896"/>
              <a:gd name="connsiteY197" fmla="*/ 1153838 h 5852096"/>
              <a:gd name="connsiteX198" fmla="*/ 2731072 w 12188896"/>
              <a:gd name="connsiteY198" fmla="*/ 1296912 h 5852096"/>
              <a:gd name="connsiteX199" fmla="*/ 1524602 w 12188896"/>
              <a:gd name="connsiteY199" fmla="*/ 2268979 h 5852096"/>
              <a:gd name="connsiteX200" fmla="*/ 1647 w 12188896"/>
              <a:gd name="connsiteY200" fmla="*/ 3723469 h 5852096"/>
              <a:gd name="connsiteX201" fmla="*/ 63 w 12188896"/>
              <a:gd name="connsiteY201" fmla="*/ 3724672 h 5852096"/>
              <a:gd name="connsiteX202" fmla="*/ 63 w 12188896"/>
              <a:gd name="connsiteY202" fmla="*/ 3741076 h 5852096"/>
              <a:gd name="connsiteX203" fmla="*/ 6587 w 12188896"/>
              <a:gd name="connsiteY203" fmla="*/ 3736009 h 5852096"/>
              <a:gd name="connsiteX204" fmla="*/ 572232 w 12188896"/>
              <a:gd name="connsiteY204" fmla="*/ 3266063 h 5852096"/>
              <a:gd name="connsiteX205" fmla="*/ 1535052 w 12188896"/>
              <a:gd name="connsiteY205" fmla="*/ 2277719 h 5852096"/>
              <a:gd name="connsiteX206" fmla="*/ 3059084 w 12188896"/>
              <a:gd name="connsiteY206" fmla="*/ 1162009 h 5852096"/>
              <a:gd name="connsiteX207" fmla="*/ 3111842 w 12188896"/>
              <a:gd name="connsiteY207" fmla="*/ 1211980 h 5852096"/>
              <a:gd name="connsiteX208" fmla="*/ 2963765 w 12188896"/>
              <a:gd name="connsiteY208" fmla="*/ 1284435 h 5852096"/>
              <a:gd name="connsiteX209" fmla="*/ 1822973 w 12188896"/>
              <a:gd name="connsiteY209" fmla="*/ 2229584 h 5852096"/>
              <a:gd name="connsiteX210" fmla="*/ 1710 w 12188896"/>
              <a:gd name="connsiteY210" fmla="*/ 3949448 h 5852096"/>
              <a:gd name="connsiteX211" fmla="*/ 63 w 12188896"/>
              <a:gd name="connsiteY211" fmla="*/ 3950652 h 5852096"/>
              <a:gd name="connsiteX212" fmla="*/ 63 w 12188896"/>
              <a:gd name="connsiteY212" fmla="*/ 3968385 h 5852096"/>
              <a:gd name="connsiteX213" fmla="*/ 6524 w 12188896"/>
              <a:gd name="connsiteY213" fmla="*/ 3963635 h 5852096"/>
              <a:gd name="connsiteX214" fmla="*/ 825699 w 12188896"/>
              <a:gd name="connsiteY214" fmla="*/ 3297160 h 5852096"/>
              <a:gd name="connsiteX215" fmla="*/ 1833487 w 12188896"/>
              <a:gd name="connsiteY215" fmla="*/ 2238071 h 5852096"/>
              <a:gd name="connsiteX216" fmla="*/ 3120265 w 12188896"/>
              <a:gd name="connsiteY216" fmla="*/ 1220403 h 5852096"/>
              <a:gd name="connsiteX217" fmla="*/ 3177330 w 12188896"/>
              <a:gd name="connsiteY217" fmla="*/ 1282472 h 5852096"/>
              <a:gd name="connsiteX218" fmla="*/ 2121282 w 12188896"/>
              <a:gd name="connsiteY218" fmla="*/ 2190127 h 5852096"/>
              <a:gd name="connsiteX219" fmla="*/ 1837 w 12188896"/>
              <a:gd name="connsiteY219" fmla="*/ 4172704 h 5852096"/>
              <a:gd name="connsiteX220" fmla="*/ 63 w 12188896"/>
              <a:gd name="connsiteY220" fmla="*/ 4173908 h 5852096"/>
              <a:gd name="connsiteX221" fmla="*/ 63 w 12188896"/>
              <a:gd name="connsiteY221" fmla="*/ 4188855 h 5852096"/>
              <a:gd name="connsiteX222" fmla="*/ 11464 w 12188896"/>
              <a:gd name="connsiteY222" fmla="*/ 4180938 h 5852096"/>
              <a:gd name="connsiteX223" fmla="*/ 1079546 w 12188896"/>
              <a:gd name="connsiteY223" fmla="*/ 3330854 h 5852096"/>
              <a:gd name="connsiteX224" fmla="*/ 2131922 w 12188896"/>
              <a:gd name="connsiteY224" fmla="*/ 2198487 h 5852096"/>
              <a:gd name="connsiteX225" fmla="*/ 3185311 w 12188896"/>
              <a:gd name="connsiteY225" fmla="*/ 1291782 h 5852096"/>
              <a:gd name="connsiteX226" fmla="*/ 3247569 w 12188896"/>
              <a:gd name="connsiteY226" fmla="*/ 1368987 h 5852096"/>
              <a:gd name="connsiteX227" fmla="*/ 2419526 w 12188896"/>
              <a:gd name="connsiteY227" fmla="*/ 2150796 h 5852096"/>
              <a:gd name="connsiteX228" fmla="*/ 1900 w 12188896"/>
              <a:gd name="connsiteY228" fmla="*/ 4384560 h 5852096"/>
              <a:gd name="connsiteX229" fmla="*/ 63 w 12188896"/>
              <a:gd name="connsiteY229" fmla="*/ 4385763 h 5852096"/>
              <a:gd name="connsiteX230" fmla="*/ 63 w 12188896"/>
              <a:gd name="connsiteY230" fmla="*/ 4401977 h 5852096"/>
              <a:gd name="connsiteX231" fmla="*/ 6334 w 12188896"/>
              <a:gd name="connsiteY231" fmla="*/ 4397861 h 5852096"/>
              <a:gd name="connsiteX232" fmla="*/ 1224140 w 12188896"/>
              <a:gd name="connsiteY232" fmla="*/ 3466962 h 5852096"/>
              <a:gd name="connsiteX233" fmla="*/ 2430357 w 12188896"/>
              <a:gd name="connsiteY233" fmla="*/ 2158966 h 5852096"/>
              <a:gd name="connsiteX234" fmla="*/ 3255422 w 12188896"/>
              <a:gd name="connsiteY234" fmla="*/ 1379311 h 5852096"/>
              <a:gd name="connsiteX235" fmla="*/ 3324521 w 12188896"/>
              <a:gd name="connsiteY235" fmla="*/ 1475327 h 5852096"/>
              <a:gd name="connsiteX236" fmla="*/ 2717898 w 12188896"/>
              <a:gd name="connsiteY236" fmla="*/ 2111465 h 5852096"/>
              <a:gd name="connsiteX237" fmla="*/ 2027 w 12188896"/>
              <a:gd name="connsiteY237" fmla="*/ 4588689 h 5852096"/>
              <a:gd name="connsiteX238" fmla="*/ 63 w 12188896"/>
              <a:gd name="connsiteY238" fmla="*/ 4589892 h 5852096"/>
              <a:gd name="connsiteX239" fmla="*/ 63 w 12188896"/>
              <a:gd name="connsiteY239" fmla="*/ 4607373 h 5852096"/>
              <a:gd name="connsiteX240" fmla="*/ 6270 w 12188896"/>
              <a:gd name="connsiteY240" fmla="*/ 4603573 h 5852096"/>
              <a:gd name="connsiteX241" fmla="*/ 416111 w 12188896"/>
              <a:gd name="connsiteY241" fmla="*/ 4339339 h 5852096"/>
              <a:gd name="connsiteX242" fmla="*/ 2728918 w 12188896"/>
              <a:gd name="connsiteY242" fmla="*/ 2119381 h 5852096"/>
              <a:gd name="connsiteX243" fmla="*/ 3332438 w 12188896"/>
              <a:gd name="connsiteY243" fmla="*/ 1486791 h 5852096"/>
              <a:gd name="connsiteX244" fmla="*/ 3411670 w 12188896"/>
              <a:gd name="connsiteY244" fmla="*/ 1605671 h 5852096"/>
              <a:gd name="connsiteX245" fmla="*/ 3016206 w 12188896"/>
              <a:gd name="connsiteY245" fmla="*/ 2072070 h 5852096"/>
              <a:gd name="connsiteX246" fmla="*/ 2090 w 12188896"/>
              <a:gd name="connsiteY246" fmla="*/ 4789271 h 5852096"/>
              <a:gd name="connsiteX247" fmla="*/ 63 w 12188896"/>
              <a:gd name="connsiteY247" fmla="*/ 4790411 h 5852096"/>
              <a:gd name="connsiteX248" fmla="*/ 63 w 12188896"/>
              <a:gd name="connsiteY248" fmla="*/ 4804472 h 5852096"/>
              <a:gd name="connsiteX249" fmla="*/ 6144 w 12188896"/>
              <a:gd name="connsiteY249" fmla="*/ 4800988 h 5852096"/>
              <a:gd name="connsiteX250" fmla="*/ 615680 w 12188896"/>
              <a:gd name="connsiteY250" fmla="*/ 4424588 h 5852096"/>
              <a:gd name="connsiteX251" fmla="*/ 3027353 w 12188896"/>
              <a:gd name="connsiteY251" fmla="*/ 2079797 h 5852096"/>
              <a:gd name="connsiteX252" fmla="*/ 3419777 w 12188896"/>
              <a:gd name="connsiteY252" fmla="*/ 1618021 h 5852096"/>
              <a:gd name="connsiteX253" fmla="*/ 3427124 w 12188896"/>
              <a:gd name="connsiteY253" fmla="*/ 1629231 h 5852096"/>
              <a:gd name="connsiteX254" fmla="*/ 3515603 w 12188896"/>
              <a:gd name="connsiteY254" fmla="*/ 1762362 h 5852096"/>
              <a:gd name="connsiteX255" fmla="*/ 3314514 w 12188896"/>
              <a:gd name="connsiteY255" fmla="*/ 2032739 h 5852096"/>
              <a:gd name="connsiteX256" fmla="*/ 2217 w 12188896"/>
              <a:gd name="connsiteY256" fmla="*/ 4976553 h 5852096"/>
              <a:gd name="connsiteX257" fmla="*/ 63 w 12188896"/>
              <a:gd name="connsiteY257" fmla="*/ 4977693 h 5852096"/>
              <a:gd name="connsiteX258" fmla="*/ 63 w 12188896"/>
              <a:gd name="connsiteY258" fmla="*/ 4992134 h 5852096"/>
              <a:gd name="connsiteX259" fmla="*/ 6017 w 12188896"/>
              <a:gd name="connsiteY259" fmla="*/ 4989030 h 5852096"/>
              <a:gd name="connsiteX260" fmla="*/ 811892 w 12188896"/>
              <a:gd name="connsiteY260" fmla="*/ 4515094 h 5852096"/>
              <a:gd name="connsiteX261" fmla="*/ 3325788 w 12188896"/>
              <a:gd name="connsiteY261" fmla="*/ 2040213 h 5852096"/>
              <a:gd name="connsiteX262" fmla="*/ 3523330 w 12188896"/>
              <a:gd name="connsiteY262" fmla="*/ 1773635 h 5852096"/>
              <a:gd name="connsiteX263" fmla="*/ 3606109 w 12188896"/>
              <a:gd name="connsiteY263" fmla="*/ 1888145 h 5852096"/>
              <a:gd name="connsiteX264" fmla="*/ 3647403 w 12188896"/>
              <a:gd name="connsiteY264" fmla="*/ 1939700 h 5852096"/>
              <a:gd name="connsiteX265" fmla="*/ 3612822 w 12188896"/>
              <a:gd name="connsiteY265" fmla="*/ 1993408 h 5852096"/>
              <a:gd name="connsiteX266" fmla="*/ 2343 w 12188896"/>
              <a:gd name="connsiteY266" fmla="*/ 5149711 h 5852096"/>
              <a:gd name="connsiteX267" fmla="*/ 63 w 12188896"/>
              <a:gd name="connsiteY267" fmla="*/ 5150788 h 5852096"/>
              <a:gd name="connsiteX268" fmla="*/ 63 w 12188896"/>
              <a:gd name="connsiteY268" fmla="*/ 5169915 h 5852096"/>
              <a:gd name="connsiteX269" fmla="*/ 5890 w 12188896"/>
              <a:gd name="connsiteY269" fmla="*/ 5167128 h 5852096"/>
              <a:gd name="connsiteX270" fmla="*/ 1002657 w 12188896"/>
              <a:gd name="connsiteY270" fmla="*/ 4612186 h 5852096"/>
              <a:gd name="connsiteX271" fmla="*/ 2350871 w 12188896"/>
              <a:gd name="connsiteY271" fmla="*/ 3556707 h 5852096"/>
              <a:gd name="connsiteX272" fmla="*/ 3624286 w 12188896"/>
              <a:gd name="connsiteY272" fmla="*/ 2000501 h 5852096"/>
              <a:gd name="connsiteX273" fmla="*/ 3656587 w 12188896"/>
              <a:gd name="connsiteY273" fmla="*/ 1950403 h 5852096"/>
              <a:gd name="connsiteX274" fmla="*/ 3815051 w 12188896"/>
              <a:gd name="connsiteY274" fmla="*/ 2110831 h 5852096"/>
              <a:gd name="connsiteX275" fmla="*/ 2533 w 12188896"/>
              <a:gd name="connsiteY275" fmla="*/ 5319069 h 5852096"/>
              <a:gd name="connsiteX276" fmla="*/ 63 w 12188896"/>
              <a:gd name="connsiteY276" fmla="*/ 5320146 h 5852096"/>
              <a:gd name="connsiteX277" fmla="*/ 63 w 12188896"/>
              <a:gd name="connsiteY277" fmla="*/ 5337119 h 5852096"/>
              <a:gd name="connsiteX278" fmla="*/ 5763 w 12188896"/>
              <a:gd name="connsiteY278" fmla="*/ 5334649 h 5852096"/>
              <a:gd name="connsiteX279" fmla="*/ 1183352 w 12188896"/>
              <a:gd name="connsiteY279" fmla="*/ 4718779 h 5852096"/>
              <a:gd name="connsiteX280" fmla="*/ 2601171 w 12188896"/>
              <a:gd name="connsiteY280" fmla="*/ 3621436 h 5852096"/>
              <a:gd name="connsiteX281" fmla="*/ 3825375 w 12188896"/>
              <a:gd name="connsiteY281" fmla="*/ 2119825 h 5852096"/>
              <a:gd name="connsiteX282" fmla="*/ 4008730 w 12188896"/>
              <a:gd name="connsiteY282" fmla="*/ 2251372 h 5852096"/>
              <a:gd name="connsiteX283" fmla="*/ 2660 w 12188896"/>
              <a:gd name="connsiteY283" fmla="*/ 5473923 h 5852096"/>
              <a:gd name="connsiteX284" fmla="*/ 63 w 12188896"/>
              <a:gd name="connsiteY284" fmla="*/ 5474937 h 5852096"/>
              <a:gd name="connsiteX285" fmla="*/ 63 w 12188896"/>
              <a:gd name="connsiteY285" fmla="*/ 5491784 h 5852096"/>
              <a:gd name="connsiteX286" fmla="*/ 5573 w 12188896"/>
              <a:gd name="connsiteY286" fmla="*/ 5489694 h 5852096"/>
              <a:gd name="connsiteX287" fmla="*/ 54785 w 12188896"/>
              <a:gd name="connsiteY287" fmla="*/ 5470693 h 5852096"/>
              <a:gd name="connsiteX288" fmla="*/ 1341310 w 12188896"/>
              <a:gd name="connsiteY288" fmla="*/ 4841776 h 5852096"/>
              <a:gd name="connsiteX289" fmla="*/ 2842414 w 12188896"/>
              <a:gd name="connsiteY289" fmla="*/ 3701744 h 5852096"/>
              <a:gd name="connsiteX290" fmla="*/ 4020320 w 12188896"/>
              <a:gd name="connsiteY290" fmla="*/ 2258275 h 5852096"/>
              <a:gd name="connsiteX291" fmla="*/ 4229643 w 12188896"/>
              <a:gd name="connsiteY291" fmla="*/ 2358788 h 5852096"/>
              <a:gd name="connsiteX292" fmla="*/ 1335610 w 12188896"/>
              <a:gd name="connsiteY292" fmla="*/ 5041662 h 5852096"/>
              <a:gd name="connsiteX293" fmla="*/ 2850 w 12188896"/>
              <a:gd name="connsiteY293" fmla="*/ 5617821 h 5852096"/>
              <a:gd name="connsiteX294" fmla="*/ 63 w 12188896"/>
              <a:gd name="connsiteY294" fmla="*/ 5618771 h 5852096"/>
              <a:gd name="connsiteX295" fmla="*/ 63 w 12188896"/>
              <a:gd name="connsiteY295" fmla="*/ 5633021 h 5852096"/>
              <a:gd name="connsiteX296" fmla="*/ 5383 w 12188896"/>
              <a:gd name="connsiteY296" fmla="*/ 5631248 h 5852096"/>
              <a:gd name="connsiteX297" fmla="*/ 1341817 w 12188896"/>
              <a:gd name="connsiteY297" fmla="*/ 5053632 h 5852096"/>
              <a:gd name="connsiteX298" fmla="*/ 3004869 w 12188896"/>
              <a:gd name="connsiteY298" fmla="*/ 3864199 h 5852096"/>
              <a:gd name="connsiteX299" fmla="*/ 4242690 w 12188896"/>
              <a:gd name="connsiteY299" fmla="*/ 2363728 h 5852096"/>
              <a:gd name="connsiteX300" fmla="*/ 4482539 w 12188896"/>
              <a:gd name="connsiteY300" fmla="*/ 2432763 h 5852096"/>
              <a:gd name="connsiteX301" fmla="*/ 4626627 w 12188896"/>
              <a:gd name="connsiteY301" fmla="*/ 2471461 h 5852096"/>
              <a:gd name="connsiteX302" fmla="*/ 4751967 w 12188896"/>
              <a:gd name="connsiteY302" fmla="*/ 2507942 h 5852096"/>
              <a:gd name="connsiteX303" fmla="*/ 4769447 w 12188896"/>
              <a:gd name="connsiteY303" fmla="*/ 2512249 h 5852096"/>
              <a:gd name="connsiteX304" fmla="*/ 4851276 w 12188896"/>
              <a:gd name="connsiteY304" fmla="*/ 2538786 h 5852096"/>
              <a:gd name="connsiteX305" fmla="*/ 4912648 w 12188896"/>
              <a:gd name="connsiteY305" fmla="*/ 2555950 h 5852096"/>
              <a:gd name="connsiteX306" fmla="*/ 4950522 w 12188896"/>
              <a:gd name="connsiteY306" fmla="*/ 2569567 h 5852096"/>
              <a:gd name="connsiteX307" fmla="*/ 5059395 w 12188896"/>
              <a:gd name="connsiteY307" fmla="*/ 2604275 h 5852096"/>
              <a:gd name="connsiteX308" fmla="*/ 5060155 w 12188896"/>
              <a:gd name="connsiteY308" fmla="*/ 2604528 h 5852096"/>
              <a:gd name="connsiteX309" fmla="*/ 5060535 w 12188896"/>
              <a:gd name="connsiteY309" fmla="*/ 2604655 h 5852096"/>
              <a:gd name="connsiteX310" fmla="*/ 5060662 w 12188896"/>
              <a:gd name="connsiteY310" fmla="*/ 2604655 h 5852096"/>
              <a:gd name="connsiteX311" fmla="*/ 5197212 w 12188896"/>
              <a:gd name="connsiteY311" fmla="*/ 2652409 h 5852096"/>
              <a:gd name="connsiteX312" fmla="*/ 5340476 w 12188896"/>
              <a:gd name="connsiteY312" fmla="*/ 2706878 h 5852096"/>
              <a:gd name="connsiteX313" fmla="*/ 5481270 w 12188896"/>
              <a:gd name="connsiteY313" fmla="*/ 2764702 h 5852096"/>
              <a:gd name="connsiteX314" fmla="*/ 5619151 w 12188896"/>
              <a:gd name="connsiteY314" fmla="*/ 2826454 h 5852096"/>
              <a:gd name="connsiteX315" fmla="*/ 5761781 w 12188896"/>
              <a:gd name="connsiteY315" fmla="*/ 2896376 h 5852096"/>
              <a:gd name="connsiteX316" fmla="*/ 5900928 w 12188896"/>
              <a:gd name="connsiteY316" fmla="*/ 2971301 h 5852096"/>
              <a:gd name="connsiteX317" fmla="*/ 6039315 w 12188896"/>
              <a:gd name="connsiteY317" fmla="*/ 3053700 h 5852096"/>
              <a:gd name="connsiteX318" fmla="*/ 6176436 w 12188896"/>
              <a:gd name="connsiteY318" fmla="*/ 3144396 h 5852096"/>
              <a:gd name="connsiteX319" fmla="*/ 6312670 w 12188896"/>
              <a:gd name="connsiteY319" fmla="*/ 3244529 h 5852096"/>
              <a:gd name="connsiteX320" fmla="*/ 6444723 w 12188896"/>
              <a:gd name="connsiteY320" fmla="*/ 3352515 h 5852096"/>
              <a:gd name="connsiteX321" fmla="*/ 6524525 w 12188896"/>
              <a:gd name="connsiteY321" fmla="*/ 3425731 h 5852096"/>
              <a:gd name="connsiteX322" fmla="*/ 6566326 w 12188896"/>
              <a:gd name="connsiteY322" fmla="*/ 3461832 h 5852096"/>
              <a:gd name="connsiteX323" fmla="*/ 6595968 w 12188896"/>
              <a:gd name="connsiteY323" fmla="*/ 3492296 h 5852096"/>
              <a:gd name="connsiteX324" fmla="*/ 6672349 w 12188896"/>
              <a:gd name="connsiteY324" fmla="*/ 3564434 h 5852096"/>
              <a:gd name="connsiteX325" fmla="*/ 6773306 w 12188896"/>
              <a:gd name="connsiteY325" fmla="*/ 3667987 h 5852096"/>
              <a:gd name="connsiteX326" fmla="*/ 6872045 w 12188896"/>
              <a:gd name="connsiteY326" fmla="*/ 3774580 h 5852096"/>
              <a:gd name="connsiteX327" fmla="*/ 6968884 w 12188896"/>
              <a:gd name="connsiteY327" fmla="*/ 3884213 h 5852096"/>
              <a:gd name="connsiteX328" fmla="*/ 7064077 w 12188896"/>
              <a:gd name="connsiteY328" fmla="*/ 3996950 h 5852096"/>
              <a:gd name="connsiteX329" fmla="*/ 7158446 w 12188896"/>
              <a:gd name="connsiteY329" fmla="*/ 4113359 h 5852096"/>
              <a:gd name="connsiteX330" fmla="*/ 7227354 w 12188896"/>
              <a:gd name="connsiteY330" fmla="*/ 4203549 h 5852096"/>
              <a:gd name="connsiteX331" fmla="*/ 7249079 w 12188896"/>
              <a:gd name="connsiteY331" fmla="*/ 4229516 h 5852096"/>
              <a:gd name="connsiteX332" fmla="*/ 7443580 w 12188896"/>
              <a:gd name="connsiteY332" fmla="*/ 4465059 h 5852096"/>
              <a:gd name="connsiteX333" fmla="*/ 7942091 w 12188896"/>
              <a:gd name="connsiteY333" fmla="*/ 4791298 h 5852096"/>
              <a:gd name="connsiteX334" fmla="*/ 8341545 w 12188896"/>
              <a:gd name="connsiteY334" fmla="*/ 4852986 h 5852096"/>
              <a:gd name="connsiteX335" fmla="*/ 8763356 w 12188896"/>
              <a:gd name="connsiteY335" fmla="*/ 4740060 h 5852096"/>
              <a:gd name="connsiteX336" fmla="*/ 9489936 w 12188896"/>
              <a:gd name="connsiteY336" fmla="*/ 4665008 h 5852096"/>
              <a:gd name="connsiteX337" fmla="*/ 9891037 w 12188896"/>
              <a:gd name="connsiteY337" fmla="*/ 4675331 h 5852096"/>
              <a:gd name="connsiteX338" fmla="*/ 9900221 w 12188896"/>
              <a:gd name="connsiteY338" fmla="*/ 4684895 h 5852096"/>
              <a:gd name="connsiteX339" fmla="*/ 9901931 w 12188896"/>
              <a:gd name="connsiteY339" fmla="*/ 4686668 h 5852096"/>
              <a:gd name="connsiteX340" fmla="*/ 10606217 w 12188896"/>
              <a:gd name="connsiteY340" fmla="*/ 5232363 h 5852096"/>
              <a:gd name="connsiteX341" fmla="*/ 12183703 w 12188896"/>
              <a:gd name="connsiteY341" fmla="*/ 5850830 h 5852096"/>
              <a:gd name="connsiteX342" fmla="*/ 12188770 w 12188896"/>
              <a:gd name="connsiteY342" fmla="*/ 5852097 h 5852096"/>
              <a:gd name="connsiteX343" fmla="*/ 12188770 w 12188896"/>
              <a:gd name="connsiteY343" fmla="*/ 5838100 h 5852096"/>
              <a:gd name="connsiteX344" fmla="*/ 12185730 w 12188896"/>
              <a:gd name="connsiteY344" fmla="*/ 5837340 h 5852096"/>
              <a:gd name="connsiteX345" fmla="*/ 9910671 w 12188896"/>
              <a:gd name="connsiteY345" fmla="*/ 4673685 h 5852096"/>
              <a:gd name="connsiteX346" fmla="*/ 10011754 w 12188896"/>
              <a:gd name="connsiteY346" fmla="*/ 4660004 h 5852096"/>
              <a:gd name="connsiteX347" fmla="*/ 10042155 w 12188896"/>
              <a:gd name="connsiteY347" fmla="*/ 4653861 h 5852096"/>
              <a:gd name="connsiteX348" fmla="*/ 10746947 w 12188896"/>
              <a:gd name="connsiteY348" fmla="*/ 5120640 h 5852096"/>
              <a:gd name="connsiteX349" fmla="*/ 11587087 w 12188896"/>
              <a:gd name="connsiteY349" fmla="*/ 5446752 h 5852096"/>
              <a:gd name="connsiteX350" fmla="*/ 12183829 w 12188896"/>
              <a:gd name="connsiteY350" fmla="*/ 5599707 h 5852096"/>
              <a:gd name="connsiteX351" fmla="*/ 12188770 w 12188896"/>
              <a:gd name="connsiteY351" fmla="*/ 5600783 h 5852096"/>
              <a:gd name="connsiteX352" fmla="*/ 12188770 w 12188896"/>
              <a:gd name="connsiteY352" fmla="*/ 5586913 h 5852096"/>
              <a:gd name="connsiteX353" fmla="*/ 12185603 w 12188896"/>
              <a:gd name="connsiteY353" fmla="*/ 5586216 h 5852096"/>
              <a:gd name="connsiteX354" fmla="*/ 11591013 w 12188896"/>
              <a:gd name="connsiteY354" fmla="*/ 5433769 h 5852096"/>
              <a:gd name="connsiteX355" fmla="*/ 10058432 w 12188896"/>
              <a:gd name="connsiteY355" fmla="*/ 4650061 h 5852096"/>
              <a:gd name="connsiteX356" fmla="*/ 10187572 w 12188896"/>
              <a:gd name="connsiteY356" fmla="*/ 4607183 h 5852096"/>
              <a:gd name="connsiteX357" fmla="*/ 11594053 w 12188896"/>
              <a:gd name="connsiteY357" fmla="*/ 5220203 h 5852096"/>
              <a:gd name="connsiteX358" fmla="*/ 12184020 w 12188896"/>
              <a:gd name="connsiteY358" fmla="*/ 5348203 h 5852096"/>
              <a:gd name="connsiteX359" fmla="*/ 12188833 w 12188896"/>
              <a:gd name="connsiteY359" fmla="*/ 5349090 h 5852096"/>
              <a:gd name="connsiteX360" fmla="*/ 12188833 w 12188896"/>
              <a:gd name="connsiteY360" fmla="*/ 5335283 h 5852096"/>
              <a:gd name="connsiteX361" fmla="*/ 12185540 w 12188896"/>
              <a:gd name="connsiteY361" fmla="*/ 5334649 h 5852096"/>
              <a:gd name="connsiteX362" fmla="*/ 11597410 w 12188896"/>
              <a:gd name="connsiteY362" fmla="*/ 5207029 h 5852096"/>
              <a:gd name="connsiteX363" fmla="*/ 10201759 w 12188896"/>
              <a:gd name="connsiteY363" fmla="*/ 4600723 h 5852096"/>
              <a:gd name="connsiteX364" fmla="*/ 10300309 w 12188896"/>
              <a:gd name="connsiteY364" fmla="*/ 4544988 h 5852096"/>
              <a:gd name="connsiteX365" fmla="*/ 10318232 w 12188896"/>
              <a:gd name="connsiteY365" fmla="*/ 4532384 h 5852096"/>
              <a:gd name="connsiteX366" fmla="*/ 10880774 w 12188896"/>
              <a:gd name="connsiteY366" fmla="*/ 4797695 h 5852096"/>
              <a:gd name="connsiteX367" fmla="*/ 11601021 w 12188896"/>
              <a:gd name="connsiteY367" fmla="*/ 4993654 h 5852096"/>
              <a:gd name="connsiteX368" fmla="*/ 12184146 w 12188896"/>
              <a:gd name="connsiteY368" fmla="*/ 5095686 h 5852096"/>
              <a:gd name="connsiteX369" fmla="*/ 12188833 w 12188896"/>
              <a:gd name="connsiteY369" fmla="*/ 5096383 h 5852096"/>
              <a:gd name="connsiteX370" fmla="*/ 12188833 w 12188896"/>
              <a:gd name="connsiteY370" fmla="*/ 5082703 h 5852096"/>
              <a:gd name="connsiteX371" fmla="*/ 12185349 w 12188896"/>
              <a:gd name="connsiteY371" fmla="*/ 5082196 h 5852096"/>
              <a:gd name="connsiteX372" fmla="*/ 11603744 w 12188896"/>
              <a:gd name="connsiteY372" fmla="*/ 4980416 h 5852096"/>
              <a:gd name="connsiteX373" fmla="*/ 10329949 w 12188896"/>
              <a:gd name="connsiteY373" fmla="*/ 4523707 h 5852096"/>
              <a:gd name="connsiteX374" fmla="*/ 10429512 w 12188896"/>
              <a:gd name="connsiteY374" fmla="*/ 4432125 h 5852096"/>
              <a:gd name="connsiteX375" fmla="*/ 10842963 w 12188896"/>
              <a:gd name="connsiteY375" fmla="*/ 4597303 h 5852096"/>
              <a:gd name="connsiteX376" fmla="*/ 11608051 w 12188896"/>
              <a:gd name="connsiteY376" fmla="*/ 4767167 h 5852096"/>
              <a:gd name="connsiteX377" fmla="*/ 12184337 w 12188896"/>
              <a:gd name="connsiteY377" fmla="*/ 4843613 h 5852096"/>
              <a:gd name="connsiteX378" fmla="*/ 12188833 w 12188896"/>
              <a:gd name="connsiteY378" fmla="*/ 4844120 h 5852096"/>
              <a:gd name="connsiteX379" fmla="*/ 12188833 w 12188896"/>
              <a:gd name="connsiteY379" fmla="*/ 4830502 h 5852096"/>
              <a:gd name="connsiteX380" fmla="*/ 12185223 w 12188896"/>
              <a:gd name="connsiteY380" fmla="*/ 4830059 h 5852096"/>
              <a:gd name="connsiteX381" fmla="*/ 11610077 w 12188896"/>
              <a:gd name="connsiteY381" fmla="*/ 4753740 h 5852096"/>
              <a:gd name="connsiteX382" fmla="*/ 10438759 w 12188896"/>
              <a:gd name="connsiteY382" fmla="*/ 4421801 h 5852096"/>
              <a:gd name="connsiteX383" fmla="*/ 10497533 w 12188896"/>
              <a:gd name="connsiteY383" fmla="*/ 4346496 h 5852096"/>
              <a:gd name="connsiteX384" fmla="*/ 10520714 w 12188896"/>
              <a:gd name="connsiteY384" fmla="*/ 4311788 h 5852096"/>
              <a:gd name="connsiteX385" fmla="*/ 11615144 w 12188896"/>
              <a:gd name="connsiteY385" fmla="*/ 4540618 h 5852096"/>
              <a:gd name="connsiteX386" fmla="*/ 12184527 w 12188896"/>
              <a:gd name="connsiteY386" fmla="*/ 4591412 h 5852096"/>
              <a:gd name="connsiteX387" fmla="*/ 12188897 w 12188896"/>
              <a:gd name="connsiteY387" fmla="*/ 4591792 h 5852096"/>
              <a:gd name="connsiteX388" fmla="*/ 12188897 w 12188896"/>
              <a:gd name="connsiteY388" fmla="*/ 4578175 h 5852096"/>
              <a:gd name="connsiteX389" fmla="*/ 12185160 w 12188896"/>
              <a:gd name="connsiteY389" fmla="*/ 4577859 h 5852096"/>
              <a:gd name="connsiteX390" fmla="*/ 11616411 w 12188896"/>
              <a:gd name="connsiteY390" fmla="*/ 4527127 h 5852096"/>
              <a:gd name="connsiteX391" fmla="*/ 10527998 w 12188896"/>
              <a:gd name="connsiteY391" fmla="*/ 4300071 h 5852096"/>
              <a:gd name="connsiteX392" fmla="*/ 10594627 w 12188896"/>
              <a:gd name="connsiteY392" fmla="*/ 4177961 h 5852096"/>
              <a:gd name="connsiteX393" fmla="*/ 11622048 w 12188896"/>
              <a:gd name="connsiteY393" fmla="*/ 4314068 h 5852096"/>
              <a:gd name="connsiteX394" fmla="*/ 11804642 w 12188896"/>
              <a:gd name="connsiteY394" fmla="*/ 4322112 h 5852096"/>
              <a:gd name="connsiteX395" fmla="*/ 11834220 w 12188896"/>
              <a:gd name="connsiteY395" fmla="*/ 4323378 h 5852096"/>
              <a:gd name="connsiteX396" fmla="*/ 12184589 w 12188896"/>
              <a:gd name="connsiteY396" fmla="*/ 4338959 h 5852096"/>
              <a:gd name="connsiteX397" fmla="*/ 12188833 w 12188896"/>
              <a:gd name="connsiteY397" fmla="*/ 4339149 h 5852096"/>
              <a:gd name="connsiteX398" fmla="*/ 12188833 w 12188896"/>
              <a:gd name="connsiteY398" fmla="*/ 4325595 h 5852096"/>
              <a:gd name="connsiteX399" fmla="*/ 12184970 w 12188896"/>
              <a:gd name="connsiteY399" fmla="*/ 4325405 h 5852096"/>
              <a:gd name="connsiteX400" fmla="*/ 11834853 w 12188896"/>
              <a:gd name="connsiteY400" fmla="*/ 4309825 h 5852096"/>
              <a:gd name="connsiteX401" fmla="*/ 11622681 w 12188896"/>
              <a:gd name="connsiteY401" fmla="*/ 4300451 h 5852096"/>
              <a:gd name="connsiteX402" fmla="*/ 10600580 w 12188896"/>
              <a:gd name="connsiteY402" fmla="*/ 4165484 h 5852096"/>
              <a:gd name="connsiteX403" fmla="*/ 10656125 w 12188896"/>
              <a:gd name="connsiteY403" fmla="*/ 4036660 h 5852096"/>
              <a:gd name="connsiteX404" fmla="*/ 10939359 w 12188896"/>
              <a:gd name="connsiteY404" fmla="*/ 4073585 h 5852096"/>
              <a:gd name="connsiteX405" fmla="*/ 11404745 w 12188896"/>
              <a:gd name="connsiteY405" fmla="*/ 4089102 h 5852096"/>
              <a:gd name="connsiteX406" fmla="*/ 11629078 w 12188896"/>
              <a:gd name="connsiteY406" fmla="*/ 4087392 h 5852096"/>
              <a:gd name="connsiteX407" fmla="*/ 12184716 w 12188896"/>
              <a:gd name="connsiteY407" fmla="*/ 4086252 h 5852096"/>
              <a:gd name="connsiteX408" fmla="*/ 12188833 w 12188896"/>
              <a:gd name="connsiteY408" fmla="*/ 4086252 h 5852096"/>
              <a:gd name="connsiteX409" fmla="*/ 12188833 w 12188896"/>
              <a:gd name="connsiteY409" fmla="*/ 4072761 h 5852096"/>
              <a:gd name="connsiteX410" fmla="*/ 12184843 w 12188896"/>
              <a:gd name="connsiteY410" fmla="*/ 4072761 h 5852096"/>
              <a:gd name="connsiteX411" fmla="*/ 11628951 w 12188896"/>
              <a:gd name="connsiteY411" fmla="*/ 4073838 h 5852096"/>
              <a:gd name="connsiteX412" fmla="*/ 10661192 w 12188896"/>
              <a:gd name="connsiteY412" fmla="*/ 4023867 h 5852096"/>
              <a:gd name="connsiteX413" fmla="*/ 10710403 w 12188896"/>
              <a:gd name="connsiteY413" fmla="*/ 3891116 h 5852096"/>
              <a:gd name="connsiteX414" fmla="*/ 10928656 w 12188896"/>
              <a:gd name="connsiteY414" fmla="*/ 3899160 h 5852096"/>
              <a:gd name="connsiteX415" fmla="*/ 11580753 w 12188896"/>
              <a:gd name="connsiteY415" fmla="*/ 3864959 h 5852096"/>
              <a:gd name="connsiteX416" fmla="*/ 11636108 w 12188896"/>
              <a:gd name="connsiteY416" fmla="*/ 3860779 h 5852096"/>
              <a:gd name="connsiteX417" fmla="*/ 12184843 w 12188896"/>
              <a:gd name="connsiteY417" fmla="*/ 3833355 h 5852096"/>
              <a:gd name="connsiteX418" fmla="*/ 12188770 w 12188896"/>
              <a:gd name="connsiteY418" fmla="*/ 3833228 h 5852096"/>
              <a:gd name="connsiteX419" fmla="*/ 12188770 w 12188896"/>
              <a:gd name="connsiteY419" fmla="*/ 3819675 h 5852096"/>
              <a:gd name="connsiteX420" fmla="*/ 12184589 w 12188896"/>
              <a:gd name="connsiteY420" fmla="*/ 3819801 h 5852096"/>
              <a:gd name="connsiteX421" fmla="*/ 11635095 w 12188896"/>
              <a:gd name="connsiteY421" fmla="*/ 3847289 h 5852096"/>
              <a:gd name="connsiteX422" fmla="*/ 11579677 w 12188896"/>
              <a:gd name="connsiteY422" fmla="*/ 3851405 h 5852096"/>
              <a:gd name="connsiteX423" fmla="*/ 10715027 w 12188896"/>
              <a:gd name="connsiteY423" fmla="*/ 3877880 h 5852096"/>
              <a:gd name="connsiteX424" fmla="*/ 10731747 w 12188896"/>
              <a:gd name="connsiteY424" fmla="*/ 3830378 h 5852096"/>
              <a:gd name="connsiteX425" fmla="*/ 10738524 w 12188896"/>
              <a:gd name="connsiteY425" fmla="*/ 3811061 h 5852096"/>
              <a:gd name="connsiteX426" fmla="*/ 10762147 w 12188896"/>
              <a:gd name="connsiteY426" fmla="*/ 3743989 h 5852096"/>
              <a:gd name="connsiteX427" fmla="*/ 11379031 w 12188896"/>
              <a:gd name="connsiteY427" fmla="*/ 3672547 h 5852096"/>
              <a:gd name="connsiteX428" fmla="*/ 11643138 w 12188896"/>
              <a:gd name="connsiteY428" fmla="*/ 3634103 h 5852096"/>
              <a:gd name="connsiteX429" fmla="*/ 12184970 w 12188896"/>
              <a:gd name="connsiteY429" fmla="*/ 3580585 h 5852096"/>
              <a:gd name="connsiteX430" fmla="*/ 12188770 w 12188896"/>
              <a:gd name="connsiteY430" fmla="*/ 3580331 h 5852096"/>
              <a:gd name="connsiteX431" fmla="*/ 12188770 w 12188896"/>
              <a:gd name="connsiteY431" fmla="*/ 3566714 h 5852096"/>
              <a:gd name="connsiteX432" fmla="*/ 12184463 w 12188896"/>
              <a:gd name="connsiteY432" fmla="*/ 3566968 h 5852096"/>
              <a:gd name="connsiteX433" fmla="*/ 11641302 w 12188896"/>
              <a:gd name="connsiteY433" fmla="*/ 3620612 h 5852096"/>
              <a:gd name="connsiteX434" fmla="*/ 11377067 w 12188896"/>
              <a:gd name="connsiteY434" fmla="*/ 3659057 h 5852096"/>
              <a:gd name="connsiteX435" fmla="*/ 10767024 w 12188896"/>
              <a:gd name="connsiteY435" fmla="*/ 3730119 h 5852096"/>
              <a:gd name="connsiteX436" fmla="*/ 10816806 w 12188896"/>
              <a:gd name="connsiteY436" fmla="*/ 3596292 h 5852096"/>
              <a:gd name="connsiteX437" fmla="*/ 11225634 w 12188896"/>
              <a:gd name="connsiteY437" fmla="*/ 3505596 h 5852096"/>
              <a:gd name="connsiteX438" fmla="*/ 11226457 w 12188896"/>
              <a:gd name="connsiteY438" fmla="*/ 3505406 h 5852096"/>
              <a:gd name="connsiteX439" fmla="*/ 11650232 w 12188896"/>
              <a:gd name="connsiteY439" fmla="*/ 3407363 h 5852096"/>
              <a:gd name="connsiteX440" fmla="*/ 12185097 w 12188896"/>
              <a:gd name="connsiteY440" fmla="*/ 3327308 h 5852096"/>
              <a:gd name="connsiteX441" fmla="*/ 12188770 w 12188896"/>
              <a:gd name="connsiteY441" fmla="*/ 3326928 h 5852096"/>
              <a:gd name="connsiteX442" fmla="*/ 12188770 w 12188896"/>
              <a:gd name="connsiteY442" fmla="*/ 3313374 h 5852096"/>
              <a:gd name="connsiteX443" fmla="*/ 12184273 w 12188896"/>
              <a:gd name="connsiteY443" fmla="*/ 3313817 h 5852096"/>
              <a:gd name="connsiteX444" fmla="*/ 11647509 w 12188896"/>
              <a:gd name="connsiteY444" fmla="*/ 3394126 h 5852096"/>
              <a:gd name="connsiteX445" fmla="*/ 11223607 w 12188896"/>
              <a:gd name="connsiteY445" fmla="*/ 3492169 h 5852096"/>
              <a:gd name="connsiteX446" fmla="*/ 11222213 w 12188896"/>
              <a:gd name="connsiteY446" fmla="*/ 3492486 h 5852096"/>
              <a:gd name="connsiteX447" fmla="*/ 10822696 w 12188896"/>
              <a:gd name="connsiteY447" fmla="*/ 3581535 h 5852096"/>
              <a:gd name="connsiteX448" fmla="*/ 10830296 w 12188896"/>
              <a:gd name="connsiteY448" fmla="*/ 3562534 h 5852096"/>
              <a:gd name="connsiteX449" fmla="*/ 10879951 w 12188896"/>
              <a:gd name="connsiteY449" fmla="*/ 3439411 h 5852096"/>
              <a:gd name="connsiteX450" fmla="*/ 11129554 w 12188896"/>
              <a:gd name="connsiteY450" fmla="*/ 3353275 h 5852096"/>
              <a:gd name="connsiteX451" fmla="*/ 11657325 w 12188896"/>
              <a:gd name="connsiteY451" fmla="*/ 3180624 h 5852096"/>
              <a:gd name="connsiteX452" fmla="*/ 12185223 w 12188896"/>
              <a:gd name="connsiteY452" fmla="*/ 3073968 h 5852096"/>
              <a:gd name="connsiteX453" fmla="*/ 12188706 w 12188896"/>
              <a:gd name="connsiteY453" fmla="*/ 3073461 h 5852096"/>
              <a:gd name="connsiteX454" fmla="*/ 12188706 w 12188896"/>
              <a:gd name="connsiteY454" fmla="*/ 3059780 h 5852096"/>
              <a:gd name="connsiteX455" fmla="*/ 12184083 w 12188896"/>
              <a:gd name="connsiteY455" fmla="*/ 3060414 h 5852096"/>
              <a:gd name="connsiteX456" fmla="*/ 11653652 w 12188896"/>
              <a:gd name="connsiteY456" fmla="*/ 3167513 h 5852096"/>
              <a:gd name="connsiteX457" fmla="*/ 11124931 w 12188896"/>
              <a:gd name="connsiteY457" fmla="*/ 3340418 h 5852096"/>
              <a:gd name="connsiteX458" fmla="*/ 10886347 w 12188896"/>
              <a:gd name="connsiteY458" fmla="*/ 3423007 h 5852096"/>
              <a:gd name="connsiteX459" fmla="*/ 10942843 w 12188896"/>
              <a:gd name="connsiteY459" fmla="*/ 3278286 h 5852096"/>
              <a:gd name="connsiteX460" fmla="*/ 11071983 w 12188896"/>
              <a:gd name="connsiteY460" fmla="*/ 3214571 h 5852096"/>
              <a:gd name="connsiteX461" fmla="*/ 11664293 w 12188896"/>
              <a:gd name="connsiteY461" fmla="*/ 2953821 h 5852096"/>
              <a:gd name="connsiteX462" fmla="*/ 12185287 w 12188896"/>
              <a:gd name="connsiteY462" fmla="*/ 2820374 h 5852096"/>
              <a:gd name="connsiteX463" fmla="*/ 12188643 w 12188896"/>
              <a:gd name="connsiteY463" fmla="*/ 2819804 h 5852096"/>
              <a:gd name="connsiteX464" fmla="*/ 12188643 w 12188896"/>
              <a:gd name="connsiteY464" fmla="*/ 2806060 h 5852096"/>
              <a:gd name="connsiteX465" fmla="*/ 12183893 w 12188896"/>
              <a:gd name="connsiteY465" fmla="*/ 2806883 h 5852096"/>
              <a:gd name="connsiteX466" fmla="*/ 11659795 w 12188896"/>
              <a:gd name="connsiteY466" fmla="*/ 2941027 h 5852096"/>
              <a:gd name="connsiteX467" fmla="*/ 11065902 w 12188896"/>
              <a:gd name="connsiteY467" fmla="*/ 3202411 h 5852096"/>
              <a:gd name="connsiteX468" fmla="*/ 10949873 w 12188896"/>
              <a:gd name="connsiteY468" fmla="*/ 3259793 h 5852096"/>
              <a:gd name="connsiteX469" fmla="*/ 11006114 w 12188896"/>
              <a:gd name="connsiteY469" fmla="*/ 3109752 h 5852096"/>
              <a:gd name="connsiteX470" fmla="*/ 11036262 w 12188896"/>
              <a:gd name="connsiteY470" fmla="*/ 3089675 h 5852096"/>
              <a:gd name="connsiteX471" fmla="*/ 11048232 w 12188896"/>
              <a:gd name="connsiteY471" fmla="*/ 3081694 h 5852096"/>
              <a:gd name="connsiteX472" fmla="*/ 11671386 w 12188896"/>
              <a:gd name="connsiteY472" fmla="*/ 2727018 h 5852096"/>
              <a:gd name="connsiteX473" fmla="*/ 12185476 w 12188896"/>
              <a:gd name="connsiteY473" fmla="*/ 2566654 h 5852096"/>
              <a:gd name="connsiteX474" fmla="*/ 12188643 w 12188896"/>
              <a:gd name="connsiteY474" fmla="*/ 2565957 h 5852096"/>
              <a:gd name="connsiteX475" fmla="*/ 12188643 w 12188896"/>
              <a:gd name="connsiteY475" fmla="*/ 2551897 h 5852096"/>
              <a:gd name="connsiteX476" fmla="*/ 12183703 w 12188896"/>
              <a:gd name="connsiteY476" fmla="*/ 2552973 h 5852096"/>
              <a:gd name="connsiteX477" fmla="*/ 11666002 w 12188896"/>
              <a:gd name="connsiteY477" fmla="*/ 2714541 h 5852096"/>
              <a:gd name="connsiteX478" fmla="*/ 11040568 w 12188896"/>
              <a:gd name="connsiteY478" fmla="*/ 3070484 h 5852096"/>
              <a:gd name="connsiteX479" fmla="*/ 11025938 w 12188896"/>
              <a:gd name="connsiteY479" fmla="*/ 3080238 h 5852096"/>
              <a:gd name="connsiteX480" fmla="*/ 11013968 w 12188896"/>
              <a:gd name="connsiteY480" fmla="*/ 3088218 h 5852096"/>
              <a:gd name="connsiteX481" fmla="*/ 11069449 w 12188896"/>
              <a:gd name="connsiteY481" fmla="*/ 2932414 h 5852096"/>
              <a:gd name="connsiteX482" fmla="*/ 11678480 w 12188896"/>
              <a:gd name="connsiteY482" fmla="*/ 2500215 h 5852096"/>
              <a:gd name="connsiteX483" fmla="*/ 12185666 w 12188896"/>
              <a:gd name="connsiteY483" fmla="*/ 2312743 h 5852096"/>
              <a:gd name="connsiteX484" fmla="*/ 12188706 w 12188896"/>
              <a:gd name="connsiteY484" fmla="*/ 2311983 h 5852096"/>
              <a:gd name="connsiteX485" fmla="*/ 12188706 w 12188896"/>
              <a:gd name="connsiteY485" fmla="*/ 2297543 h 5852096"/>
              <a:gd name="connsiteX486" fmla="*/ 12183640 w 12188896"/>
              <a:gd name="connsiteY486" fmla="*/ 2298873 h 5852096"/>
              <a:gd name="connsiteX487" fmla="*/ 11672273 w 12188896"/>
              <a:gd name="connsiteY487" fmla="*/ 2488245 h 5852096"/>
              <a:gd name="connsiteX488" fmla="*/ 11078253 w 12188896"/>
              <a:gd name="connsiteY488" fmla="*/ 2907016 h 5852096"/>
              <a:gd name="connsiteX489" fmla="*/ 11132341 w 12188896"/>
              <a:gd name="connsiteY489" fmla="*/ 2745259 h 5852096"/>
              <a:gd name="connsiteX490" fmla="*/ 11685510 w 12188896"/>
              <a:gd name="connsiteY490" fmla="*/ 2273476 h 5852096"/>
              <a:gd name="connsiteX491" fmla="*/ 12185793 w 12188896"/>
              <a:gd name="connsiteY491" fmla="*/ 2054020 h 5852096"/>
              <a:gd name="connsiteX492" fmla="*/ 12188643 w 12188896"/>
              <a:gd name="connsiteY492" fmla="*/ 2053133 h 5852096"/>
              <a:gd name="connsiteX493" fmla="*/ 12188643 w 12188896"/>
              <a:gd name="connsiteY493" fmla="*/ 2038756 h 5852096"/>
              <a:gd name="connsiteX494" fmla="*/ 12183386 w 12188896"/>
              <a:gd name="connsiteY494" fmla="*/ 2040403 h 5852096"/>
              <a:gd name="connsiteX495" fmla="*/ 11678480 w 12188896"/>
              <a:gd name="connsiteY495" fmla="*/ 2261949 h 5852096"/>
              <a:gd name="connsiteX496" fmla="*/ 11142158 w 12188896"/>
              <a:gd name="connsiteY496" fmla="*/ 2714731 h 5852096"/>
              <a:gd name="connsiteX497" fmla="*/ 11193776 w 12188896"/>
              <a:gd name="connsiteY497" fmla="*/ 2547590 h 5852096"/>
              <a:gd name="connsiteX498" fmla="*/ 11692476 w 12188896"/>
              <a:gd name="connsiteY498" fmla="*/ 2046736 h 5852096"/>
              <a:gd name="connsiteX499" fmla="*/ 12185857 w 12188896"/>
              <a:gd name="connsiteY499" fmla="*/ 1799919 h 5852096"/>
              <a:gd name="connsiteX500" fmla="*/ 12188580 w 12188896"/>
              <a:gd name="connsiteY500" fmla="*/ 1798969 h 5852096"/>
              <a:gd name="connsiteX501" fmla="*/ 12188580 w 12188896"/>
              <a:gd name="connsiteY501" fmla="*/ 1784276 h 5852096"/>
              <a:gd name="connsiteX502" fmla="*/ 12183196 w 12188896"/>
              <a:gd name="connsiteY502" fmla="*/ 1786175 h 5852096"/>
              <a:gd name="connsiteX503" fmla="*/ 11684686 w 12188896"/>
              <a:gd name="connsiteY503" fmla="*/ 2035589 h 5852096"/>
              <a:gd name="connsiteX504" fmla="*/ 11204543 w 12188896"/>
              <a:gd name="connsiteY504" fmla="*/ 2510919 h 5852096"/>
              <a:gd name="connsiteX505" fmla="*/ 11252171 w 12188896"/>
              <a:gd name="connsiteY505" fmla="*/ 2340611 h 5852096"/>
              <a:gd name="connsiteX506" fmla="*/ 11699443 w 12188896"/>
              <a:gd name="connsiteY506" fmla="*/ 1819806 h 5852096"/>
              <a:gd name="connsiteX507" fmla="*/ 12185983 w 12188896"/>
              <a:gd name="connsiteY507" fmla="*/ 1545756 h 5852096"/>
              <a:gd name="connsiteX508" fmla="*/ 12188580 w 12188896"/>
              <a:gd name="connsiteY508" fmla="*/ 1544742 h 5852096"/>
              <a:gd name="connsiteX509" fmla="*/ 12188580 w 12188896"/>
              <a:gd name="connsiteY509" fmla="*/ 1529605 h 5852096"/>
              <a:gd name="connsiteX510" fmla="*/ 12183069 w 12188896"/>
              <a:gd name="connsiteY510" fmla="*/ 1531759 h 5852096"/>
              <a:gd name="connsiteX511" fmla="*/ 11691020 w 12188896"/>
              <a:gd name="connsiteY511" fmla="*/ 1809230 h 5852096"/>
              <a:gd name="connsiteX512" fmla="*/ 11263445 w 12188896"/>
              <a:gd name="connsiteY512" fmla="*/ 2297860 h 5852096"/>
              <a:gd name="connsiteX513" fmla="*/ 11302396 w 12188896"/>
              <a:gd name="connsiteY513" fmla="*/ 2141295 h 5852096"/>
              <a:gd name="connsiteX514" fmla="*/ 11305563 w 12188896"/>
              <a:gd name="connsiteY514" fmla="*/ 2127742 h 5852096"/>
              <a:gd name="connsiteX515" fmla="*/ 11706473 w 12188896"/>
              <a:gd name="connsiteY515" fmla="*/ 1592877 h 5852096"/>
              <a:gd name="connsiteX516" fmla="*/ 12186173 w 12188896"/>
              <a:gd name="connsiteY516" fmla="*/ 1295582 h 5852096"/>
              <a:gd name="connsiteX517" fmla="*/ 12188643 w 12188896"/>
              <a:gd name="connsiteY517" fmla="*/ 1294505 h 5852096"/>
              <a:gd name="connsiteX518" fmla="*/ 12188643 w 12188896"/>
              <a:gd name="connsiteY518" fmla="*/ 1278545 h 5852096"/>
              <a:gd name="connsiteX519" fmla="*/ 12183006 w 12188896"/>
              <a:gd name="connsiteY519" fmla="*/ 1280888 h 5852096"/>
              <a:gd name="connsiteX520" fmla="*/ 11697353 w 12188896"/>
              <a:gd name="connsiteY520" fmla="*/ 1582807 h 5852096"/>
              <a:gd name="connsiteX521" fmla="*/ 11375231 w 12188896"/>
              <a:gd name="connsiteY521" fmla="*/ 1978587 h 5852096"/>
              <a:gd name="connsiteX522" fmla="*/ 11316266 w 12188896"/>
              <a:gd name="connsiteY522" fmla="*/ 2079924 h 5852096"/>
              <a:gd name="connsiteX523" fmla="*/ 11345844 w 12188896"/>
              <a:gd name="connsiteY523" fmla="*/ 1930010 h 5852096"/>
              <a:gd name="connsiteX524" fmla="*/ 11713441 w 12188896"/>
              <a:gd name="connsiteY524" fmla="*/ 1365947 h 5852096"/>
              <a:gd name="connsiteX525" fmla="*/ 12186300 w 12188896"/>
              <a:gd name="connsiteY525" fmla="*/ 1038442 h 5852096"/>
              <a:gd name="connsiteX526" fmla="*/ 12188643 w 12188896"/>
              <a:gd name="connsiteY526" fmla="*/ 1037365 h 5852096"/>
              <a:gd name="connsiteX527" fmla="*/ 12188643 w 12188896"/>
              <a:gd name="connsiteY527" fmla="*/ 1023178 h 5852096"/>
              <a:gd name="connsiteX528" fmla="*/ 12182880 w 12188896"/>
              <a:gd name="connsiteY528" fmla="*/ 1025838 h 5852096"/>
              <a:gd name="connsiteX529" fmla="*/ 11703750 w 12188896"/>
              <a:gd name="connsiteY529" fmla="*/ 1356510 h 5852096"/>
              <a:gd name="connsiteX530" fmla="*/ 11355154 w 12188896"/>
              <a:gd name="connsiteY530" fmla="*/ 1877378 h 5852096"/>
              <a:gd name="connsiteX531" fmla="*/ 11376118 w 12188896"/>
              <a:gd name="connsiteY531" fmla="*/ 1749885 h 5852096"/>
              <a:gd name="connsiteX532" fmla="*/ 11720344 w 12188896"/>
              <a:gd name="connsiteY532" fmla="*/ 1139081 h 5852096"/>
              <a:gd name="connsiteX533" fmla="*/ 12186426 w 12188896"/>
              <a:gd name="connsiteY533" fmla="*/ 783391 h 5852096"/>
              <a:gd name="connsiteX534" fmla="*/ 12188643 w 12188896"/>
              <a:gd name="connsiteY534" fmla="*/ 782251 h 5852096"/>
              <a:gd name="connsiteX535" fmla="*/ 12188643 w 12188896"/>
              <a:gd name="connsiteY535" fmla="*/ 767621 h 5852096"/>
              <a:gd name="connsiteX536" fmla="*/ 12182753 w 12188896"/>
              <a:gd name="connsiteY536" fmla="*/ 770598 h 5852096"/>
              <a:gd name="connsiteX537" fmla="*/ 11710084 w 12188896"/>
              <a:gd name="connsiteY537" fmla="*/ 1130214 h 5852096"/>
              <a:gd name="connsiteX538" fmla="*/ 11385998 w 12188896"/>
              <a:gd name="connsiteY538" fmla="*/ 1686106 h 5852096"/>
              <a:gd name="connsiteX539" fmla="*/ 11392015 w 12188896"/>
              <a:gd name="connsiteY539" fmla="*/ 1647155 h 5852096"/>
              <a:gd name="connsiteX540" fmla="*/ 11395878 w 12188896"/>
              <a:gd name="connsiteY540" fmla="*/ 1622265 h 5852096"/>
              <a:gd name="connsiteX541" fmla="*/ 11401705 w 12188896"/>
              <a:gd name="connsiteY541" fmla="*/ 1584517 h 5852096"/>
              <a:gd name="connsiteX542" fmla="*/ 11727247 w 12188896"/>
              <a:gd name="connsiteY542" fmla="*/ 912278 h 5852096"/>
              <a:gd name="connsiteX543" fmla="*/ 12186617 w 12188896"/>
              <a:gd name="connsiteY543" fmla="*/ 528151 h 5852096"/>
              <a:gd name="connsiteX544" fmla="*/ 12188706 w 12188896"/>
              <a:gd name="connsiteY544" fmla="*/ 527011 h 5852096"/>
              <a:gd name="connsiteX545" fmla="*/ 12188706 w 12188896"/>
              <a:gd name="connsiteY545" fmla="*/ 511874 h 5852096"/>
              <a:gd name="connsiteX546" fmla="*/ 12182690 w 12188896"/>
              <a:gd name="connsiteY546" fmla="*/ 515167 h 5852096"/>
              <a:gd name="connsiteX547" fmla="*/ 11716607 w 12188896"/>
              <a:gd name="connsiteY547" fmla="*/ 903981 h 5852096"/>
              <a:gd name="connsiteX548" fmla="*/ 11415576 w 12188896"/>
              <a:gd name="connsiteY548" fmla="*/ 1495911 h 5852096"/>
              <a:gd name="connsiteX549" fmla="*/ 11425455 w 12188896"/>
              <a:gd name="connsiteY549" fmla="*/ 1434413 h 5852096"/>
              <a:gd name="connsiteX550" fmla="*/ 11734151 w 12188896"/>
              <a:gd name="connsiteY550" fmla="*/ 685475 h 5852096"/>
              <a:gd name="connsiteX551" fmla="*/ 12186743 w 12188896"/>
              <a:gd name="connsiteY551" fmla="*/ 273101 h 5852096"/>
              <a:gd name="connsiteX552" fmla="*/ 12188706 w 12188896"/>
              <a:gd name="connsiteY552" fmla="*/ 271897 h 5852096"/>
              <a:gd name="connsiteX553" fmla="*/ 12188706 w 12188896"/>
              <a:gd name="connsiteY553" fmla="*/ 256127 h 5852096"/>
              <a:gd name="connsiteX554" fmla="*/ 12182563 w 12188896"/>
              <a:gd name="connsiteY554" fmla="*/ 259737 h 5852096"/>
              <a:gd name="connsiteX555" fmla="*/ 11723003 w 12188896"/>
              <a:gd name="connsiteY555" fmla="*/ 677685 h 5852096"/>
              <a:gd name="connsiteX556" fmla="*/ 11453513 w 12188896"/>
              <a:gd name="connsiteY556" fmla="*/ 1273795 h 5852096"/>
              <a:gd name="connsiteX557" fmla="*/ 11740928 w 12188896"/>
              <a:gd name="connsiteY557" fmla="*/ 458609 h 5852096"/>
              <a:gd name="connsiteX558" fmla="*/ 12186807 w 12188896"/>
              <a:gd name="connsiteY558" fmla="*/ 17354 h 5852096"/>
              <a:gd name="connsiteX559" fmla="*/ 9490759 w 12188896"/>
              <a:gd name="connsiteY559" fmla="*/ 4651328 h 5852096"/>
              <a:gd name="connsiteX560" fmla="*/ 8757402 w 12188896"/>
              <a:gd name="connsiteY560" fmla="*/ 4727773 h 5852096"/>
              <a:gd name="connsiteX561" fmla="*/ 7946714 w 12188896"/>
              <a:gd name="connsiteY561" fmla="*/ 4778441 h 5852096"/>
              <a:gd name="connsiteX562" fmla="*/ 7331034 w 12188896"/>
              <a:gd name="connsiteY562" fmla="*/ 4318438 h 5852096"/>
              <a:gd name="connsiteX563" fmla="*/ 7494439 w 12188896"/>
              <a:gd name="connsiteY563" fmla="*/ 4461829 h 5852096"/>
              <a:gd name="connsiteX564" fmla="*/ 8164270 w 12188896"/>
              <a:gd name="connsiteY564" fmla="*/ 4718209 h 5852096"/>
              <a:gd name="connsiteX565" fmla="*/ 8703188 w 12188896"/>
              <a:gd name="connsiteY565" fmla="*/ 4595846 h 5852096"/>
              <a:gd name="connsiteX566" fmla="*/ 8962102 w 12188896"/>
              <a:gd name="connsiteY566" fmla="*/ 4518641 h 5852096"/>
              <a:gd name="connsiteX567" fmla="*/ 9449909 w 12188896"/>
              <a:gd name="connsiteY567" fmla="*/ 4533588 h 5852096"/>
              <a:gd name="connsiteX568" fmla="*/ 9450352 w 12188896"/>
              <a:gd name="connsiteY568" fmla="*/ 4533588 h 5852096"/>
              <a:gd name="connsiteX569" fmla="*/ 9781151 w 12188896"/>
              <a:gd name="connsiteY569" fmla="*/ 4557591 h 5852096"/>
              <a:gd name="connsiteX570" fmla="*/ 9784634 w 12188896"/>
              <a:gd name="connsiteY570" fmla="*/ 4557591 h 5852096"/>
              <a:gd name="connsiteX571" fmla="*/ 9878940 w 12188896"/>
              <a:gd name="connsiteY571" fmla="*/ 4662411 h 5852096"/>
              <a:gd name="connsiteX572" fmla="*/ 9490759 w 12188896"/>
              <a:gd name="connsiteY572" fmla="*/ 4651328 h 5852096"/>
              <a:gd name="connsiteX573" fmla="*/ 7261935 w 12188896"/>
              <a:gd name="connsiteY573" fmla="*/ 4224829 h 5852096"/>
              <a:gd name="connsiteX574" fmla="*/ 7250788 w 12188896"/>
              <a:gd name="connsiteY574" fmla="*/ 4208425 h 5852096"/>
              <a:gd name="connsiteX575" fmla="*/ 7435854 w 12188896"/>
              <a:gd name="connsiteY575" fmla="*/ 4358529 h 5852096"/>
              <a:gd name="connsiteX576" fmla="*/ 8107395 w 12188896"/>
              <a:gd name="connsiteY576" fmla="*/ 4585142 h 5852096"/>
              <a:gd name="connsiteX577" fmla="*/ 8124496 w 12188896"/>
              <a:gd name="connsiteY577" fmla="*/ 4585269 h 5852096"/>
              <a:gd name="connsiteX578" fmla="*/ 8643083 w 12188896"/>
              <a:gd name="connsiteY578" fmla="*/ 4451759 h 5852096"/>
              <a:gd name="connsiteX579" fmla="*/ 8902693 w 12188896"/>
              <a:gd name="connsiteY579" fmla="*/ 4374870 h 5852096"/>
              <a:gd name="connsiteX580" fmla="*/ 9409754 w 12188896"/>
              <a:gd name="connsiteY580" fmla="*/ 4403687 h 5852096"/>
              <a:gd name="connsiteX581" fmla="*/ 9410704 w 12188896"/>
              <a:gd name="connsiteY581" fmla="*/ 4403814 h 5852096"/>
              <a:gd name="connsiteX582" fmla="*/ 9687225 w 12188896"/>
              <a:gd name="connsiteY582" fmla="*/ 4436051 h 5852096"/>
              <a:gd name="connsiteX583" fmla="*/ 9773297 w 12188896"/>
              <a:gd name="connsiteY583" fmla="*/ 4543911 h 5852096"/>
              <a:gd name="connsiteX584" fmla="*/ 9451492 w 12188896"/>
              <a:gd name="connsiteY584" fmla="*/ 4519970 h 5852096"/>
              <a:gd name="connsiteX585" fmla="*/ 8960392 w 12188896"/>
              <a:gd name="connsiteY585" fmla="*/ 4505087 h 5852096"/>
              <a:gd name="connsiteX586" fmla="*/ 8697298 w 12188896"/>
              <a:gd name="connsiteY586" fmla="*/ 4583622 h 5852096"/>
              <a:gd name="connsiteX587" fmla="*/ 8165094 w 12188896"/>
              <a:gd name="connsiteY587" fmla="*/ 4704592 h 5852096"/>
              <a:gd name="connsiteX588" fmla="*/ 7262062 w 12188896"/>
              <a:gd name="connsiteY588" fmla="*/ 4224702 h 5852096"/>
              <a:gd name="connsiteX589" fmla="*/ 6783692 w 12188896"/>
              <a:gd name="connsiteY589" fmla="*/ 3659184 h 5852096"/>
              <a:gd name="connsiteX590" fmla="*/ 6769885 w 12188896"/>
              <a:gd name="connsiteY590" fmla="*/ 3642400 h 5852096"/>
              <a:gd name="connsiteX591" fmla="*/ 6783503 w 12188896"/>
              <a:gd name="connsiteY591" fmla="*/ 3652280 h 5852096"/>
              <a:gd name="connsiteX592" fmla="*/ 6795599 w 12188896"/>
              <a:gd name="connsiteY592" fmla="*/ 3670014 h 5852096"/>
              <a:gd name="connsiteX593" fmla="*/ 6783692 w 12188896"/>
              <a:gd name="connsiteY593" fmla="*/ 3659184 h 5852096"/>
              <a:gd name="connsiteX594" fmla="*/ 5064589 w 12188896"/>
              <a:gd name="connsiteY594" fmla="*/ 2591671 h 5852096"/>
              <a:gd name="connsiteX595" fmla="*/ 5055469 w 12188896"/>
              <a:gd name="connsiteY595" fmla="*/ 2588061 h 5852096"/>
              <a:gd name="connsiteX596" fmla="*/ 5065476 w 12188896"/>
              <a:gd name="connsiteY596" fmla="*/ 2589961 h 5852096"/>
              <a:gd name="connsiteX597" fmla="*/ 5073899 w 12188896"/>
              <a:gd name="connsiteY597" fmla="*/ 2594394 h 5852096"/>
              <a:gd name="connsiteX598" fmla="*/ 5065602 w 12188896"/>
              <a:gd name="connsiteY598" fmla="*/ 2592051 h 5852096"/>
              <a:gd name="connsiteX599" fmla="*/ 5064779 w 12188896"/>
              <a:gd name="connsiteY599" fmla="*/ 2591798 h 5852096"/>
              <a:gd name="connsiteX600" fmla="*/ 5064589 w 12188896"/>
              <a:gd name="connsiteY600" fmla="*/ 2591798 h 5852096"/>
              <a:gd name="connsiteX601" fmla="*/ 8328625 w 12188896"/>
              <a:gd name="connsiteY601" fmla="*/ 2005442 h 5852096"/>
              <a:gd name="connsiteX602" fmla="*/ 8331665 w 12188896"/>
              <a:gd name="connsiteY602" fmla="*/ 2011078 h 5852096"/>
              <a:gd name="connsiteX603" fmla="*/ 7772923 w 12188896"/>
              <a:gd name="connsiteY603" fmla="*/ 1631828 h 5852096"/>
              <a:gd name="connsiteX604" fmla="*/ 7492665 w 12188896"/>
              <a:gd name="connsiteY604" fmla="*/ 1703397 h 5852096"/>
              <a:gd name="connsiteX605" fmla="*/ 7220324 w 12188896"/>
              <a:gd name="connsiteY605" fmla="*/ 1896442 h 5852096"/>
              <a:gd name="connsiteX606" fmla="*/ 7017716 w 12188896"/>
              <a:gd name="connsiteY606" fmla="*/ 2044963 h 5852096"/>
              <a:gd name="connsiteX607" fmla="*/ 6692427 w 12188896"/>
              <a:gd name="connsiteY607" fmla="*/ 2221984 h 5852096"/>
              <a:gd name="connsiteX608" fmla="*/ 6649549 w 12188896"/>
              <a:gd name="connsiteY608" fmla="*/ 2109628 h 5852096"/>
              <a:gd name="connsiteX609" fmla="*/ 6967681 w 12188896"/>
              <a:gd name="connsiteY609" fmla="*/ 1923359 h 5852096"/>
              <a:gd name="connsiteX610" fmla="*/ 7161486 w 12188896"/>
              <a:gd name="connsiteY610" fmla="*/ 1774332 h 5852096"/>
              <a:gd name="connsiteX611" fmla="*/ 7161739 w 12188896"/>
              <a:gd name="connsiteY611" fmla="*/ 1774142 h 5852096"/>
              <a:gd name="connsiteX612" fmla="*/ 7438957 w 12188896"/>
              <a:gd name="connsiteY612" fmla="*/ 1571216 h 5852096"/>
              <a:gd name="connsiteX613" fmla="*/ 7712628 w 12188896"/>
              <a:gd name="connsiteY613" fmla="*/ 1501674 h 5852096"/>
              <a:gd name="connsiteX614" fmla="*/ 8328498 w 12188896"/>
              <a:gd name="connsiteY614" fmla="*/ 2005442 h 5852096"/>
              <a:gd name="connsiteX615" fmla="*/ 9311774 w 12188896"/>
              <a:gd name="connsiteY615" fmla="*/ 3185564 h 5852096"/>
              <a:gd name="connsiteX616" fmla="*/ 9335525 w 12188896"/>
              <a:gd name="connsiteY616" fmla="*/ 3206654 h 5852096"/>
              <a:gd name="connsiteX617" fmla="*/ 9314562 w 12188896"/>
              <a:gd name="connsiteY617" fmla="*/ 3194874 h 5852096"/>
              <a:gd name="connsiteX618" fmla="*/ 9294231 w 12188896"/>
              <a:gd name="connsiteY618" fmla="*/ 3173213 h 5852096"/>
              <a:gd name="connsiteX619" fmla="*/ 9311774 w 12188896"/>
              <a:gd name="connsiteY619" fmla="*/ 3185564 h 5852096"/>
              <a:gd name="connsiteX620" fmla="*/ 9454215 w 12188896"/>
              <a:gd name="connsiteY620" fmla="*/ 3289307 h 5852096"/>
              <a:gd name="connsiteX621" fmla="*/ 9483856 w 12188896"/>
              <a:gd name="connsiteY621" fmla="*/ 3311854 h 5852096"/>
              <a:gd name="connsiteX622" fmla="*/ 9457318 w 12188896"/>
              <a:gd name="connsiteY622" fmla="*/ 3300644 h 5852096"/>
              <a:gd name="connsiteX623" fmla="*/ 9431795 w 12188896"/>
              <a:gd name="connsiteY623" fmla="*/ 3276513 h 5852096"/>
              <a:gd name="connsiteX624" fmla="*/ 9454215 w 12188896"/>
              <a:gd name="connsiteY624" fmla="*/ 3289307 h 5852096"/>
              <a:gd name="connsiteX625" fmla="*/ 9597986 w 12188896"/>
              <a:gd name="connsiteY625" fmla="*/ 3374049 h 5852096"/>
              <a:gd name="connsiteX626" fmla="*/ 9632630 w 12188896"/>
              <a:gd name="connsiteY626" fmla="*/ 3395520 h 5852096"/>
              <a:gd name="connsiteX627" fmla="*/ 9600963 w 12188896"/>
              <a:gd name="connsiteY627" fmla="*/ 3387476 h 5852096"/>
              <a:gd name="connsiteX628" fmla="*/ 9570245 w 12188896"/>
              <a:gd name="connsiteY628" fmla="*/ 3362522 h 5852096"/>
              <a:gd name="connsiteX629" fmla="*/ 9597986 w 12188896"/>
              <a:gd name="connsiteY629" fmla="*/ 3374049 h 5852096"/>
              <a:gd name="connsiteX630" fmla="*/ 9739603 w 12188896"/>
              <a:gd name="connsiteY630" fmla="*/ 3435611 h 5852096"/>
              <a:gd name="connsiteX631" fmla="*/ 9740046 w 12188896"/>
              <a:gd name="connsiteY631" fmla="*/ 3435991 h 5852096"/>
              <a:gd name="connsiteX632" fmla="*/ 9740870 w 12188896"/>
              <a:gd name="connsiteY632" fmla="*/ 3435991 h 5852096"/>
              <a:gd name="connsiteX633" fmla="*/ 9778047 w 12188896"/>
              <a:gd name="connsiteY633" fmla="*/ 3453471 h 5852096"/>
              <a:gd name="connsiteX634" fmla="*/ 9743276 w 12188896"/>
              <a:gd name="connsiteY634" fmla="*/ 3451318 h 5852096"/>
              <a:gd name="connsiteX635" fmla="*/ 9734726 w 12188896"/>
              <a:gd name="connsiteY635" fmla="*/ 3445554 h 5852096"/>
              <a:gd name="connsiteX636" fmla="*/ 9708379 w 12188896"/>
              <a:gd name="connsiteY636" fmla="*/ 3428011 h 5852096"/>
              <a:gd name="connsiteX637" fmla="*/ 9739667 w 12188896"/>
              <a:gd name="connsiteY637" fmla="*/ 3435611 h 5852096"/>
              <a:gd name="connsiteX638" fmla="*/ 9877357 w 12188896"/>
              <a:gd name="connsiteY638" fmla="*/ 3472978 h 5852096"/>
              <a:gd name="connsiteX639" fmla="*/ 9916751 w 12188896"/>
              <a:gd name="connsiteY639" fmla="*/ 3485329 h 5852096"/>
              <a:gd name="connsiteX640" fmla="*/ 9896104 w 12188896"/>
              <a:gd name="connsiteY640" fmla="*/ 3488242 h 5852096"/>
              <a:gd name="connsiteX641" fmla="*/ 9894964 w 12188896"/>
              <a:gd name="connsiteY641" fmla="*/ 3488432 h 5852096"/>
              <a:gd name="connsiteX642" fmla="*/ 9881853 w 12188896"/>
              <a:gd name="connsiteY642" fmla="*/ 3490269 h 5852096"/>
              <a:gd name="connsiteX643" fmla="*/ 9843789 w 12188896"/>
              <a:gd name="connsiteY643" fmla="*/ 3470825 h 5852096"/>
              <a:gd name="connsiteX644" fmla="*/ 9877357 w 12188896"/>
              <a:gd name="connsiteY644" fmla="*/ 3473042 h 5852096"/>
              <a:gd name="connsiteX645" fmla="*/ 10192385 w 12188896"/>
              <a:gd name="connsiteY645" fmla="*/ 3476019 h 5852096"/>
              <a:gd name="connsiteX646" fmla="*/ 10165341 w 12188896"/>
              <a:gd name="connsiteY646" fmla="*/ 3488622 h 5852096"/>
              <a:gd name="connsiteX647" fmla="*/ 10153498 w 12188896"/>
              <a:gd name="connsiteY647" fmla="*/ 3494259 h 5852096"/>
              <a:gd name="connsiteX648" fmla="*/ 10117207 w 12188896"/>
              <a:gd name="connsiteY648" fmla="*/ 3488686 h 5852096"/>
              <a:gd name="connsiteX649" fmla="*/ 10156664 w 12188896"/>
              <a:gd name="connsiteY649" fmla="*/ 3478172 h 5852096"/>
              <a:gd name="connsiteX650" fmla="*/ 10192385 w 12188896"/>
              <a:gd name="connsiteY650" fmla="*/ 3476019 h 5852096"/>
              <a:gd name="connsiteX651" fmla="*/ 10481003 w 12188896"/>
              <a:gd name="connsiteY651" fmla="*/ 3348905 h 5852096"/>
              <a:gd name="connsiteX652" fmla="*/ 10446929 w 12188896"/>
              <a:gd name="connsiteY652" fmla="*/ 3380762 h 5852096"/>
              <a:gd name="connsiteX653" fmla="*/ 10412411 w 12188896"/>
              <a:gd name="connsiteY653" fmla="*/ 3392353 h 5852096"/>
              <a:gd name="connsiteX654" fmla="*/ 10450476 w 12188896"/>
              <a:gd name="connsiteY654" fmla="*/ 3365055 h 5852096"/>
              <a:gd name="connsiteX655" fmla="*/ 10481003 w 12188896"/>
              <a:gd name="connsiteY655" fmla="*/ 3348905 h 5852096"/>
              <a:gd name="connsiteX656" fmla="*/ 10623824 w 12188896"/>
              <a:gd name="connsiteY656" fmla="*/ 3234079 h 5852096"/>
              <a:gd name="connsiteX657" fmla="*/ 10604063 w 12188896"/>
              <a:gd name="connsiteY657" fmla="*/ 3258082 h 5852096"/>
              <a:gd name="connsiteX658" fmla="*/ 10595196 w 12188896"/>
              <a:gd name="connsiteY658" fmla="*/ 3268849 h 5852096"/>
              <a:gd name="connsiteX659" fmla="*/ 10566253 w 12188896"/>
              <a:gd name="connsiteY659" fmla="*/ 3285823 h 5852096"/>
              <a:gd name="connsiteX660" fmla="*/ 10599629 w 12188896"/>
              <a:gd name="connsiteY660" fmla="*/ 3253142 h 5852096"/>
              <a:gd name="connsiteX661" fmla="*/ 10623887 w 12188896"/>
              <a:gd name="connsiteY661" fmla="*/ 3234142 h 5852096"/>
              <a:gd name="connsiteX662" fmla="*/ 10762781 w 12188896"/>
              <a:gd name="connsiteY662" fmla="*/ 3086825 h 5852096"/>
              <a:gd name="connsiteX663" fmla="*/ 10738967 w 12188896"/>
              <a:gd name="connsiteY663" fmla="*/ 3122482 h 5852096"/>
              <a:gd name="connsiteX664" fmla="*/ 10716610 w 12188896"/>
              <a:gd name="connsiteY664" fmla="*/ 3141293 h 5852096"/>
              <a:gd name="connsiteX665" fmla="*/ 10745237 w 12188896"/>
              <a:gd name="connsiteY665" fmla="*/ 3105318 h 5852096"/>
              <a:gd name="connsiteX666" fmla="*/ 10762781 w 12188896"/>
              <a:gd name="connsiteY666" fmla="*/ 3086825 h 5852096"/>
              <a:gd name="connsiteX667" fmla="*/ 11297139 w 12188896"/>
              <a:gd name="connsiteY667" fmla="*/ 1982894 h 5852096"/>
              <a:gd name="connsiteX668" fmla="*/ 11285042 w 12188896"/>
              <a:gd name="connsiteY668" fmla="*/ 2038756 h 5852096"/>
              <a:gd name="connsiteX669" fmla="*/ 11276745 w 12188896"/>
              <a:gd name="connsiteY669" fmla="*/ 2059086 h 5852096"/>
              <a:gd name="connsiteX670" fmla="*/ 11291819 w 12188896"/>
              <a:gd name="connsiteY670" fmla="*/ 1999805 h 5852096"/>
              <a:gd name="connsiteX671" fmla="*/ 11297202 w 12188896"/>
              <a:gd name="connsiteY671" fmla="*/ 1982958 h 5852096"/>
              <a:gd name="connsiteX672" fmla="*/ 10669552 w 12188896"/>
              <a:gd name="connsiteY672" fmla="*/ 3731955 h 5852096"/>
              <a:gd name="connsiteX673" fmla="*/ 10600453 w 12188896"/>
              <a:gd name="connsiteY673" fmla="*/ 3729929 h 5852096"/>
              <a:gd name="connsiteX674" fmla="*/ 10651311 w 12188896"/>
              <a:gd name="connsiteY674" fmla="*/ 3617003 h 5852096"/>
              <a:gd name="connsiteX675" fmla="*/ 10718700 w 12188896"/>
              <a:gd name="connsiteY675" fmla="*/ 3610606 h 5852096"/>
              <a:gd name="connsiteX676" fmla="*/ 10669488 w 12188896"/>
              <a:gd name="connsiteY676" fmla="*/ 3731955 h 5852096"/>
              <a:gd name="connsiteX677" fmla="*/ 10616161 w 12188896"/>
              <a:gd name="connsiteY677" fmla="*/ 3867746 h 5852096"/>
              <a:gd name="connsiteX678" fmla="*/ 10544085 w 12188896"/>
              <a:gd name="connsiteY678" fmla="*/ 3856915 h 5852096"/>
              <a:gd name="connsiteX679" fmla="*/ 10590763 w 12188896"/>
              <a:gd name="connsiteY679" fmla="*/ 3752096 h 5852096"/>
              <a:gd name="connsiteX680" fmla="*/ 10593803 w 12188896"/>
              <a:gd name="connsiteY680" fmla="*/ 3745256 h 5852096"/>
              <a:gd name="connsiteX681" fmla="*/ 10594690 w 12188896"/>
              <a:gd name="connsiteY681" fmla="*/ 3743229 h 5852096"/>
              <a:gd name="connsiteX682" fmla="*/ 10664295 w 12188896"/>
              <a:gd name="connsiteY682" fmla="*/ 3745446 h 5852096"/>
              <a:gd name="connsiteX683" fmla="*/ 10660685 w 12188896"/>
              <a:gd name="connsiteY683" fmla="*/ 3754629 h 5852096"/>
              <a:gd name="connsiteX684" fmla="*/ 10651818 w 12188896"/>
              <a:gd name="connsiteY684" fmla="*/ 3777240 h 5852096"/>
              <a:gd name="connsiteX685" fmla="*/ 10650108 w 12188896"/>
              <a:gd name="connsiteY685" fmla="*/ 3781610 h 5852096"/>
              <a:gd name="connsiteX686" fmla="*/ 10616097 w 12188896"/>
              <a:gd name="connsiteY686" fmla="*/ 3867809 h 5852096"/>
              <a:gd name="connsiteX687" fmla="*/ 10559412 w 12188896"/>
              <a:gd name="connsiteY687" fmla="*/ 4002016 h 5852096"/>
              <a:gd name="connsiteX688" fmla="*/ 10483410 w 12188896"/>
              <a:gd name="connsiteY688" fmla="*/ 3981812 h 5852096"/>
              <a:gd name="connsiteX689" fmla="*/ 10538195 w 12188896"/>
              <a:gd name="connsiteY689" fmla="*/ 3869582 h 5852096"/>
              <a:gd name="connsiteX690" fmla="*/ 10610903 w 12188896"/>
              <a:gd name="connsiteY690" fmla="*/ 3880666 h 5852096"/>
              <a:gd name="connsiteX691" fmla="*/ 10559412 w 12188896"/>
              <a:gd name="connsiteY691" fmla="*/ 4001953 h 5852096"/>
              <a:gd name="connsiteX692" fmla="*/ 10494557 w 12188896"/>
              <a:gd name="connsiteY692" fmla="*/ 4131663 h 5852096"/>
              <a:gd name="connsiteX693" fmla="*/ 10413614 w 12188896"/>
              <a:gd name="connsiteY693" fmla="*/ 4101326 h 5852096"/>
              <a:gd name="connsiteX694" fmla="*/ 10476949 w 12188896"/>
              <a:gd name="connsiteY694" fmla="*/ 3994099 h 5852096"/>
              <a:gd name="connsiteX695" fmla="*/ 10553712 w 12188896"/>
              <a:gd name="connsiteY695" fmla="*/ 4014620 h 5852096"/>
              <a:gd name="connsiteX696" fmla="*/ 10494620 w 12188896"/>
              <a:gd name="connsiteY696" fmla="*/ 4131726 h 5852096"/>
              <a:gd name="connsiteX697" fmla="*/ 10416592 w 12188896"/>
              <a:gd name="connsiteY697" fmla="*/ 4252760 h 5852096"/>
              <a:gd name="connsiteX698" fmla="*/ 10329695 w 12188896"/>
              <a:gd name="connsiteY698" fmla="*/ 4210452 h 5852096"/>
              <a:gd name="connsiteX699" fmla="*/ 10404368 w 12188896"/>
              <a:gd name="connsiteY699" fmla="*/ 4115196 h 5852096"/>
              <a:gd name="connsiteX700" fmla="*/ 10405888 w 12188896"/>
              <a:gd name="connsiteY700" fmla="*/ 4112916 h 5852096"/>
              <a:gd name="connsiteX701" fmla="*/ 10487717 w 12188896"/>
              <a:gd name="connsiteY701" fmla="*/ 4143760 h 5852096"/>
              <a:gd name="connsiteX702" fmla="*/ 10416528 w 12188896"/>
              <a:gd name="connsiteY702" fmla="*/ 4252823 h 5852096"/>
              <a:gd name="connsiteX703" fmla="*/ 10321526 w 12188896"/>
              <a:gd name="connsiteY703" fmla="*/ 4359036 h 5852096"/>
              <a:gd name="connsiteX704" fmla="*/ 10228930 w 12188896"/>
              <a:gd name="connsiteY704" fmla="*/ 4302731 h 5852096"/>
              <a:gd name="connsiteX705" fmla="*/ 10320259 w 12188896"/>
              <a:gd name="connsiteY705" fmla="*/ 4220712 h 5852096"/>
              <a:gd name="connsiteX706" fmla="*/ 10408231 w 12188896"/>
              <a:gd name="connsiteY706" fmla="*/ 4263780 h 5852096"/>
              <a:gd name="connsiteX707" fmla="*/ 10321589 w 12188896"/>
              <a:gd name="connsiteY707" fmla="*/ 4359036 h 5852096"/>
              <a:gd name="connsiteX708" fmla="*/ 10207712 w 12188896"/>
              <a:gd name="connsiteY708" fmla="*/ 4443842 h 5852096"/>
              <a:gd name="connsiteX709" fmla="*/ 10149254 w 12188896"/>
              <a:gd name="connsiteY709" fmla="*/ 4401724 h 5852096"/>
              <a:gd name="connsiteX710" fmla="*/ 10111253 w 12188896"/>
              <a:gd name="connsiteY710" fmla="*/ 4372906 h 5852096"/>
              <a:gd name="connsiteX711" fmla="*/ 10217212 w 12188896"/>
              <a:gd name="connsiteY711" fmla="*/ 4311282 h 5852096"/>
              <a:gd name="connsiteX712" fmla="*/ 10311012 w 12188896"/>
              <a:gd name="connsiteY712" fmla="*/ 4368473 h 5852096"/>
              <a:gd name="connsiteX713" fmla="*/ 10207649 w 12188896"/>
              <a:gd name="connsiteY713" fmla="*/ 4443778 h 5852096"/>
              <a:gd name="connsiteX714" fmla="*/ 10076799 w 12188896"/>
              <a:gd name="connsiteY714" fmla="*/ 4502743 h 5852096"/>
              <a:gd name="connsiteX715" fmla="*/ 9980086 w 12188896"/>
              <a:gd name="connsiteY715" fmla="*/ 4417558 h 5852096"/>
              <a:gd name="connsiteX716" fmla="*/ 10097256 w 12188896"/>
              <a:gd name="connsiteY716" fmla="*/ 4379240 h 5852096"/>
              <a:gd name="connsiteX717" fmla="*/ 10141148 w 12188896"/>
              <a:gd name="connsiteY717" fmla="*/ 4412618 h 5852096"/>
              <a:gd name="connsiteX718" fmla="*/ 10194665 w 12188896"/>
              <a:gd name="connsiteY718" fmla="*/ 4451252 h 5852096"/>
              <a:gd name="connsiteX719" fmla="*/ 10170978 w 12188896"/>
              <a:gd name="connsiteY719" fmla="*/ 4463856 h 5852096"/>
              <a:gd name="connsiteX720" fmla="*/ 10076736 w 12188896"/>
              <a:gd name="connsiteY720" fmla="*/ 4502743 h 5852096"/>
              <a:gd name="connsiteX721" fmla="*/ 9936448 w 12188896"/>
              <a:gd name="connsiteY721" fmla="*/ 4534411 h 5852096"/>
              <a:gd name="connsiteX722" fmla="*/ 9934801 w 12188896"/>
              <a:gd name="connsiteY722" fmla="*/ 4534664 h 5852096"/>
              <a:gd name="connsiteX723" fmla="*/ 9842079 w 12188896"/>
              <a:gd name="connsiteY723" fmla="*/ 4437255 h 5852096"/>
              <a:gd name="connsiteX724" fmla="*/ 9868617 w 12188896"/>
              <a:gd name="connsiteY724" fmla="*/ 4435291 h 5852096"/>
              <a:gd name="connsiteX725" fmla="*/ 9964062 w 12188896"/>
              <a:gd name="connsiteY725" fmla="*/ 4421231 h 5852096"/>
              <a:gd name="connsiteX726" fmla="*/ 10061472 w 12188896"/>
              <a:gd name="connsiteY726" fmla="*/ 4507683 h 5852096"/>
              <a:gd name="connsiteX727" fmla="*/ 9938412 w 12188896"/>
              <a:gd name="connsiteY727" fmla="*/ 4534284 h 5852096"/>
              <a:gd name="connsiteX728" fmla="*/ 9936448 w 12188896"/>
              <a:gd name="connsiteY728" fmla="*/ 4534538 h 5852096"/>
              <a:gd name="connsiteX729" fmla="*/ 9792424 w 12188896"/>
              <a:gd name="connsiteY729" fmla="*/ 4544038 h 5852096"/>
              <a:gd name="connsiteX730" fmla="*/ 9705845 w 12188896"/>
              <a:gd name="connsiteY730" fmla="*/ 4437192 h 5852096"/>
              <a:gd name="connsiteX731" fmla="*/ 9824598 w 12188896"/>
              <a:gd name="connsiteY731" fmla="*/ 4438015 h 5852096"/>
              <a:gd name="connsiteX732" fmla="*/ 9917638 w 12188896"/>
              <a:gd name="connsiteY732" fmla="*/ 4536627 h 5852096"/>
              <a:gd name="connsiteX733" fmla="*/ 9792361 w 12188896"/>
              <a:gd name="connsiteY733" fmla="*/ 4543975 h 5852096"/>
              <a:gd name="connsiteX734" fmla="*/ 4056484 w 12188896"/>
              <a:gd name="connsiteY734" fmla="*/ 2200324 h 5852096"/>
              <a:gd name="connsiteX735" fmla="*/ 4085999 w 12188896"/>
              <a:gd name="connsiteY735" fmla="*/ 2152316 h 5852096"/>
              <a:gd name="connsiteX736" fmla="*/ 4261753 w 12188896"/>
              <a:gd name="connsiteY736" fmla="*/ 2292539 h 5852096"/>
              <a:gd name="connsiteX737" fmla="*/ 4268024 w 12188896"/>
              <a:gd name="connsiteY737" fmla="*/ 2296783 h 5852096"/>
              <a:gd name="connsiteX738" fmla="*/ 4251937 w 12188896"/>
              <a:gd name="connsiteY738" fmla="*/ 2322814 h 5852096"/>
              <a:gd name="connsiteX739" fmla="*/ 4056484 w 12188896"/>
              <a:gd name="connsiteY739" fmla="*/ 2200387 h 5852096"/>
              <a:gd name="connsiteX740" fmla="*/ 3282910 w 12188896"/>
              <a:gd name="connsiteY740" fmla="*/ 1241051 h 5852096"/>
              <a:gd name="connsiteX741" fmla="*/ 3353845 w 12188896"/>
              <a:gd name="connsiteY741" fmla="*/ 1207230 h 5852096"/>
              <a:gd name="connsiteX742" fmla="*/ 3414457 w 12188896"/>
              <a:gd name="connsiteY742" fmla="*/ 1268348 h 5852096"/>
              <a:gd name="connsiteX743" fmla="*/ 3343332 w 12188896"/>
              <a:gd name="connsiteY743" fmla="*/ 1309263 h 5852096"/>
              <a:gd name="connsiteX744" fmla="*/ 3282973 w 12188896"/>
              <a:gd name="connsiteY744" fmla="*/ 1241051 h 5852096"/>
              <a:gd name="connsiteX745" fmla="*/ 3219068 w 12188896"/>
              <a:gd name="connsiteY745" fmla="*/ 1177652 h 5852096"/>
              <a:gd name="connsiteX746" fmla="*/ 3288927 w 12188896"/>
              <a:gd name="connsiteY746" fmla="*/ 1150165 h 5852096"/>
              <a:gd name="connsiteX747" fmla="*/ 3344725 w 12188896"/>
              <a:gd name="connsiteY747" fmla="*/ 1198743 h 5852096"/>
              <a:gd name="connsiteX748" fmla="*/ 3274486 w 12188896"/>
              <a:gd name="connsiteY748" fmla="*/ 1232184 h 5852096"/>
              <a:gd name="connsiteX749" fmla="*/ 3219068 w 12188896"/>
              <a:gd name="connsiteY749" fmla="*/ 1177652 h 5852096"/>
              <a:gd name="connsiteX750" fmla="*/ 3159090 w 12188896"/>
              <a:gd name="connsiteY750" fmla="*/ 1125908 h 5852096"/>
              <a:gd name="connsiteX751" fmla="*/ 3227618 w 12188896"/>
              <a:gd name="connsiteY751" fmla="*/ 1103614 h 5852096"/>
              <a:gd name="connsiteX752" fmla="*/ 3278856 w 12188896"/>
              <a:gd name="connsiteY752" fmla="*/ 1142058 h 5852096"/>
              <a:gd name="connsiteX753" fmla="*/ 3210011 w 12188896"/>
              <a:gd name="connsiteY753" fmla="*/ 1169355 h 5852096"/>
              <a:gd name="connsiteX754" fmla="*/ 3159090 w 12188896"/>
              <a:gd name="connsiteY754" fmla="*/ 1125908 h 5852096"/>
              <a:gd name="connsiteX755" fmla="*/ 3102532 w 12188896"/>
              <a:gd name="connsiteY755" fmla="*/ 1083410 h 5852096"/>
              <a:gd name="connsiteX756" fmla="*/ 3169603 w 12188896"/>
              <a:gd name="connsiteY756" fmla="*/ 1065549 h 5852096"/>
              <a:gd name="connsiteX757" fmla="*/ 3206908 w 12188896"/>
              <a:gd name="connsiteY757" fmla="*/ 1089363 h 5852096"/>
              <a:gd name="connsiteX758" fmla="*/ 3216218 w 12188896"/>
              <a:gd name="connsiteY758" fmla="*/ 1095697 h 5852096"/>
              <a:gd name="connsiteX759" fmla="*/ 3148893 w 12188896"/>
              <a:gd name="connsiteY759" fmla="*/ 1117801 h 5852096"/>
              <a:gd name="connsiteX760" fmla="*/ 3102532 w 12188896"/>
              <a:gd name="connsiteY760" fmla="*/ 1083410 h 5852096"/>
              <a:gd name="connsiteX761" fmla="*/ 3078654 w 12188896"/>
              <a:gd name="connsiteY761" fmla="*/ 1067133 h 5852096"/>
              <a:gd name="connsiteX762" fmla="*/ 3048823 w 12188896"/>
              <a:gd name="connsiteY762" fmla="*/ 1048259 h 5852096"/>
              <a:gd name="connsiteX763" fmla="*/ 3113869 w 12188896"/>
              <a:gd name="connsiteY763" fmla="*/ 1034198 h 5852096"/>
              <a:gd name="connsiteX764" fmla="*/ 3155733 w 12188896"/>
              <a:gd name="connsiteY764" fmla="*/ 1057316 h 5852096"/>
              <a:gd name="connsiteX765" fmla="*/ 3090435 w 12188896"/>
              <a:gd name="connsiteY765" fmla="*/ 1074986 h 5852096"/>
              <a:gd name="connsiteX766" fmla="*/ 3078654 w 12188896"/>
              <a:gd name="connsiteY766" fmla="*/ 1067069 h 5852096"/>
              <a:gd name="connsiteX767" fmla="*/ 2997522 w 12188896"/>
              <a:gd name="connsiteY767" fmla="*/ 1018998 h 5852096"/>
              <a:gd name="connsiteX768" fmla="*/ 3060414 w 12188896"/>
              <a:gd name="connsiteY768" fmla="*/ 1008041 h 5852096"/>
              <a:gd name="connsiteX769" fmla="*/ 3096895 w 12188896"/>
              <a:gd name="connsiteY769" fmla="*/ 1025395 h 5852096"/>
              <a:gd name="connsiteX770" fmla="*/ 3064847 w 12188896"/>
              <a:gd name="connsiteY770" fmla="*/ 1032362 h 5852096"/>
              <a:gd name="connsiteX771" fmla="*/ 3034066 w 12188896"/>
              <a:gd name="connsiteY771" fmla="*/ 1039392 h 5852096"/>
              <a:gd name="connsiteX772" fmla="*/ 2997522 w 12188896"/>
              <a:gd name="connsiteY772" fmla="*/ 1018998 h 5852096"/>
              <a:gd name="connsiteX773" fmla="*/ 2948184 w 12188896"/>
              <a:gd name="connsiteY773" fmla="*/ 994361 h 5852096"/>
              <a:gd name="connsiteX774" fmla="*/ 3008352 w 12188896"/>
              <a:gd name="connsiteY774" fmla="*/ 986254 h 5852096"/>
              <a:gd name="connsiteX775" fmla="*/ 3039133 w 12188896"/>
              <a:gd name="connsiteY775" fmla="*/ 998794 h 5852096"/>
              <a:gd name="connsiteX776" fmla="*/ 2979345 w 12188896"/>
              <a:gd name="connsiteY776" fmla="*/ 1009561 h 5852096"/>
              <a:gd name="connsiteX777" fmla="*/ 2948247 w 12188896"/>
              <a:gd name="connsiteY777" fmla="*/ 994361 h 5852096"/>
              <a:gd name="connsiteX778" fmla="*/ 2900619 w 12188896"/>
              <a:gd name="connsiteY778" fmla="*/ 973460 h 5852096"/>
              <a:gd name="connsiteX779" fmla="*/ 2957178 w 12188896"/>
              <a:gd name="connsiteY779" fmla="*/ 967696 h 5852096"/>
              <a:gd name="connsiteX780" fmla="*/ 2981752 w 12188896"/>
              <a:gd name="connsiteY780" fmla="*/ 976310 h 5852096"/>
              <a:gd name="connsiteX781" fmla="*/ 2925827 w 12188896"/>
              <a:gd name="connsiteY781" fmla="*/ 984290 h 5852096"/>
              <a:gd name="connsiteX782" fmla="*/ 2900619 w 12188896"/>
              <a:gd name="connsiteY782" fmla="*/ 973523 h 5852096"/>
              <a:gd name="connsiteX783" fmla="*/ 2852548 w 12188896"/>
              <a:gd name="connsiteY783" fmla="*/ 954839 h 5852096"/>
              <a:gd name="connsiteX784" fmla="*/ 2904420 w 12188896"/>
              <a:gd name="connsiteY784" fmla="*/ 951229 h 5852096"/>
              <a:gd name="connsiteX785" fmla="*/ 2924180 w 12188896"/>
              <a:gd name="connsiteY785" fmla="*/ 957056 h 5852096"/>
              <a:gd name="connsiteX786" fmla="*/ 2873449 w 12188896"/>
              <a:gd name="connsiteY786" fmla="*/ 962630 h 5852096"/>
              <a:gd name="connsiteX787" fmla="*/ 2852612 w 12188896"/>
              <a:gd name="connsiteY787" fmla="*/ 954839 h 5852096"/>
              <a:gd name="connsiteX788" fmla="*/ 2807960 w 12188896"/>
              <a:gd name="connsiteY788" fmla="*/ 939576 h 5852096"/>
              <a:gd name="connsiteX789" fmla="*/ 2853498 w 12188896"/>
              <a:gd name="connsiteY789" fmla="*/ 937739 h 5852096"/>
              <a:gd name="connsiteX790" fmla="*/ 2864898 w 12188896"/>
              <a:gd name="connsiteY790" fmla="*/ 940589 h 5852096"/>
              <a:gd name="connsiteX791" fmla="*/ 2821577 w 12188896"/>
              <a:gd name="connsiteY791" fmla="*/ 944009 h 5852096"/>
              <a:gd name="connsiteX792" fmla="*/ 2807960 w 12188896"/>
              <a:gd name="connsiteY792" fmla="*/ 939576 h 5852096"/>
              <a:gd name="connsiteX793" fmla="*/ 2764322 w 12188896"/>
              <a:gd name="connsiteY793" fmla="*/ 926465 h 5852096"/>
              <a:gd name="connsiteX794" fmla="*/ 2800297 w 12188896"/>
              <a:gd name="connsiteY794" fmla="*/ 925895 h 5852096"/>
              <a:gd name="connsiteX795" fmla="*/ 2801880 w 12188896"/>
              <a:gd name="connsiteY795" fmla="*/ 926212 h 5852096"/>
              <a:gd name="connsiteX796" fmla="*/ 2769643 w 12188896"/>
              <a:gd name="connsiteY796" fmla="*/ 927922 h 5852096"/>
              <a:gd name="connsiteX797" fmla="*/ 2764322 w 12188896"/>
              <a:gd name="connsiteY797" fmla="*/ 926402 h 5852096"/>
              <a:gd name="connsiteX798" fmla="*/ 7124689 w 12188896"/>
              <a:gd name="connsiteY798" fmla="*/ 4039637 h 5852096"/>
              <a:gd name="connsiteX799" fmla="*/ 7104865 w 12188896"/>
              <a:gd name="connsiteY799" fmla="*/ 4007717 h 5852096"/>
              <a:gd name="connsiteX800" fmla="*/ 7129945 w 12188896"/>
              <a:gd name="connsiteY800" fmla="*/ 4027477 h 5852096"/>
              <a:gd name="connsiteX801" fmla="*/ 7147552 w 12188896"/>
              <a:gd name="connsiteY801" fmla="*/ 4061551 h 5852096"/>
              <a:gd name="connsiteX802" fmla="*/ 7124625 w 12188896"/>
              <a:gd name="connsiteY802" fmla="*/ 4039574 h 5852096"/>
              <a:gd name="connsiteX803" fmla="*/ 7030256 w 12188896"/>
              <a:gd name="connsiteY803" fmla="*/ 3924811 h 5852096"/>
              <a:gd name="connsiteX804" fmla="*/ 7010242 w 12188896"/>
              <a:gd name="connsiteY804" fmla="*/ 3893840 h 5852096"/>
              <a:gd name="connsiteX805" fmla="*/ 7036463 w 12188896"/>
              <a:gd name="connsiteY805" fmla="*/ 3913411 h 5852096"/>
              <a:gd name="connsiteX806" fmla="*/ 7054133 w 12188896"/>
              <a:gd name="connsiteY806" fmla="*/ 3946661 h 5852096"/>
              <a:gd name="connsiteX807" fmla="*/ 7030192 w 12188896"/>
              <a:gd name="connsiteY807" fmla="*/ 3924811 h 5852096"/>
              <a:gd name="connsiteX808" fmla="*/ 6936520 w 12188896"/>
              <a:gd name="connsiteY808" fmla="*/ 3816571 h 5852096"/>
              <a:gd name="connsiteX809" fmla="*/ 6913656 w 12188896"/>
              <a:gd name="connsiteY809" fmla="*/ 3782560 h 5852096"/>
              <a:gd name="connsiteX810" fmla="*/ 6941017 w 12188896"/>
              <a:gd name="connsiteY810" fmla="*/ 3801814 h 5852096"/>
              <a:gd name="connsiteX811" fmla="*/ 6953747 w 12188896"/>
              <a:gd name="connsiteY811" fmla="*/ 3824868 h 5852096"/>
              <a:gd name="connsiteX812" fmla="*/ 6961030 w 12188896"/>
              <a:gd name="connsiteY812" fmla="*/ 3837852 h 5852096"/>
              <a:gd name="connsiteX813" fmla="*/ 6936520 w 12188896"/>
              <a:gd name="connsiteY813" fmla="*/ 3816634 h 5852096"/>
              <a:gd name="connsiteX814" fmla="*/ 6837907 w 12188896"/>
              <a:gd name="connsiteY814" fmla="*/ 3707001 h 5852096"/>
              <a:gd name="connsiteX815" fmla="*/ 6821693 w 12188896"/>
              <a:gd name="connsiteY815" fmla="*/ 3684074 h 5852096"/>
              <a:gd name="connsiteX816" fmla="*/ 6814853 w 12188896"/>
              <a:gd name="connsiteY816" fmla="*/ 3674067 h 5852096"/>
              <a:gd name="connsiteX817" fmla="*/ 6841707 w 12188896"/>
              <a:gd name="connsiteY817" fmla="*/ 3691801 h 5852096"/>
              <a:gd name="connsiteX818" fmla="*/ 6863495 w 12188896"/>
              <a:gd name="connsiteY818" fmla="*/ 3727902 h 5852096"/>
              <a:gd name="connsiteX819" fmla="*/ 6837971 w 12188896"/>
              <a:gd name="connsiteY819" fmla="*/ 3707001 h 5852096"/>
              <a:gd name="connsiteX820" fmla="*/ 6737014 w 12188896"/>
              <a:gd name="connsiteY820" fmla="*/ 3600535 h 5852096"/>
              <a:gd name="connsiteX821" fmla="*/ 6711744 w 12188896"/>
              <a:gd name="connsiteY821" fmla="*/ 3567348 h 5852096"/>
              <a:gd name="connsiteX822" fmla="*/ 6737648 w 12188896"/>
              <a:gd name="connsiteY822" fmla="*/ 3583435 h 5852096"/>
              <a:gd name="connsiteX823" fmla="*/ 6761335 w 12188896"/>
              <a:gd name="connsiteY823" fmla="*/ 3619346 h 5852096"/>
              <a:gd name="connsiteX824" fmla="*/ 6737014 w 12188896"/>
              <a:gd name="connsiteY824" fmla="*/ 3600535 h 5852096"/>
              <a:gd name="connsiteX825" fmla="*/ 6630675 w 12188896"/>
              <a:gd name="connsiteY825" fmla="*/ 3495083 h 5852096"/>
              <a:gd name="connsiteX826" fmla="*/ 6602998 w 12188896"/>
              <a:gd name="connsiteY826" fmla="*/ 3462085 h 5852096"/>
              <a:gd name="connsiteX827" fmla="*/ 6628268 w 12188896"/>
              <a:gd name="connsiteY827" fmla="*/ 3476842 h 5852096"/>
              <a:gd name="connsiteX828" fmla="*/ 6653539 w 12188896"/>
              <a:gd name="connsiteY828" fmla="*/ 3511803 h 5852096"/>
              <a:gd name="connsiteX829" fmla="*/ 6630675 w 12188896"/>
              <a:gd name="connsiteY829" fmla="*/ 3495083 h 5852096"/>
              <a:gd name="connsiteX830" fmla="*/ 6516545 w 12188896"/>
              <a:gd name="connsiteY830" fmla="*/ 3389756 h 5852096"/>
              <a:gd name="connsiteX831" fmla="*/ 6487664 w 12188896"/>
              <a:gd name="connsiteY831" fmla="*/ 3358595 h 5852096"/>
              <a:gd name="connsiteX832" fmla="*/ 6513061 w 12188896"/>
              <a:gd name="connsiteY832" fmla="*/ 3372592 h 5852096"/>
              <a:gd name="connsiteX833" fmla="*/ 6539346 w 12188896"/>
              <a:gd name="connsiteY833" fmla="*/ 3405716 h 5852096"/>
              <a:gd name="connsiteX834" fmla="*/ 6516545 w 12188896"/>
              <a:gd name="connsiteY834" fmla="*/ 3389819 h 5852096"/>
              <a:gd name="connsiteX835" fmla="*/ 6390825 w 12188896"/>
              <a:gd name="connsiteY835" fmla="*/ 3282403 h 5852096"/>
              <a:gd name="connsiteX836" fmla="*/ 6363971 w 12188896"/>
              <a:gd name="connsiteY836" fmla="*/ 3256056 h 5852096"/>
              <a:gd name="connsiteX837" fmla="*/ 6390762 w 12188896"/>
              <a:gd name="connsiteY837" fmla="*/ 3269989 h 5852096"/>
              <a:gd name="connsiteX838" fmla="*/ 6416412 w 12188896"/>
              <a:gd name="connsiteY838" fmla="*/ 3299504 h 5852096"/>
              <a:gd name="connsiteX839" fmla="*/ 6390825 w 12188896"/>
              <a:gd name="connsiteY839" fmla="*/ 3282403 h 5852096"/>
              <a:gd name="connsiteX840" fmla="*/ 6256745 w 12188896"/>
              <a:gd name="connsiteY840" fmla="*/ 3178154 h 5852096"/>
              <a:gd name="connsiteX841" fmla="*/ 6231537 w 12188896"/>
              <a:gd name="connsiteY841" fmla="*/ 3155670 h 5852096"/>
              <a:gd name="connsiteX842" fmla="*/ 6239011 w 12188896"/>
              <a:gd name="connsiteY842" fmla="*/ 3159470 h 5852096"/>
              <a:gd name="connsiteX843" fmla="*/ 6261431 w 12188896"/>
              <a:gd name="connsiteY843" fmla="*/ 3170427 h 5852096"/>
              <a:gd name="connsiteX844" fmla="*/ 6284992 w 12188896"/>
              <a:gd name="connsiteY844" fmla="*/ 3195254 h 5852096"/>
              <a:gd name="connsiteX845" fmla="*/ 6256681 w 12188896"/>
              <a:gd name="connsiteY845" fmla="*/ 3178217 h 5852096"/>
              <a:gd name="connsiteX846" fmla="*/ 6118927 w 12188896"/>
              <a:gd name="connsiteY846" fmla="*/ 3082011 h 5852096"/>
              <a:gd name="connsiteX847" fmla="*/ 6093213 w 12188896"/>
              <a:gd name="connsiteY847" fmla="*/ 3061111 h 5852096"/>
              <a:gd name="connsiteX848" fmla="*/ 6125768 w 12188896"/>
              <a:gd name="connsiteY848" fmla="*/ 3075171 h 5852096"/>
              <a:gd name="connsiteX849" fmla="*/ 6150025 w 12188896"/>
              <a:gd name="connsiteY849" fmla="*/ 3098605 h 5852096"/>
              <a:gd name="connsiteX850" fmla="*/ 6118927 w 12188896"/>
              <a:gd name="connsiteY850" fmla="*/ 3082074 h 5852096"/>
              <a:gd name="connsiteX851" fmla="*/ 5980604 w 12188896"/>
              <a:gd name="connsiteY851" fmla="*/ 2995115 h 5852096"/>
              <a:gd name="connsiteX852" fmla="*/ 5954383 w 12188896"/>
              <a:gd name="connsiteY852" fmla="*/ 2975608 h 5852096"/>
              <a:gd name="connsiteX853" fmla="*/ 5987507 w 12188896"/>
              <a:gd name="connsiteY853" fmla="*/ 2987895 h 5852096"/>
              <a:gd name="connsiteX854" fmla="*/ 6012208 w 12188896"/>
              <a:gd name="connsiteY854" fmla="*/ 3009936 h 5852096"/>
              <a:gd name="connsiteX855" fmla="*/ 5980604 w 12188896"/>
              <a:gd name="connsiteY855" fmla="*/ 2995115 h 5852096"/>
              <a:gd name="connsiteX856" fmla="*/ 5841267 w 12188896"/>
              <a:gd name="connsiteY856" fmla="*/ 2916136 h 5852096"/>
              <a:gd name="connsiteX857" fmla="*/ 5814223 w 12188896"/>
              <a:gd name="connsiteY857" fmla="*/ 2897579 h 5852096"/>
              <a:gd name="connsiteX858" fmla="*/ 5848360 w 12188896"/>
              <a:gd name="connsiteY858" fmla="*/ 2908473 h 5852096"/>
              <a:gd name="connsiteX859" fmla="*/ 5873821 w 12188896"/>
              <a:gd name="connsiteY859" fmla="*/ 2929500 h 5852096"/>
              <a:gd name="connsiteX860" fmla="*/ 5841267 w 12188896"/>
              <a:gd name="connsiteY860" fmla="*/ 2916073 h 5852096"/>
              <a:gd name="connsiteX861" fmla="*/ 5700093 w 12188896"/>
              <a:gd name="connsiteY861" fmla="*/ 2843491 h 5852096"/>
              <a:gd name="connsiteX862" fmla="*/ 5674189 w 12188896"/>
              <a:gd name="connsiteY862" fmla="*/ 2827024 h 5852096"/>
              <a:gd name="connsiteX863" fmla="*/ 5708770 w 12188896"/>
              <a:gd name="connsiteY863" fmla="*/ 2836524 h 5852096"/>
              <a:gd name="connsiteX864" fmla="*/ 5733724 w 12188896"/>
              <a:gd name="connsiteY864" fmla="*/ 2855778 h 5852096"/>
              <a:gd name="connsiteX865" fmla="*/ 5700093 w 12188896"/>
              <a:gd name="connsiteY865" fmla="*/ 2843555 h 5852096"/>
              <a:gd name="connsiteX866" fmla="*/ 5559679 w 12188896"/>
              <a:gd name="connsiteY866" fmla="*/ 2777813 h 5852096"/>
              <a:gd name="connsiteX867" fmla="*/ 5534028 w 12188896"/>
              <a:gd name="connsiteY867" fmla="*/ 2762612 h 5852096"/>
              <a:gd name="connsiteX868" fmla="*/ 5568609 w 12188896"/>
              <a:gd name="connsiteY868" fmla="*/ 2770783 h 5852096"/>
              <a:gd name="connsiteX869" fmla="*/ 5593626 w 12188896"/>
              <a:gd name="connsiteY869" fmla="*/ 2788833 h 5852096"/>
              <a:gd name="connsiteX870" fmla="*/ 5559679 w 12188896"/>
              <a:gd name="connsiteY870" fmla="*/ 2777813 h 5852096"/>
              <a:gd name="connsiteX871" fmla="*/ 5419645 w 12188896"/>
              <a:gd name="connsiteY871" fmla="*/ 2717834 h 5852096"/>
              <a:gd name="connsiteX872" fmla="*/ 5392601 w 12188896"/>
              <a:gd name="connsiteY872" fmla="*/ 2702951 h 5852096"/>
              <a:gd name="connsiteX873" fmla="*/ 5427308 w 12188896"/>
              <a:gd name="connsiteY873" fmla="*/ 2710044 h 5852096"/>
              <a:gd name="connsiteX874" fmla="*/ 5446816 w 12188896"/>
              <a:gd name="connsiteY874" fmla="*/ 2723345 h 5852096"/>
              <a:gd name="connsiteX875" fmla="*/ 5452896 w 12188896"/>
              <a:gd name="connsiteY875" fmla="*/ 2727398 h 5852096"/>
              <a:gd name="connsiteX876" fmla="*/ 5419645 w 12188896"/>
              <a:gd name="connsiteY876" fmla="*/ 2717834 h 5852096"/>
              <a:gd name="connsiteX877" fmla="*/ 5276508 w 12188896"/>
              <a:gd name="connsiteY877" fmla="*/ 2661150 h 5852096"/>
              <a:gd name="connsiteX878" fmla="*/ 5260611 w 12188896"/>
              <a:gd name="connsiteY878" fmla="*/ 2653043 h 5852096"/>
              <a:gd name="connsiteX879" fmla="*/ 5293482 w 12188896"/>
              <a:gd name="connsiteY879" fmla="*/ 2659123 h 5852096"/>
              <a:gd name="connsiteX880" fmla="*/ 5310456 w 12188896"/>
              <a:gd name="connsiteY880" fmla="*/ 2669953 h 5852096"/>
              <a:gd name="connsiteX881" fmla="*/ 5276445 w 12188896"/>
              <a:gd name="connsiteY881" fmla="*/ 2661086 h 5852096"/>
              <a:gd name="connsiteX882" fmla="*/ 5141541 w 12188896"/>
              <a:gd name="connsiteY882" fmla="*/ 2612635 h 5852096"/>
              <a:gd name="connsiteX883" fmla="*/ 5141097 w 12188896"/>
              <a:gd name="connsiteY883" fmla="*/ 2612192 h 5852096"/>
              <a:gd name="connsiteX884" fmla="*/ 5140337 w 12188896"/>
              <a:gd name="connsiteY884" fmla="*/ 2612192 h 5852096"/>
              <a:gd name="connsiteX885" fmla="*/ 5110253 w 12188896"/>
              <a:gd name="connsiteY885" fmla="*/ 2597688 h 5852096"/>
              <a:gd name="connsiteX886" fmla="*/ 5145024 w 12188896"/>
              <a:gd name="connsiteY886" fmla="*/ 2603071 h 5852096"/>
              <a:gd name="connsiteX887" fmla="*/ 5173905 w 12188896"/>
              <a:gd name="connsiteY887" fmla="*/ 2620552 h 5852096"/>
              <a:gd name="connsiteX888" fmla="*/ 5141541 w 12188896"/>
              <a:gd name="connsiteY888" fmla="*/ 2612635 h 5852096"/>
              <a:gd name="connsiteX889" fmla="*/ 4992070 w 12188896"/>
              <a:gd name="connsiteY889" fmla="*/ 2561270 h 5852096"/>
              <a:gd name="connsiteX890" fmla="*/ 4967053 w 12188896"/>
              <a:gd name="connsiteY890" fmla="*/ 2549870 h 5852096"/>
              <a:gd name="connsiteX891" fmla="*/ 5002330 w 12188896"/>
              <a:gd name="connsiteY891" fmla="*/ 2554557 h 5852096"/>
              <a:gd name="connsiteX892" fmla="*/ 5026524 w 12188896"/>
              <a:gd name="connsiteY892" fmla="*/ 2568554 h 5852096"/>
              <a:gd name="connsiteX893" fmla="*/ 4992070 w 12188896"/>
              <a:gd name="connsiteY893" fmla="*/ 2561270 h 5852096"/>
              <a:gd name="connsiteX894" fmla="*/ 4848490 w 12188896"/>
              <a:gd name="connsiteY894" fmla="*/ 2515859 h 5852096"/>
              <a:gd name="connsiteX895" fmla="*/ 4825119 w 12188896"/>
              <a:gd name="connsiteY895" fmla="*/ 2505725 h 5852096"/>
              <a:gd name="connsiteX896" fmla="*/ 4859826 w 12188896"/>
              <a:gd name="connsiteY896" fmla="*/ 2509779 h 5852096"/>
              <a:gd name="connsiteX897" fmla="*/ 4882880 w 12188896"/>
              <a:gd name="connsiteY897" fmla="*/ 2522509 h 5852096"/>
              <a:gd name="connsiteX898" fmla="*/ 4848426 w 12188896"/>
              <a:gd name="connsiteY898" fmla="*/ 2515922 h 5852096"/>
              <a:gd name="connsiteX899" fmla="*/ 4562152 w 12188896"/>
              <a:gd name="connsiteY899" fmla="*/ 2433967 h 5852096"/>
              <a:gd name="connsiteX900" fmla="*/ 4286328 w 12188896"/>
              <a:gd name="connsiteY900" fmla="*/ 2292983 h 5852096"/>
              <a:gd name="connsiteX901" fmla="*/ 4310205 w 12188896"/>
              <a:gd name="connsiteY901" fmla="*/ 2253525 h 5852096"/>
              <a:gd name="connsiteX902" fmla="*/ 4380570 w 12188896"/>
              <a:gd name="connsiteY902" fmla="*/ 2308500 h 5852096"/>
              <a:gd name="connsiteX903" fmla="*/ 4595909 w 12188896"/>
              <a:gd name="connsiteY903" fmla="*/ 2439350 h 5852096"/>
              <a:gd name="connsiteX904" fmla="*/ 4562088 w 12188896"/>
              <a:gd name="connsiteY904" fmla="*/ 2434030 h 5852096"/>
              <a:gd name="connsiteX905" fmla="*/ 3351502 w 12188896"/>
              <a:gd name="connsiteY905" fmla="*/ 1319206 h 5852096"/>
              <a:gd name="connsiteX906" fmla="*/ 3423197 w 12188896"/>
              <a:gd name="connsiteY906" fmla="*/ 1277848 h 5852096"/>
              <a:gd name="connsiteX907" fmla="*/ 3489192 w 12188896"/>
              <a:gd name="connsiteY907" fmla="*/ 1354927 h 5852096"/>
              <a:gd name="connsiteX908" fmla="*/ 3417940 w 12188896"/>
              <a:gd name="connsiteY908" fmla="*/ 1404708 h 5852096"/>
              <a:gd name="connsiteX909" fmla="*/ 3351502 w 12188896"/>
              <a:gd name="connsiteY909" fmla="*/ 1319143 h 5852096"/>
              <a:gd name="connsiteX910" fmla="*/ 4609210 w 12188896"/>
              <a:gd name="connsiteY910" fmla="*/ 1035465 h 5852096"/>
              <a:gd name="connsiteX911" fmla="*/ 4589259 w 12188896"/>
              <a:gd name="connsiteY911" fmla="*/ 1039455 h 5852096"/>
              <a:gd name="connsiteX912" fmla="*/ 4547648 w 12188896"/>
              <a:gd name="connsiteY912" fmla="*/ 1030335 h 5852096"/>
              <a:gd name="connsiteX913" fmla="*/ 4565509 w 12188896"/>
              <a:gd name="connsiteY913" fmla="*/ 1028688 h 5852096"/>
              <a:gd name="connsiteX914" fmla="*/ 4609210 w 12188896"/>
              <a:gd name="connsiteY914" fmla="*/ 1035465 h 5852096"/>
              <a:gd name="connsiteX915" fmla="*/ 4704592 w 12188896"/>
              <a:gd name="connsiteY915" fmla="*/ 1033312 h 5852096"/>
              <a:gd name="connsiteX916" fmla="*/ 4763431 w 12188896"/>
              <a:gd name="connsiteY916" fmla="*/ 1043129 h 5852096"/>
              <a:gd name="connsiteX917" fmla="*/ 4737970 w 12188896"/>
              <a:gd name="connsiteY917" fmla="*/ 1049145 h 5852096"/>
              <a:gd name="connsiteX918" fmla="*/ 4693002 w 12188896"/>
              <a:gd name="connsiteY918" fmla="*/ 1038378 h 5852096"/>
              <a:gd name="connsiteX919" fmla="*/ 4681855 w 12188896"/>
              <a:gd name="connsiteY919" fmla="*/ 1035908 h 5852096"/>
              <a:gd name="connsiteX920" fmla="*/ 4704529 w 12188896"/>
              <a:gd name="connsiteY920" fmla="*/ 1033312 h 5852096"/>
              <a:gd name="connsiteX921" fmla="*/ 7226214 w 12188896"/>
              <a:gd name="connsiteY921" fmla="*/ 1903789 h 5852096"/>
              <a:gd name="connsiteX922" fmla="*/ 7229001 w 12188896"/>
              <a:gd name="connsiteY922" fmla="*/ 1906766 h 5852096"/>
              <a:gd name="connsiteX923" fmla="*/ 7499189 w 12188896"/>
              <a:gd name="connsiteY923" fmla="*/ 1715240 h 5852096"/>
              <a:gd name="connsiteX924" fmla="*/ 7772226 w 12188896"/>
              <a:gd name="connsiteY924" fmla="*/ 1645382 h 5852096"/>
              <a:gd name="connsiteX925" fmla="*/ 8390503 w 12188896"/>
              <a:gd name="connsiteY925" fmla="*/ 2118558 h 5852096"/>
              <a:gd name="connsiteX926" fmla="*/ 8413367 w 12188896"/>
              <a:gd name="connsiteY926" fmla="*/ 2159282 h 5852096"/>
              <a:gd name="connsiteX927" fmla="*/ 7832331 w 12188896"/>
              <a:gd name="connsiteY927" fmla="*/ 1775535 h 5852096"/>
              <a:gd name="connsiteX928" fmla="*/ 7552897 w 12188896"/>
              <a:gd name="connsiteY928" fmla="*/ 1847421 h 5852096"/>
              <a:gd name="connsiteX929" fmla="*/ 7289043 w 12188896"/>
              <a:gd name="connsiteY929" fmla="*/ 2028496 h 5852096"/>
              <a:gd name="connsiteX930" fmla="*/ 7075097 w 12188896"/>
              <a:gd name="connsiteY930" fmla="*/ 2177903 h 5852096"/>
              <a:gd name="connsiteX931" fmla="*/ 6730047 w 12188896"/>
              <a:gd name="connsiteY931" fmla="*/ 2351124 h 5852096"/>
              <a:gd name="connsiteX932" fmla="*/ 6696923 w 12188896"/>
              <a:gd name="connsiteY932" fmla="*/ 2235221 h 5852096"/>
              <a:gd name="connsiteX933" fmla="*/ 7024809 w 12188896"/>
              <a:gd name="connsiteY933" fmla="*/ 2056553 h 5852096"/>
              <a:gd name="connsiteX934" fmla="*/ 7228811 w 12188896"/>
              <a:gd name="connsiteY934" fmla="*/ 1907019 h 5852096"/>
              <a:gd name="connsiteX935" fmla="*/ 7226278 w 12188896"/>
              <a:gd name="connsiteY935" fmla="*/ 1903852 h 5852096"/>
              <a:gd name="connsiteX936" fmla="*/ 7226278 w 12188896"/>
              <a:gd name="connsiteY936" fmla="*/ 1903852 h 5852096"/>
              <a:gd name="connsiteX937" fmla="*/ 8830555 w 12188896"/>
              <a:gd name="connsiteY937" fmla="*/ 2723535 h 5852096"/>
              <a:gd name="connsiteX938" fmla="*/ 8853419 w 12188896"/>
              <a:gd name="connsiteY938" fmla="*/ 2753999 h 5852096"/>
              <a:gd name="connsiteX939" fmla="*/ 8825488 w 12188896"/>
              <a:gd name="connsiteY939" fmla="*/ 2726448 h 5852096"/>
              <a:gd name="connsiteX940" fmla="*/ 8810224 w 12188896"/>
              <a:gd name="connsiteY940" fmla="*/ 2703711 h 5852096"/>
              <a:gd name="connsiteX941" fmla="*/ 8830491 w 12188896"/>
              <a:gd name="connsiteY941" fmla="*/ 2723598 h 5852096"/>
              <a:gd name="connsiteX942" fmla="*/ 8964065 w 12188896"/>
              <a:gd name="connsiteY942" fmla="*/ 2870915 h 5852096"/>
              <a:gd name="connsiteX943" fmla="*/ 8965078 w 12188896"/>
              <a:gd name="connsiteY943" fmla="*/ 2872182 h 5852096"/>
              <a:gd name="connsiteX944" fmla="*/ 8965078 w 12188896"/>
              <a:gd name="connsiteY944" fmla="*/ 2872182 h 5852096"/>
              <a:gd name="connsiteX945" fmla="*/ 8993579 w 12188896"/>
              <a:gd name="connsiteY945" fmla="*/ 2907650 h 5852096"/>
              <a:gd name="connsiteX946" fmla="*/ 8967232 w 12188896"/>
              <a:gd name="connsiteY946" fmla="*/ 2887509 h 5852096"/>
              <a:gd name="connsiteX947" fmla="*/ 8966598 w 12188896"/>
              <a:gd name="connsiteY947" fmla="*/ 2887002 h 5852096"/>
              <a:gd name="connsiteX948" fmla="*/ 8939744 w 12188896"/>
              <a:gd name="connsiteY948" fmla="*/ 2849255 h 5852096"/>
              <a:gd name="connsiteX949" fmla="*/ 8963749 w 12188896"/>
              <a:gd name="connsiteY949" fmla="*/ 2870662 h 5852096"/>
              <a:gd name="connsiteX950" fmla="*/ 8964001 w 12188896"/>
              <a:gd name="connsiteY950" fmla="*/ 2870915 h 5852096"/>
              <a:gd name="connsiteX951" fmla="*/ 9099159 w 12188896"/>
              <a:gd name="connsiteY951" fmla="*/ 3007529 h 5852096"/>
              <a:gd name="connsiteX952" fmla="*/ 9132599 w 12188896"/>
              <a:gd name="connsiteY952" fmla="*/ 3045973 h 5852096"/>
              <a:gd name="connsiteX953" fmla="*/ 9101819 w 12188896"/>
              <a:gd name="connsiteY953" fmla="*/ 3025326 h 5852096"/>
              <a:gd name="connsiteX954" fmla="*/ 9071734 w 12188896"/>
              <a:gd name="connsiteY954" fmla="*/ 2985742 h 5852096"/>
              <a:gd name="connsiteX955" fmla="*/ 9099096 w 12188896"/>
              <a:gd name="connsiteY955" fmla="*/ 3007529 h 5852096"/>
              <a:gd name="connsiteX956" fmla="*/ 9238243 w 12188896"/>
              <a:gd name="connsiteY956" fmla="*/ 3134199 h 5852096"/>
              <a:gd name="connsiteX957" fmla="*/ 9275293 w 12188896"/>
              <a:gd name="connsiteY957" fmla="*/ 3172833 h 5852096"/>
              <a:gd name="connsiteX958" fmla="*/ 9240080 w 12188896"/>
              <a:gd name="connsiteY958" fmla="*/ 3153073 h 5852096"/>
              <a:gd name="connsiteX959" fmla="*/ 9206702 w 12188896"/>
              <a:gd name="connsiteY959" fmla="*/ 3112475 h 5852096"/>
              <a:gd name="connsiteX960" fmla="*/ 9238306 w 12188896"/>
              <a:gd name="connsiteY960" fmla="*/ 3134199 h 5852096"/>
              <a:gd name="connsiteX961" fmla="*/ 9380746 w 12188896"/>
              <a:gd name="connsiteY961" fmla="*/ 3247632 h 5852096"/>
              <a:gd name="connsiteX962" fmla="*/ 9421471 w 12188896"/>
              <a:gd name="connsiteY962" fmla="*/ 3285443 h 5852096"/>
              <a:gd name="connsiteX963" fmla="*/ 9381697 w 12188896"/>
              <a:gd name="connsiteY963" fmla="*/ 3268280 h 5852096"/>
              <a:gd name="connsiteX964" fmla="*/ 9344392 w 12188896"/>
              <a:gd name="connsiteY964" fmla="*/ 3227175 h 5852096"/>
              <a:gd name="connsiteX965" fmla="*/ 9380683 w 12188896"/>
              <a:gd name="connsiteY965" fmla="*/ 3247632 h 5852096"/>
              <a:gd name="connsiteX966" fmla="*/ 10084335 w 12188896"/>
              <a:gd name="connsiteY966" fmla="*/ 3497552 h 5852096"/>
              <a:gd name="connsiteX967" fmla="*/ 10132471 w 12188896"/>
              <a:gd name="connsiteY967" fmla="*/ 3504709 h 5852096"/>
              <a:gd name="connsiteX968" fmla="*/ 10086679 w 12188896"/>
              <a:gd name="connsiteY968" fmla="*/ 3529093 h 5852096"/>
              <a:gd name="connsiteX969" fmla="*/ 10038101 w 12188896"/>
              <a:gd name="connsiteY969" fmla="*/ 3511676 h 5852096"/>
              <a:gd name="connsiteX970" fmla="*/ 10084272 w 12188896"/>
              <a:gd name="connsiteY970" fmla="*/ 3497552 h 5852096"/>
              <a:gd name="connsiteX971" fmla="*/ 10422355 w 12188896"/>
              <a:gd name="connsiteY971" fmla="*/ 3403310 h 5852096"/>
              <a:gd name="connsiteX972" fmla="*/ 10374030 w 12188896"/>
              <a:gd name="connsiteY972" fmla="*/ 3447074 h 5852096"/>
              <a:gd name="connsiteX973" fmla="*/ 10325009 w 12188896"/>
              <a:gd name="connsiteY973" fmla="*/ 3453345 h 5852096"/>
              <a:gd name="connsiteX974" fmla="*/ 10376057 w 12188896"/>
              <a:gd name="connsiteY974" fmla="*/ 3418003 h 5852096"/>
              <a:gd name="connsiteX975" fmla="*/ 10422355 w 12188896"/>
              <a:gd name="connsiteY975" fmla="*/ 3403310 h 5852096"/>
              <a:gd name="connsiteX976" fmla="*/ 10711479 w 12188896"/>
              <a:gd name="connsiteY976" fmla="*/ 3163143 h 5852096"/>
              <a:gd name="connsiteX977" fmla="*/ 10674175 w 12188896"/>
              <a:gd name="connsiteY977" fmla="*/ 3217991 h 5852096"/>
              <a:gd name="connsiteX978" fmla="*/ 10671135 w 12188896"/>
              <a:gd name="connsiteY978" fmla="*/ 3222425 h 5852096"/>
              <a:gd name="connsiteX979" fmla="*/ 10630031 w 12188896"/>
              <a:gd name="connsiteY979" fmla="*/ 3247949 h 5852096"/>
              <a:gd name="connsiteX980" fmla="*/ 10674365 w 12188896"/>
              <a:gd name="connsiteY980" fmla="*/ 3193734 h 5852096"/>
              <a:gd name="connsiteX981" fmla="*/ 10711479 w 12188896"/>
              <a:gd name="connsiteY981" fmla="*/ 3163207 h 5852096"/>
              <a:gd name="connsiteX982" fmla="*/ 10851007 w 12188896"/>
              <a:gd name="connsiteY982" fmla="*/ 2991315 h 5852096"/>
              <a:gd name="connsiteX983" fmla="*/ 10813639 w 12188896"/>
              <a:gd name="connsiteY983" fmla="*/ 3057627 h 5852096"/>
              <a:gd name="connsiteX984" fmla="*/ 10777094 w 12188896"/>
              <a:gd name="connsiteY984" fmla="*/ 3089738 h 5852096"/>
              <a:gd name="connsiteX985" fmla="*/ 10818199 w 12188896"/>
              <a:gd name="connsiteY985" fmla="*/ 3027416 h 5852096"/>
              <a:gd name="connsiteX986" fmla="*/ 10851007 w 12188896"/>
              <a:gd name="connsiteY986" fmla="*/ 2991315 h 5852096"/>
              <a:gd name="connsiteX987" fmla="*/ 11138041 w 12188896"/>
              <a:gd name="connsiteY987" fmla="*/ 2470638 h 5852096"/>
              <a:gd name="connsiteX988" fmla="*/ 11105677 w 12188896"/>
              <a:gd name="connsiteY988" fmla="*/ 2560004 h 5852096"/>
              <a:gd name="connsiteX989" fmla="*/ 11079773 w 12188896"/>
              <a:gd name="connsiteY989" fmla="*/ 2604085 h 5852096"/>
              <a:gd name="connsiteX990" fmla="*/ 11117394 w 12188896"/>
              <a:gd name="connsiteY990" fmla="*/ 2513325 h 5852096"/>
              <a:gd name="connsiteX991" fmla="*/ 11137978 w 12188896"/>
              <a:gd name="connsiteY991" fmla="*/ 2470701 h 5852096"/>
              <a:gd name="connsiteX992" fmla="*/ 9524770 w 12188896"/>
              <a:gd name="connsiteY992" fmla="*/ 3343585 h 5852096"/>
              <a:gd name="connsiteX993" fmla="*/ 9569295 w 12188896"/>
              <a:gd name="connsiteY993" fmla="*/ 3379116 h 5852096"/>
              <a:gd name="connsiteX994" fmla="*/ 9525657 w 12188896"/>
              <a:gd name="connsiteY994" fmla="*/ 3367082 h 5852096"/>
              <a:gd name="connsiteX995" fmla="*/ 9484616 w 12188896"/>
              <a:gd name="connsiteY995" fmla="*/ 3326928 h 5852096"/>
              <a:gd name="connsiteX996" fmla="*/ 9524770 w 12188896"/>
              <a:gd name="connsiteY996" fmla="*/ 3343648 h 5852096"/>
              <a:gd name="connsiteX997" fmla="*/ 9668731 w 12188896"/>
              <a:gd name="connsiteY997" fmla="*/ 3418383 h 5852096"/>
              <a:gd name="connsiteX998" fmla="*/ 9716105 w 12188896"/>
              <a:gd name="connsiteY998" fmla="*/ 3449418 h 5852096"/>
              <a:gd name="connsiteX999" fmla="*/ 9670125 w 12188896"/>
              <a:gd name="connsiteY999" fmla="*/ 3445301 h 5852096"/>
              <a:gd name="connsiteX1000" fmla="*/ 9662461 w 12188896"/>
              <a:gd name="connsiteY1000" fmla="*/ 3438778 h 5852096"/>
              <a:gd name="connsiteX1001" fmla="*/ 9625537 w 12188896"/>
              <a:gd name="connsiteY1001" fmla="*/ 3407743 h 5852096"/>
              <a:gd name="connsiteX1002" fmla="*/ 9668731 w 12188896"/>
              <a:gd name="connsiteY1002" fmla="*/ 3418447 h 5852096"/>
              <a:gd name="connsiteX1003" fmla="*/ 9809588 w 12188896"/>
              <a:gd name="connsiteY1003" fmla="*/ 3468862 h 5852096"/>
              <a:gd name="connsiteX1004" fmla="*/ 9858420 w 12188896"/>
              <a:gd name="connsiteY1004" fmla="*/ 3493436 h 5852096"/>
              <a:gd name="connsiteX1005" fmla="*/ 9812502 w 12188896"/>
              <a:gd name="connsiteY1005" fmla="*/ 3499199 h 5852096"/>
              <a:gd name="connsiteX1006" fmla="*/ 9765253 w 12188896"/>
              <a:gd name="connsiteY1006" fmla="*/ 3466328 h 5852096"/>
              <a:gd name="connsiteX1007" fmla="*/ 9800214 w 12188896"/>
              <a:gd name="connsiteY1007" fmla="*/ 3468355 h 5852096"/>
              <a:gd name="connsiteX1008" fmla="*/ 9805725 w 12188896"/>
              <a:gd name="connsiteY1008" fmla="*/ 3468672 h 5852096"/>
              <a:gd name="connsiteX1009" fmla="*/ 9809588 w 12188896"/>
              <a:gd name="connsiteY1009" fmla="*/ 3468862 h 5852096"/>
              <a:gd name="connsiteX1010" fmla="*/ 10355916 w 12188896"/>
              <a:gd name="connsiteY1010" fmla="*/ 3463288 h 5852096"/>
              <a:gd name="connsiteX1011" fmla="*/ 10309492 w 12188896"/>
              <a:gd name="connsiteY1011" fmla="*/ 3504203 h 5852096"/>
              <a:gd name="connsiteX1012" fmla="*/ 10301321 w 12188896"/>
              <a:gd name="connsiteY1012" fmla="*/ 3511423 h 5852096"/>
              <a:gd name="connsiteX1013" fmla="*/ 10245333 w 12188896"/>
              <a:gd name="connsiteY1013" fmla="*/ 3507306 h 5852096"/>
              <a:gd name="connsiteX1014" fmla="*/ 10301702 w 12188896"/>
              <a:gd name="connsiteY1014" fmla="*/ 3469305 h 5852096"/>
              <a:gd name="connsiteX1015" fmla="*/ 10355853 w 12188896"/>
              <a:gd name="connsiteY1015" fmla="*/ 3463288 h 5852096"/>
              <a:gd name="connsiteX1016" fmla="*/ 10569483 w 12188896"/>
              <a:gd name="connsiteY1016" fmla="*/ 3299567 h 5852096"/>
              <a:gd name="connsiteX1017" fmla="*/ 10524704 w 12188896"/>
              <a:gd name="connsiteY1017" fmla="*/ 3352135 h 5852096"/>
              <a:gd name="connsiteX1018" fmla="*/ 10479040 w 12188896"/>
              <a:gd name="connsiteY1018" fmla="*/ 3369299 h 5852096"/>
              <a:gd name="connsiteX1019" fmla="*/ 10527301 w 12188896"/>
              <a:gd name="connsiteY1019" fmla="*/ 3323508 h 5852096"/>
              <a:gd name="connsiteX1020" fmla="*/ 10569483 w 12188896"/>
              <a:gd name="connsiteY1020" fmla="*/ 3299567 h 5852096"/>
              <a:gd name="connsiteX1021" fmla="*/ 10989584 w 12188896"/>
              <a:gd name="connsiteY1021" fmla="*/ 2775469 h 5852096"/>
              <a:gd name="connsiteX1022" fmla="*/ 10957536 w 12188896"/>
              <a:gd name="connsiteY1022" fmla="*/ 2845011 h 5852096"/>
              <a:gd name="connsiteX1023" fmla="*/ 10923588 w 12188896"/>
              <a:gd name="connsiteY1023" fmla="*/ 2887256 h 5852096"/>
              <a:gd name="connsiteX1024" fmla="*/ 10960513 w 12188896"/>
              <a:gd name="connsiteY1024" fmla="*/ 2818031 h 5852096"/>
              <a:gd name="connsiteX1025" fmla="*/ 10989520 w 12188896"/>
              <a:gd name="connsiteY1025" fmla="*/ 2775469 h 5852096"/>
              <a:gd name="connsiteX1026" fmla="*/ 10586013 w 12188896"/>
              <a:gd name="connsiteY1026" fmla="*/ 3729105 h 5852096"/>
              <a:gd name="connsiteX1027" fmla="*/ 10516534 w 12188896"/>
              <a:gd name="connsiteY1027" fmla="*/ 3723215 h 5852096"/>
              <a:gd name="connsiteX1028" fmla="*/ 10518688 w 12188896"/>
              <a:gd name="connsiteY1028" fmla="*/ 3718908 h 5852096"/>
              <a:gd name="connsiteX1029" fmla="*/ 10568596 w 12188896"/>
              <a:gd name="connsiteY1029" fmla="*/ 3620422 h 5852096"/>
              <a:gd name="connsiteX1030" fmla="*/ 10635921 w 12188896"/>
              <a:gd name="connsiteY1030" fmla="*/ 3618016 h 5852096"/>
              <a:gd name="connsiteX1031" fmla="*/ 10586013 w 12188896"/>
              <a:gd name="connsiteY1031" fmla="*/ 3729105 h 5852096"/>
              <a:gd name="connsiteX1032" fmla="*/ 10530278 w 12188896"/>
              <a:gd name="connsiteY1032" fmla="*/ 3854446 h 5852096"/>
              <a:gd name="connsiteX1033" fmla="*/ 10457506 w 12188896"/>
              <a:gd name="connsiteY1033" fmla="*/ 3839308 h 5852096"/>
              <a:gd name="connsiteX1034" fmla="*/ 10510137 w 12188896"/>
              <a:gd name="connsiteY1034" fmla="*/ 3736199 h 5852096"/>
              <a:gd name="connsiteX1035" fmla="*/ 10580249 w 12188896"/>
              <a:gd name="connsiteY1035" fmla="*/ 3742342 h 5852096"/>
              <a:gd name="connsiteX1036" fmla="*/ 10578412 w 12188896"/>
              <a:gd name="connsiteY1036" fmla="*/ 3746586 h 5852096"/>
              <a:gd name="connsiteX1037" fmla="*/ 10577146 w 12188896"/>
              <a:gd name="connsiteY1037" fmla="*/ 3749499 h 5852096"/>
              <a:gd name="connsiteX1038" fmla="*/ 10530341 w 12188896"/>
              <a:gd name="connsiteY1038" fmla="*/ 3854446 h 5852096"/>
              <a:gd name="connsiteX1039" fmla="*/ 10470110 w 12188896"/>
              <a:gd name="connsiteY1039" fmla="*/ 3977949 h 5852096"/>
              <a:gd name="connsiteX1040" fmla="*/ 10393094 w 12188896"/>
              <a:gd name="connsiteY1040" fmla="*/ 3952868 h 5852096"/>
              <a:gd name="connsiteX1041" fmla="*/ 10450982 w 12188896"/>
              <a:gd name="connsiteY1041" fmla="*/ 3851722 h 5852096"/>
              <a:gd name="connsiteX1042" fmla="*/ 10524514 w 12188896"/>
              <a:gd name="connsiteY1042" fmla="*/ 3867176 h 5852096"/>
              <a:gd name="connsiteX1043" fmla="*/ 10470173 w 12188896"/>
              <a:gd name="connsiteY1043" fmla="*/ 3977949 h 5852096"/>
              <a:gd name="connsiteX1044" fmla="*/ 10400568 w 12188896"/>
              <a:gd name="connsiteY1044" fmla="*/ 4096069 h 5852096"/>
              <a:gd name="connsiteX1045" fmla="*/ 10320702 w 12188896"/>
              <a:gd name="connsiteY1045" fmla="*/ 4060981 h 5852096"/>
              <a:gd name="connsiteX1046" fmla="*/ 10320069 w 12188896"/>
              <a:gd name="connsiteY1046" fmla="*/ 4060665 h 5852096"/>
              <a:gd name="connsiteX1047" fmla="*/ 10318296 w 12188896"/>
              <a:gd name="connsiteY1047" fmla="*/ 4059841 h 5852096"/>
              <a:gd name="connsiteX1048" fmla="*/ 10385684 w 12188896"/>
              <a:gd name="connsiteY1048" fmla="*/ 3964648 h 5852096"/>
              <a:gd name="connsiteX1049" fmla="*/ 10463586 w 12188896"/>
              <a:gd name="connsiteY1049" fmla="*/ 3990173 h 5852096"/>
              <a:gd name="connsiteX1050" fmla="*/ 10400631 w 12188896"/>
              <a:gd name="connsiteY1050" fmla="*/ 4096069 h 5852096"/>
              <a:gd name="connsiteX1051" fmla="*/ 10317155 w 12188896"/>
              <a:gd name="connsiteY1051" fmla="*/ 4203802 h 5852096"/>
              <a:gd name="connsiteX1052" fmla="*/ 10263637 w 12188896"/>
              <a:gd name="connsiteY1052" fmla="*/ 4174541 h 5852096"/>
              <a:gd name="connsiteX1053" fmla="*/ 10229500 w 12188896"/>
              <a:gd name="connsiteY1053" fmla="*/ 4154717 h 5852096"/>
              <a:gd name="connsiteX1054" fmla="*/ 10309555 w 12188896"/>
              <a:gd name="connsiteY1054" fmla="*/ 4070671 h 5852096"/>
              <a:gd name="connsiteX1055" fmla="*/ 10315002 w 12188896"/>
              <a:gd name="connsiteY1055" fmla="*/ 4073205 h 5852096"/>
              <a:gd name="connsiteX1056" fmla="*/ 10392841 w 12188896"/>
              <a:gd name="connsiteY1056" fmla="*/ 4107469 h 5852096"/>
              <a:gd name="connsiteX1057" fmla="*/ 10317155 w 12188896"/>
              <a:gd name="connsiteY1057" fmla="*/ 4203802 h 5852096"/>
              <a:gd name="connsiteX1058" fmla="*/ 10216769 w 12188896"/>
              <a:gd name="connsiteY1058" fmla="*/ 4294941 h 5852096"/>
              <a:gd name="connsiteX1059" fmla="*/ 10206446 w 12188896"/>
              <a:gd name="connsiteY1059" fmla="*/ 4288164 h 5852096"/>
              <a:gd name="connsiteX1060" fmla="*/ 10124680 w 12188896"/>
              <a:gd name="connsiteY1060" fmla="*/ 4231606 h 5852096"/>
              <a:gd name="connsiteX1061" fmla="*/ 10218796 w 12188896"/>
              <a:gd name="connsiteY1061" fmla="*/ 4164154 h 5852096"/>
              <a:gd name="connsiteX1062" fmla="*/ 10256924 w 12188896"/>
              <a:gd name="connsiteY1062" fmla="*/ 4186385 h 5852096"/>
              <a:gd name="connsiteX1063" fmla="*/ 10307592 w 12188896"/>
              <a:gd name="connsiteY1063" fmla="*/ 4214125 h 5852096"/>
              <a:gd name="connsiteX1064" fmla="*/ 10216769 w 12188896"/>
              <a:gd name="connsiteY1064" fmla="*/ 4294941 h 5852096"/>
              <a:gd name="connsiteX1065" fmla="*/ 10099220 w 12188896"/>
              <a:gd name="connsiteY1065" fmla="*/ 4363596 h 5852096"/>
              <a:gd name="connsiteX1066" fmla="*/ 10005990 w 12188896"/>
              <a:gd name="connsiteY1066" fmla="*/ 4286011 h 5852096"/>
              <a:gd name="connsiteX1067" fmla="*/ 10025117 w 12188896"/>
              <a:gd name="connsiteY1067" fmla="*/ 4279171 h 5852096"/>
              <a:gd name="connsiteX1068" fmla="*/ 10111823 w 12188896"/>
              <a:gd name="connsiteY1068" fmla="*/ 4239079 h 5852096"/>
              <a:gd name="connsiteX1069" fmla="*/ 10199035 w 12188896"/>
              <a:gd name="connsiteY1069" fmla="*/ 4299564 h 5852096"/>
              <a:gd name="connsiteX1070" fmla="*/ 10204989 w 12188896"/>
              <a:gd name="connsiteY1070" fmla="*/ 4303491 h 5852096"/>
              <a:gd name="connsiteX1071" fmla="*/ 10099156 w 12188896"/>
              <a:gd name="connsiteY1071" fmla="*/ 4363659 h 5852096"/>
              <a:gd name="connsiteX1072" fmla="*/ 9968179 w 12188896"/>
              <a:gd name="connsiteY1072" fmla="*/ 4406411 h 5852096"/>
              <a:gd name="connsiteX1073" fmla="*/ 9877547 w 12188896"/>
              <a:gd name="connsiteY1073" fmla="*/ 4315842 h 5852096"/>
              <a:gd name="connsiteX1074" fmla="*/ 9991043 w 12188896"/>
              <a:gd name="connsiteY1074" fmla="*/ 4290888 h 5852096"/>
              <a:gd name="connsiteX1075" fmla="*/ 10085095 w 12188896"/>
              <a:gd name="connsiteY1075" fmla="*/ 4369676 h 5852096"/>
              <a:gd name="connsiteX1076" fmla="*/ 9968179 w 12188896"/>
              <a:gd name="connsiteY1076" fmla="*/ 4406411 h 5852096"/>
              <a:gd name="connsiteX1077" fmla="*/ 9830489 w 12188896"/>
              <a:gd name="connsiteY1077" fmla="*/ 4424271 h 5852096"/>
              <a:gd name="connsiteX1078" fmla="*/ 9745937 w 12188896"/>
              <a:gd name="connsiteY1078" fmla="*/ 4323505 h 5852096"/>
              <a:gd name="connsiteX1079" fmla="*/ 9796984 w 12188896"/>
              <a:gd name="connsiteY1079" fmla="*/ 4322872 h 5852096"/>
              <a:gd name="connsiteX1080" fmla="*/ 9860953 w 12188896"/>
              <a:gd name="connsiteY1080" fmla="*/ 4317995 h 5852096"/>
              <a:gd name="connsiteX1081" fmla="*/ 9952028 w 12188896"/>
              <a:gd name="connsiteY1081" fmla="*/ 4409768 h 5852096"/>
              <a:gd name="connsiteX1082" fmla="*/ 9867413 w 12188896"/>
              <a:gd name="connsiteY1082" fmla="*/ 4421738 h 5852096"/>
              <a:gd name="connsiteX1083" fmla="*/ 9830489 w 12188896"/>
              <a:gd name="connsiteY1083" fmla="*/ 4424271 h 5852096"/>
              <a:gd name="connsiteX1084" fmla="*/ 9695205 w 12188896"/>
              <a:gd name="connsiteY1084" fmla="*/ 4423258 h 5852096"/>
              <a:gd name="connsiteX1085" fmla="*/ 9618063 w 12188896"/>
              <a:gd name="connsiteY1085" fmla="*/ 4315272 h 5852096"/>
              <a:gd name="connsiteX1086" fmla="*/ 9728393 w 12188896"/>
              <a:gd name="connsiteY1086" fmla="*/ 4323125 h 5852096"/>
              <a:gd name="connsiteX1087" fmla="*/ 9813135 w 12188896"/>
              <a:gd name="connsiteY1087" fmla="*/ 4424968 h 5852096"/>
              <a:gd name="connsiteX1088" fmla="*/ 9695269 w 12188896"/>
              <a:gd name="connsiteY1088" fmla="*/ 4423258 h 5852096"/>
              <a:gd name="connsiteX1089" fmla="*/ 7177953 w 12188896"/>
              <a:gd name="connsiteY1089" fmla="*/ 4089355 h 5852096"/>
              <a:gd name="connsiteX1090" fmla="*/ 7154583 w 12188896"/>
              <a:gd name="connsiteY1090" fmla="*/ 4046098 h 5852096"/>
              <a:gd name="connsiteX1091" fmla="*/ 7318811 w 12188896"/>
              <a:gd name="connsiteY1091" fmla="*/ 4151804 h 5852096"/>
              <a:gd name="connsiteX1092" fmla="*/ 7993455 w 12188896"/>
              <a:gd name="connsiteY1092" fmla="*/ 4319198 h 5852096"/>
              <a:gd name="connsiteX1093" fmla="*/ 8522683 w 12188896"/>
              <a:gd name="connsiteY1093" fmla="*/ 4163837 h 5852096"/>
              <a:gd name="connsiteX1094" fmla="*/ 8783687 w 12188896"/>
              <a:gd name="connsiteY1094" fmla="*/ 4087708 h 5852096"/>
              <a:gd name="connsiteX1095" fmla="*/ 9325771 w 12188896"/>
              <a:gd name="connsiteY1095" fmla="*/ 4149017 h 5852096"/>
              <a:gd name="connsiteX1096" fmla="*/ 9523060 w 12188896"/>
              <a:gd name="connsiteY1096" fmla="*/ 4189615 h 5852096"/>
              <a:gd name="connsiteX1097" fmla="*/ 9590259 w 12188896"/>
              <a:gd name="connsiteY1097" fmla="*/ 4298361 h 5852096"/>
              <a:gd name="connsiteX1098" fmla="*/ 9370423 w 12188896"/>
              <a:gd name="connsiteY1098" fmla="*/ 4262450 h 5852096"/>
              <a:gd name="connsiteX1099" fmla="*/ 9369790 w 12188896"/>
              <a:gd name="connsiteY1099" fmla="*/ 4262323 h 5852096"/>
              <a:gd name="connsiteX1100" fmla="*/ 8841638 w 12188896"/>
              <a:gd name="connsiteY1100" fmla="*/ 4217925 h 5852096"/>
              <a:gd name="connsiteX1101" fmla="*/ 8576834 w 12188896"/>
              <a:gd name="connsiteY1101" fmla="*/ 4295764 h 5852096"/>
              <a:gd name="connsiteX1102" fmla="*/ 8050331 w 12188896"/>
              <a:gd name="connsiteY1102" fmla="*/ 4438648 h 5852096"/>
              <a:gd name="connsiteX1103" fmla="*/ 8036143 w 12188896"/>
              <a:gd name="connsiteY1103" fmla="*/ 4438712 h 5852096"/>
              <a:gd name="connsiteX1104" fmla="*/ 7178016 w 12188896"/>
              <a:gd name="connsiteY1104" fmla="*/ 4089355 h 5852096"/>
              <a:gd name="connsiteX1105" fmla="*/ 7084154 w 12188896"/>
              <a:gd name="connsiteY1105" fmla="*/ 3972629 h 5852096"/>
              <a:gd name="connsiteX1106" fmla="*/ 7060973 w 12188896"/>
              <a:gd name="connsiteY1106" fmla="*/ 3930891 h 5852096"/>
              <a:gd name="connsiteX1107" fmla="*/ 7095301 w 12188896"/>
              <a:gd name="connsiteY1107" fmla="*/ 3954198 h 5852096"/>
              <a:gd name="connsiteX1108" fmla="*/ 7096124 w 12188896"/>
              <a:gd name="connsiteY1108" fmla="*/ 3955972 h 5852096"/>
              <a:gd name="connsiteX1109" fmla="*/ 7097011 w 12188896"/>
              <a:gd name="connsiteY1109" fmla="*/ 3957935 h 5852096"/>
              <a:gd name="connsiteX1110" fmla="*/ 7115885 w 12188896"/>
              <a:gd name="connsiteY1110" fmla="*/ 3998659 h 5852096"/>
              <a:gd name="connsiteX1111" fmla="*/ 7084154 w 12188896"/>
              <a:gd name="connsiteY1111" fmla="*/ 3972629 h 5852096"/>
              <a:gd name="connsiteX1112" fmla="*/ 6991241 w 12188896"/>
              <a:gd name="connsiteY1112" fmla="*/ 3862806 h 5852096"/>
              <a:gd name="connsiteX1113" fmla="*/ 6965591 w 12188896"/>
              <a:gd name="connsiteY1113" fmla="*/ 3818345 h 5852096"/>
              <a:gd name="connsiteX1114" fmla="*/ 7000362 w 12188896"/>
              <a:gd name="connsiteY1114" fmla="*/ 3840512 h 5852096"/>
              <a:gd name="connsiteX1115" fmla="*/ 7023732 w 12188896"/>
              <a:gd name="connsiteY1115" fmla="*/ 3888203 h 5852096"/>
              <a:gd name="connsiteX1116" fmla="*/ 6991241 w 12188896"/>
              <a:gd name="connsiteY1116" fmla="*/ 3862806 h 5852096"/>
              <a:gd name="connsiteX1117" fmla="*/ 6894022 w 12188896"/>
              <a:gd name="connsiteY1117" fmla="*/ 3751779 h 5852096"/>
              <a:gd name="connsiteX1118" fmla="*/ 6893642 w 12188896"/>
              <a:gd name="connsiteY1118" fmla="*/ 3751210 h 5852096"/>
              <a:gd name="connsiteX1119" fmla="*/ 6867168 w 12188896"/>
              <a:gd name="connsiteY1119" fmla="*/ 3707952 h 5852096"/>
              <a:gd name="connsiteX1120" fmla="*/ 6901685 w 12188896"/>
              <a:gd name="connsiteY1120" fmla="*/ 3728662 h 5852096"/>
              <a:gd name="connsiteX1121" fmla="*/ 6926956 w 12188896"/>
              <a:gd name="connsiteY1121" fmla="*/ 3776037 h 5852096"/>
              <a:gd name="connsiteX1122" fmla="*/ 6894022 w 12188896"/>
              <a:gd name="connsiteY1122" fmla="*/ 3751779 h 5852096"/>
              <a:gd name="connsiteX1123" fmla="*/ 6793509 w 12188896"/>
              <a:gd name="connsiteY1123" fmla="*/ 3642906 h 5852096"/>
              <a:gd name="connsiteX1124" fmla="*/ 6764185 w 12188896"/>
              <a:gd name="connsiteY1124" fmla="*/ 3599142 h 5852096"/>
              <a:gd name="connsiteX1125" fmla="*/ 6798766 w 12188896"/>
              <a:gd name="connsiteY1125" fmla="*/ 3618586 h 5852096"/>
              <a:gd name="connsiteX1126" fmla="*/ 6826000 w 12188896"/>
              <a:gd name="connsiteY1126" fmla="*/ 3665390 h 5852096"/>
              <a:gd name="connsiteX1127" fmla="*/ 6793509 w 12188896"/>
              <a:gd name="connsiteY1127" fmla="*/ 3642906 h 5852096"/>
              <a:gd name="connsiteX1128" fmla="*/ 6687803 w 12188896"/>
              <a:gd name="connsiteY1128" fmla="*/ 3535490 h 5852096"/>
              <a:gd name="connsiteX1129" fmla="*/ 6656073 w 12188896"/>
              <a:gd name="connsiteY1129" fmla="*/ 3492296 h 5852096"/>
              <a:gd name="connsiteX1130" fmla="*/ 6691033 w 12188896"/>
              <a:gd name="connsiteY1130" fmla="*/ 3510663 h 5852096"/>
              <a:gd name="connsiteX1131" fmla="*/ 6720231 w 12188896"/>
              <a:gd name="connsiteY1131" fmla="*/ 3556581 h 5852096"/>
              <a:gd name="connsiteX1132" fmla="*/ 6687803 w 12188896"/>
              <a:gd name="connsiteY1132" fmla="*/ 3535490 h 5852096"/>
              <a:gd name="connsiteX1133" fmla="*/ 6576713 w 12188896"/>
              <a:gd name="connsiteY1133" fmla="*/ 3430290 h 5852096"/>
              <a:gd name="connsiteX1134" fmla="*/ 6542512 w 12188896"/>
              <a:gd name="connsiteY1134" fmla="*/ 3387919 h 5852096"/>
              <a:gd name="connsiteX1135" fmla="*/ 6578297 w 12188896"/>
              <a:gd name="connsiteY1135" fmla="*/ 3405527 h 5852096"/>
              <a:gd name="connsiteX1136" fmla="*/ 6609584 w 12188896"/>
              <a:gd name="connsiteY1136" fmla="*/ 3450621 h 5852096"/>
              <a:gd name="connsiteX1137" fmla="*/ 6576650 w 12188896"/>
              <a:gd name="connsiteY1137" fmla="*/ 3430290 h 5852096"/>
              <a:gd name="connsiteX1138" fmla="*/ 6457390 w 12188896"/>
              <a:gd name="connsiteY1138" fmla="*/ 3325154 h 5852096"/>
              <a:gd name="connsiteX1139" fmla="*/ 6421986 w 12188896"/>
              <a:gd name="connsiteY1139" fmla="*/ 3285316 h 5852096"/>
              <a:gd name="connsiteX1140" fmla="*/ 6459290 w 12188896"/>
              <a:gd name="connsiteY1140" fmla="*/ 3302480 h 5852096"/>
              <a:gd name="connsiteX1141" fmla="*/ 6491908 w 12188896"/>
              <a:gd name="connsiteY1141" fmla="*/ 3345358 h 5852096"/>
              <a:gd name="connsiteX1142" fmla="*/ 6457327 w 12188896"/>
              <a:gd name="connsiteY1142" fmla="*/ 3325154 h 5852096"/>
              <a:gd name="connsiteX1143" fmla="*/ 6329453 w 12188896"/>
              <a:gd name="connsiteY1143" fmla="*/ 3221538 h 5852096"/>
              <a:gd name="connsiteX1144" fmla="*/ 6294746 w 12188896"/>
              <a:gd name="connsiteY1144" fmla="*/ 3185880 h 5852096"/>
              <a:gd name="connsiteX1145" fmla="*/ 6334520 w 12188896"/>
              <a:gd name="connsiteY1145" fmla="*/ 3203044 h 5852096"/>
              <a:gd name="connsiteX1146" fmla="*/ 6367391 w 12188896"/>
              <a:gd name="connsiteY1146" fmla="*/ 3242629 h 5852096"/>
              <a:gd name="connsiteX1147" fmla="*/ 6329453 w 12188896"/>
              <a:gd name="connsiteY1147" fmla="*/ 3221602 h 5852096"/>
              <a:gd name="connsiteX1148" fmla="*/ 6194170 w 12188896"/>
              <a:gd name="connsiteY1148" fmla="*/ 3121469 h 5852096"/>
              <a:gd name="connsiteX1149" fmla="*/ 6160602 w 12188896"/>
              <a:gd name="connsiteY1149" fmla="*/ 3089801 h 5852096"/>
              <a:gd name="connsiteX1150" fmla="*/ 6167759 w 12188896"/>
              <a:gd name="connsiteY1150" fmla="*/ 3092778 h 5852096"/>
              <a:gd name="connsiteX1151" fmla="*/ 6203797 w 12188896"/>
              <a:gd name="connsiteY1151" fmla="*/ 3107282 h 5852096"/>
              <a:gd name="connsiteX1152" fmla="*/ 6235654 w 12188896"/>
              <a:gd name="connsiteY1152" fmla="*/ 3142559 h 5852096"/>
              <a:gd name="connsiteX1153" fmla="*/ 6194233 w 12188896"/>
              <a:gd name="connsiteY1153" fmla="*/ 3121469 h 5852096"/>
              <a:gd name="connsiteX1154" fmla="*/ 6055719 w 12188896"/>
              <a:gd name="connsiteY1154" fmla="*/ 3029633 h 5852096"/>
              <a:gd name="connsiteX1155" fmla="*/ 6021708 w 12188896"/>
              <a:gd name="connsiteY1155" fmla="*/ 3000182 h 5852096"/>
              <a:gd name="connsiteX1156" fmla="*/ 6067436 w 12188896"/>
              <a:gd name="connsiteY1156" fmla="*/ 3016269 h 5852096"/>
              <a:gd name="connsiteX1157" fmla="*/ 6099484 w 12188896"/>
              <a:gd name="connsiteY1157" fmla="*/ 3049014 h 5852096"/>
              <a:gd name="connsiteX1158" fmla="*/ 6055719 w 12188896"/>
              <a:gd name="connsiteY1158" fmla="*/ 3029696 h 5852096"/>
              <a:gd name="connsiteX1159" fmla="*/ 5916952 w 12188896"/>
              <a:gd name="connsiteY1159" fmla="*/ 2946664 h 5852096"/>
              <a:gd name="connsiteX1160" fmla="*/ 5882371 w 12188896"/>
              <a:gd name="connsiteY1160" fmla="*/ 2918987 h 5852096"/>
              <a:gd name="connsiteX1161" fmla="*/ 5928669 w 12188896"/>
              <a:gd name="connsiteY1161" fmla="*/ 2932667 h 5852096"/>
              <a:gd name="connsiteX1162" fmla="*/ 5961160 w 12188896"/>
              <a:gd name="connsiteY1162" fmla="*/ 2963575 h 5852096"/>
              <a:gd name="connsiteX1163" fmla="*/ 5916952 w 12188896"/>
              <a:gd name="connsiteY1163" fmla="*/ 2946664 h 5852096"/>
              <a:gd name="connsiteX1164" fmla="*/ 5776538 w 12188896"/>
              <a:gd name="connsiteY1164" fmla="*/ 2870789 h 5852096"/>
              <a:gd name="connsiteX1165" fmla="*/ 5742337 w 12188896"/>
              <a:gd name="connsiteY1165" fmla="*/ 2845391 h 5852096"/>
              <a:gd name="connsiteX1166" fmla="*/ 5789205 w 12188896"/>
              <a:gd name="connsiteY1166" fmla="*/ 2857045 h 5852096"/>
              <a:gd name="connsiteX1167" fmla="*/ 5821759 w 12188896"/>
              <a:gd name="connsiteY1167" fmla="*/ 2885862 h 5852096"/>
              <a:gd name="connsiteX1168" fmla="*/ 5776538 w 12188896"/>
              <a:gd name="connsiteY1168" fmla="*/ 2870789 h 5852096"/>
              <a:gd name="connsiteX1169" fmla="*/ 5636251 w 12188896"/>
              <a:gd name="connsiteY1169" fmla="*/ 2801943 h 5852096"/>
              <a:gd name="connsiteX1170" fmla="*/ 5602177 w 12188896"/>
              <a:gd name="connsiteY1170" fmla="*/ 2778320 h 5852096"/>
              <a:gd name="connsiteX1171" fmla="*/ 5649361 w 12188896"/>
              <a:gd name="connsiteY1171" fmla="*/ 2788073 h 5852096"/>
              <a:gd name="connsiteX1172" fmla="*/ 5681979 w 12188896"/>
              <a:gd name="connsiteY1172" fmla="*/ 2815117 h 5852096"/>
              <a:gd name="connsiteX1173" fmla="*/ 5636314 w 12188896"/>
              <a:gd name="connsiteY1173" fmla="*/ 2801943 h 5852096"/>
              <a:gd name="connsiteX1174" fmla="*/ 5495711 w 12188896"/>
              <a:gd name="connsiteY1174" fmla="*/ 2739052 h 5852096"/>
              <a:gd name="connsiteX1175" fmla="*/ 5460876 w 12188896"/>
              <a:gd name="connsiteY1175" fmla="*/ 2716504 h 5852096"/>
              <a:gd name="connsiteX1176" fmla="*/ 5508504 w 12188896"/>
              <a:gd name="connsiteY1176" fmla="*/ 2724801 h 5852096"/>
              <a:gd name="connsiteX1177" fmla="*/ 5541438 w 12188896"/>
              <a:gd name="connsiteY1177" fmla="*/ 2750579 h 5852096"/>
              <a:gd name="connsiteX1178" fmla="*/ 5495711 w 12188896"/>
              <a:gd name="connsiteY1178" fmla="*/ 2739052 h 5852096"/>
              <a:gd name="connsiteX1179" fmla="*/ 5353397 w 12188896"/>
              <a:gd name="connsiteY1179" fmla="*/ 2680340 h 5852096"/>
              <a:gd name="connsiteX1180" fmla="*/ 5327999 w 12188896"/>
              <a:gd name="connsiteY1180" fmla="*/ 2664950 h 5852096"/>
              <a:gd name="connsiteX1181" fmla="*/ 5374487 w 12188896"/>
              <a:gd name="connsiteY1181" fmla="*/ 2672043 h 5852096"/>
              <a:gd name="connsiteX1182" fmla="*/ 5399758 w 12188896"/>
              <a:gd name="connsiteY1182" fmla="*/ 2690600 h 5852096"/>
              <a:gd name="connsiteX1183" fmla="*/ 5353333 w 12188896"/>
              <a:gd name="connsiteY1183" fmla="*/ 2680340 h 5852096"/>
              <a:gd name="connsiteX1184" fmla="*/ 5218873 w 12188896"/>
              <a:gd name="connsiteY1184" fmla="*/ 2630685 h 5852096"/>
              <a:gd name="connsiteX1185" fmla="*/ 5178718 w 12188896"/>
              <a:gd name="connsiteY1185" fmla="*/ 2607695 h 5852096"/>
              <a:gd name="connsiteX1186" fmla="*/ 5226663 w 12188896"/>
              <a:gd name="connsiteY1186" fmla="*/ 2613522 h 5852096"/>
              <a:gd name="connsiteX1187" fmla="*/ 5264538 w 12188896"/>
              <a:gd name="connsiteY1187" fmla="*/ 2640059 h 5852096"/>
              <a:gd name="connsiteX1188" fmla="*/ 5218873 w 12188896"/>
              <a:gd name="connsiteY1188" fmla="*/ 2630749 h 5852096"/>
              <a:gd name="connsiteX1189" fmla="*/ 5069972 w 12188896"/>
              <a:gd name="connsiteY1189" fmla="*/ 2576977 h 5852096"/>
              <a:gd name="connsiteX1190" fmla="*/ 5036214 w 12188896"/>
              <a:gd name="connsiteY1190" fmla="*/ 2558483 h 5852096"/>
              <a:gd name="connsiteX1191" fmla="*/ 5084349 w 12188896"/>
              <a:gd name="connsiteY1191" fmla="*/ 2563360 h 5852096"/>
              <a:gd name="connsiteX1192" fmla="*/ 5116713 w 12188896"/>
              <a:gd name="connsiteY1192" fmla="*/ 2585021 h 5852096"/>
              <a:gd name="connsiteX1193" fmla="*/ 5070036 w 12188896"/>
              <a:gd name="connsiteY1193" fmla="*/ 2577041 h 5852096"/>
              <a:gd name="connsiteX1194" fmla="*/ 4926075 w 12188896"/>
              <a:gd name="connsiteY1194" fmla="*/ 2529919 h 5852096"/>
              <a:gd name="connsiteX1195" fmla="*/ 4893711 w 12188896"/>
              <a:gd name="connsiteY1195" fmla="*/ 2513135 h 5852096"/>
              <a:gd name="connsiteX1196" fmla="*/ 4942162 w 12188896"/>
              <a:gd name="connsiteY1196" fmla="*/ 2517126 h 5852096"/>
              <a:gd name="connsiteX1197" fmla="*/ 4973450 w 12188896"/>
              <a:gd name="connsiteY1197" fmla="*/ 2537076 h 5852096"/>
              <a:gd name="connsiteX1198" fmla="*/ 4926075 w 12188896"/>
              <a:gd name="connsiteY1198" fmla="*/ 2529919 h 5852096"/>
              <a:gd name="connsiteX1199" fmla="*/ 4783571 w 12188896"/>
              <a:gd name="connsiteY1199" fmla="*/ 2486471 h 5852096"/>
              <a:gd name="connsiteX1200" fmla="*/ 4751777 w 12188896"/>
              <a:gd name="connsiteY1200" fmla="*/ 2470701 h 5852096"/>
              <a:gd name="connsiteX1201" fmla="*/ 4799722 w 12188896"/>
              <a:gd name="connsiteY1201" fmla="*/ 2473931 h 5852096"/>
              <a:gd name="connsiteX1202" fmla="*/ 4830502 w 12188896"/>
              <a:gd name="connsiteY1202" fmla="*/ 2492678 h 5852096"/>
              <a:gd name="connsiteX1203" fmla="*/ 4783571 w 12188896"/>
              <a:gd name="connsiteY1203" fmla="*/ 2486408 h 5852096"/>
              <a:gd name="connsiteX1204" fmla="*/ 4640877 w 12188896"/>
              <a:gd name="connsiteY1204" fmla="*/ 2445557 h 5852096"/>
              <a:gd name="connsiteX1205" fmla="*/ 4317488 w 12188896"/>
              <a:gd name="connsiteY1205" fmla="*/ 2241491 h 5852096"/>
              <a:gd name="connsiteX1206" fmla="*/ 4348839 w 12188896"/>
              <a:gd name="connsiteY1206" fmla="*/ 2188670 h 5852096"/>
              <a:gd name="connsiteX1207" fmla="*/ 4686542 w 12188896"/>
              <a:gd name="connsiteY1207" fmla="*/ 2450877 h 5852096"/>
              <a:gd name="connsiteX1208" fmla="*/ 4640877 w 12188896"/>
              <a:gd name="connsiteY1208" fmla="*/ 2445494 h 5852096"/>
              <a:gd name="connsiteX1209" fmla="*/ 3367146 w 12188896"/>
              <a:gd name="connsiteY1209" fmla="*/ 1201213 h 5852096"/>
              <a:gd name="connsiteX1210" fmla="*/ 3435991 w 12188896"/>
              <a:gd name="connsiteY1210" fmla="*/ 1171382 h 5852096"/>
              <a:gd name="connsiteX1211" fmla="*/ 3495779 w 12188896"/>
              <a:gd name="connsiteY1211" fmla="*/ 1225280 h 5852096"/>
              <a:gd name="connsiteX1212" fmla="*/ 3430101 w 12188896"/>
              <a:gd name="connsiteY1212" fmla="*/ 1259798 h 5852096"/>
              <a:gd name="connsiteX1213" fmla="*/ 3426681 w 12188896"/>
              <a:gd name="connsiteY1213" fmla="*/ 1261698 h 5852096"/>
              <a:gd name="connsiteX1214" fmla="*/ 3367209 w 12188896"/>
              <a:gd name="connsiteY1214" fmla="*/ 1201276 h 5852096"/>
              <a:gd name="connsiteX1215" fmla="*/ 3303494 w 12188896"/>
              <a:gd name="connsiteY1215" fmla="*/ 1144655 h 5852096"/>
              <a:gd name="connsiteX1216" fmla="*/ 3371389 w 12188896"/>
              <a:gd name="connsiteY1216" fmla="*/ 1120587 h 5852096"/>
              <a:gd name="connsiteX1217" fmla="*/ 3426110 w 12188896"/>
              <a:gd name="connsiteY1217" fmla="*/ 1163148 h 5852096"/>
              <a:gd name="connsiteX1218" fmla="*/ 3358089 w 12188896"/>
              <a:gd name="connsiteY1218" fmla="*/ 1192663 h 5852096"/>
              <a:gd name="connsiteX1219" fmla="*/ 3303494 w 12188896"/>
              <a:gd name="connsiteY1219" fmla="*/ 1144718 h 5852096"/>
              <a:gd name="connsiteX1220" fmla="*/ 3243959 w 12188896"/>
              <a:gd name="connsiteY1220" fmla="*/ 1098673 h 5852096"/>
              <a:gd name="connsiteX1221" fmla="*/ 3310587 w 12188896"/>
              <a:gd name="connsiteY1221" fmla="*/ 1079420 h 5852096"/>
              <a:gd name="connsiteX1222" fmla="*/ 3342635 w 12188896"/>
              <a:gd name="connsiteY1222" fmla="*/ 1100257 h 5852096"/>
              <a:gd name="connsiteX1223" fmla="*/ 3360495 w 12188896"/>
              <a:gd name="connsiteY1223" fmla="*/ 1112670 h 5852096"/>
              <a:gd name="connsiteX1224" fmla="*/ 3293740 w 12188896"/>
              <a:gd name="connsiteY1224" fmla="*/ 1136548 h 5852096"/>
              <a:gd name="connsiteX1225" fmla="*/ 3244022 w 12188896"/>
              <a:gd name="connsiteY1225" fmla="*/ 1098673 h 5852096"/>
              <a:gd name="connsiteX1226" fmla="*/ 3214445 w 12188896"/>
              <a:gd name="connsiteY1226" fmla="*/ 1078090 h 5852096"/>
              <a:gd name="connsiteX1227" fmla="*/ 3187907 w 12188896"/>
              <a:gd name="connsiteY1227" fmla="*/ 1060989 h 5852096"/>
              <a:gd name="connsiteX1228" fmla="*/ 3252446 w 12188896"/>
              <a:gd name="connsiteY1228" fmla="*/ 1045979 h 5852096"/>
              <a:gd name="connsiteX1229" fmla="*/ 3297667 w 12188896"/>
              <a:gd name="connsiteY1229" fmla="*/ 1071503 h 5852096"/>
              <a:gd name="connsiteX1230" fmla="*/ 3232685 w 12188896"/>
              <a:gd name="connsiteY1230" fmla="*/ 1090567 h 5852096"/>
              <a:gd name="connsiteX1231" fmla="*/ 3214508 w 12188896"/>
              <a:gd name="connsiteY1231" fmla="*/ 1078090 h 5852096"/>
              <a:gd name="connsiteX1232" fmla="*/ 3134643 w 12188896"/>
              <a:gd name="connsiteY1232" fmla="*/ 1030018 h 5852096"/>
              <a:gd name="connsiteX1233" fmla="*/ 3196521 w 12188896"/>
              <a:gd name="connsiteY1233" fmla="*/ 1018618 h 5852096"/>
              <a:gd name="connsiteX1234" fmla="*/ 3236422 w 12188896"/>
              <a:gd name="connsiteY1234" fmla="*/ 1037745 h 5852096"/>
              <a:gd name="connsiteX1235" fmla="*/ 3174227 w 12188896"/>
              <a:gd name="connsiteY1235" fmla="*/ 1052629 h 5852096"/>
              <a:gd name="connsiteX1236" fmla="*/ 3134643 w 12188896"/>
              <a:gd name="connsiteY1236" fmla="*/ 1030082 h 5852096"/>
              <a:gd name="connsiteX1237" fmla="*/ 3084038 w 12188896"/>
              <a:gd name="connsiteY1237" fmla="*/ 1004368 h 5852096"/>
              <a:gd name="connsiteX1238" fmla="*/ 3142559 w 12188896"/>
              <a:gd name="connsiteY1238" fmla="*/ 996007 h 5852096"/>
              <a:gd name="connsiteX1239" fmla="*/ 3176570 w 12188896"/>
              <a:gd name="connsiteY1239" fmla="*/ 1009814 h 5852096"/>
              <a:gd name="connsiteX1240" fmla="*/ 3117859 w 12188896"/>
              <a:gd name="connsiteY1240" fmla="*/ 1021088 h 5852096"/>
              <a:gd name="connsiteX1241" fmla="*/ 3084038 w 12188896"/>
              <a:gd name="connsiteY1241" fmla="*/ 1004368 h 5852096"/>
              <a:gd name="connsiteX1242" fmla="*/ 3035586 w 12188896"/>
              <a:gd name="connsiteY1242" fmla="*/ 982960 h 5852096"/>
              <a:gd name="connsiteX1243" fmla="*/ 3089928 w 12188896"/>
              <a:gd name="connsiteY1243" fmla="*/ 977197 h 5852096"/>
              <a:gd name="connsiteX1244" fmla="*/ 3117225 w 12188896"/>
              <a:gd name="connsiteY1244" fmla="*/ 986634 h 5852096"/>
              <a:gd name="connsiteX1245" fmla="*/ 3063074 w 12188896"/>
              <a:gd name="connsiteY1245" fmla="*/ 994804 h 5852096"/>
              <a:gd name="connsiteX1246" fmla="*/ 3035586 w 12188896"/>
              <a:gd name="connsiteY1246" fmla="*/ 982960 h 5852096"/>
              <a:gd name="connsiteX1247" fmla="*/ 2989099 w 12188896"/>
              <a:gd name="connsiteY1247" fmla="*/ 964910 h 5852096"/>
              <a:gd name="connsiteX1248" fmla="*/ 3037867 w 12188896"/>
              <a:gd name="connsiteY1248" fmla="*/ 961363 h 5852096"/>
              <a:gd name="connsiteX1249" fmla="*/ 3057817 w 12188896"/>
              <a:gd name="connsiteY1249" fmla="*/ 967126 h 5852096"/>
              <a:gd name="connsiteX1250" fmla="*/ 3009809 w 12188896"/>
              <a:gd name="connsiteY1250" fmla="*/ 972637 h 5852096"/>
              <a:gd name="connsiteX1251" fmla="*/ 2989099 w 12188896"/>
              <a:gd name="connsiteY1251" fmla="*/ 964846 h 5852096"/>
              <a:gd name="connsiteX1252" fmla="*/ 2943244 w 12188896"/>
              <a:gd name="connsiteY1252" fmla="*/ 949203 h 5852096"/>
              <a:gd name="connsiteX1253" fmla="*/ 2984285 w 12188896"/>
              <a:gd name="connsiteY1253" fmla="*/ 947493 h 5852096"/>
              <a:gd name="connsiteX1254" fmla="*/ 2996952 w 12188896"/>
              <a:gd name="connsiteY1254" fmla="*/ 950533 h 5852096"/>
              <a:gd name="connsiteX1255" fmla="*/ 2957558 w 12188896"/>
              <a:gd name="connsiteY1255" fmla="*/ 953826 h 5852096"/>
              <a:gd name="connsiteX1256" fmla="*/ 2943244 w 12188896"/>
              <a:gd name="connsiteY1256" fmla="*/ 949139 h 5852096"/>
              <a:gd name="connsiteX1257" fmla="*/ 2900936 w 12188896"/>
              <a:gd name="connsiteY1257" fmla="*/ 936536 h 5852096"/>
              <a:gd name="connsiteX1258" fmla="*/ 2931337 w 12188896"/>
              <a:gd name="connsiteY1258" fmla="*/ 936156 h 5852096"/>
              <a:gd name="connsiteX1259" fmla="*/ 2932540 w 12188896"/>
              <a:gd name="connsiteY1259" fmla="*/ 936409 h 5852096"/>
              <a:gd name="connsiteX1260" fmla="*/ 2905750 w 12188896"/>
              <a:gd name="connsiteY1260" fmla="*/ 937929 h 5852096"/>
              <a:gd name="connsiteX1261" fmla="*/ 2900936 w 12188896"/>
              <a:gd name="connsiteY1261" fmla="*/ 936599 h 5852096"/>
              <a:gd name="connsiteX1262" fmla="*/ 3326865 w 12188896"/>
              <a:gd name="connsiteY1262" fmla="*/ 964403 h 5852096"/>
              <a:gd name="connsiteX1263" fmla="*/ 3328891 w 12188896"/>
              <a:gd name="connsiteY1263" fmla="*/ 964783 h 5852096"/>
              <a:gd name="connsiteX1264" fmla="*/ 3306090 w 12188896"/>
              <a:gd name="connsiteY1264" fmla="*/ 966366 h 5852096"/>
              <a:gd name="connsiteX1265" fmla="*/ 3300517 w 12188896"/>
              <a:gd name="connsiteY1265" fmla="*/ 964846 h 5852096"/>
              <a:gd name="connsiteX1266" fmla="*/ 3326928 w 12188896"/>
              <a:gd name="connsiteY1266" fmla="*/ 964403 h 5852096"/>
              <a:gd name="connsiteX1267" fmla="*/ 3453535 w 12188896"/>
              <a:gd name="connsiteY1267" fmla="*/ 973017 h 5852096"/>
              <a:gd name="connsiteX1268" fmla="*/ 3458791 w 12188896"/>
              <a:gd name="connsiteY1268" fmla="*/ 973903 h 5852096"/>
              <a:gd name="connsiteX1269" fmla="*/ 3438651 w 12188896"/>
              <a:gd name="connsiteY1269" fmla="*/ 975423 h 5852096"/>
              <a:gd name="connsiteX1270" fmla="*/ 3430987 w 12188896"/>
              <a:gd name="connsiteY1270" fmla="*/ 973397 h 5852096"/>
              <a:gd name="connsiteX1271" fmla="*/ 3453471 w 12188896"/>
              <a:gd name="connsiteY1271" fmla="*/ 972953 h 5852096"/>
              <a:gd name="connsiteX1272" fmla="*/ 3580205 w 12188896"/>
              <a:gd name="connsiteY1272" fmla="*/ 981250 h 5852096"/>
              <a:gd name="connsiteX1273" fmla="*/ 3590148 w 12188896"/>
              <a:gd name="connsiteY1273" fmla="*/ 982897 h 5852096"/>
              <a:gd name="connsiteX1274" fmla="*/ 3571338 w 12188896"/>
              <a:gd name="connsiteY1274" fmla="*/ 984480 h 5852096"/>
              <a:gd name="connsiteX1275" fmla="*/ 3560507 w 12188896"/>
              <a:gd name="connsiteY1275" fmla="*/ 981694 h 5852096"/>
              <a:gd name="connsiteX1276" fmla="*/ 3580205 w 12188896"/>
              <a:gd name="connsiteY1276" fmla="*/ 981250 h 5852096"/>
              <a:gd name="connsiteX1277" fmla="*/ 3704912 w 12188896"/>
              <a:gd name="connsiteY1277" fmla="*/ 989294 h 5852096"/>
              <a:gd name="connsiteX1278" fmla="*/ 3720872 w 12188896"/>
              <a:gd name="connsiteY1278" fmla="*/ 991890 h 5852096"/>
              <a:gd name="connsiteX1279" fmla="*/ 3703772 w 12188896"/>
              <a:gd name="connsiteY1279" fmla="*/ 993537 h 5852096"/>
              <a:gd name="connsiteX1280" fmla="*/ 3689014 w 12188896"/>
              <a:gd name="connsiteY1280" fmla="*/ 989800 h 5852096"/>
              <a:gd name="connsiteX1281" fmla="*/ 3704975 w 12188896"/>
              <a:gd name="connsiteY1281" fmla="*/ 989294 h 5852096"/>
              <a:gd name="connsiteX1282" fmla="*/ 4220586 w 12188896"/>
              <a:gd name="connsiteY1282" fmla="*/ 1020011 h 5852096"/>
              <a:gd name="connsiteX1283" fmla="*/ 4265490 w 12188896"/>
              <a:gd name="connsiteY1283" fmla="*/ 1027611 h 5852096"/>
              <a:gd name="connsiteX1284" fmla="*/ 4246553 w 12188896"/>
              <a:gd name="connsiteY1284" fmla="*/ 1030968 h 5852096"/>
              <a:gd name="connsiteX1285" fmla="*/ 4207159 w 12188896"/>
              <a:gd name="connsiteY1285" fmla="*/ 1021215 h 5852096"/>
              <a:gd name="connsiteX1286" fmla="*/ 4220649 w 12188896"/>
              <a:gd name="connsiteY1286" fmla="*/ 1020011 h 5852096"/>
              <a:gd name="connsiteX1287" fmla="*/ 8753919 w 12188896"/>
              <a:gd name="connsiteY1287" fmla="*/ 2645126 h 5852096"/>
              <a:gd name="connsiteX1288" fmla="*/ 8767916 w 12188896"/>
              <a:gd name="connsiteY1288" fmla="*/ 2665393 h 5852096"/>
              <a:gd name="connsiteX1289" fmla="*/ 8732068 w 12188896"/>
              <a:gd name="connsiteY1289" fmla="*/ 2625555 h 5852096"/>
              <a:gd name="connsiteX1290" fmla="*/ 8724152 w 12188896"/>
              <a:gd name="connsiteY1290" fmla="*/ 2616562 h 5852096"/>
              <a:gd name="connsiteX1291" fmla="*/ 8711802 w 12188896"/>
              <a:gd name="connsiteY1291" fmla="*/ 2596801 h 5852096"/>
              <a:gd name="connsiteX1292" fmla="*/ 8753919 w 12188896"/>
              <a:gd name="connsiteY1292" fmla="*/ 2645126 h 5852096"/>
              <a:gd name="connsiteX1293" fmla="*/ 8927458 w 12188896"/>
              <a:gd name="connsiteY1293" fmla="*/ 2855272 h 5852096"/>
              <a:gd name="connsiteX1294" fmla="*/ 8885783 w 12188896"/>
              <a:gd name="connsiteY1294" fmla="*/ 2818094 h 5852096"/>
              <a:gd name="connsiteX1295" fmla="*/ 8860449 w 12188896"/>
              <a:gd name="connsiteY1295" fmla="*/ 2779143 h 5852096"/>
              <a:gd name="connsiteX1296" fmla="*/ 8883249 w 12188896"/>
              <a:gd name="connsiteY1296" fmla="*/ 2799537 h 5852096"/>
              <a:gd name="connsiteX1297" fmla="*/ 8893890 w 12188896"/>
              <a:gd name="connsiteY1297" fmla="*/ 2808784 h 5852096"/>
              <a:gd name="connsiteX1298" fmla="*/ 8927458 w 12188896"/>
              <a:gd name="connsiteY1298" fmla="*/ 2855272 h 5852096"/>
              <a:gd name="connsiteX1299" fmla="*/ 9028287 w 12188896"/>
              <a:gd name="connsiteY1299" fmla="*/ 2951604 h 5852096"/>
              <a:gd name="connsiteX1300" fmla="*/ 9067491 w 12188896"/>
              <a:gd name="connsiteY1300" fmla="*/ 3002399 h 5852096"/>
              <a:gd name="connsiteX1301" fmla="*/ 9042727 w 12188896"/>
              <a:gd name="connsiteY1301" fmla="*/ 2985995 h 5852096"/>
              <a:gd name="connsiteX1302" fmla="*/ 9028287 w 12188896"/>
              <a:gd name="connsiteY1302" fmla="*/ 2976178 h 5852096"/>
              <a:gd name="connsiteX1303" fmla="*/ 8992249 w 12188896"/>
              <a:gd name="connsiteY1303" fmla="*/ 2923800 h 5852096"/>
              <a:gd name="connsiteX1304" fmla="*/ 9028223 w 12188896"/>
              <a:gd name="connsiteY1304" fmla="*/ 2951604 h 5852096"/>
              <a:gd name="connsiteX1305" fmla="*/ 9165597 w 12188896"/>
              <a:gd name="connsiteY1305" fmla="*/ 3084481 h 5852096"/>
              <a:gd name="connsiteX1306" fmla="*/ 9207589 w 12188896"/>
              <a:gd name="connsiteY1306" fmla="*/ 3134769 h 5852096"/>
              <a:gd name="connsiteX1307" fmla="*/ 9165344 w 12188896"/>
              <a:gd name="connsiteY1307" fmla="*/ 3110955 h 5852096"/>
              <a:gd name="connsiteX1308" fmla="*/ 9126393 w 12188896"/>
              <a:gd name="connsiteY1308" fmla="*/ 3058007 h 5852096"/>
              <a:gd name="connsiteX1309" fmla="*/ 9165597 w 12188896"/>
              <a:gd name="connsiteY1309" fmla="*/ 3084481 h 5852096"/>
              <a:gd name="connsiteX1310" fmla="*/ 9306138 w 12188896"/>
              <a:gd name="connsiteY1310" fmla="*/ 3205641 h 5852096"/>
              <a:gd name="connsiteX1311" fmla="*/ 9351549 w 12188896"/>
              <a:gd name="connsiteY1311" fmla="*/ 3254979 h 5852096"/>
              <a:gd name="connsiteX1312" fmla="*/ 9305125 w 12188896"/>
              <a:gd name="connsiteY1312" fmla="*/ 3234269 h 5852096"/>
              <a:gd name="connsiteX1313" fmla="*/ 9263070 w 12188896"/>
              <a:gd name="connsiteY1313" fmla="*/ 3181447 h 5852096"/>
              <a:gd name="connsiteX1314" fmla="*/ 9285427 w 12188896"/>
              <a:gd name="connsiteY1314" fmla="*/ 3193987 h 5852096"/>
              <a:gd name="connsiteX1315" fmla="*/ 9306138 w 12188896"/>
              <a:gd name="connsiteY1315" fmla="*/ 3205641 h 5852096"/>
              <a:gd name="connsiteX1316" fmla="*/ 9449782 w 12188896"/>
              <a:gd name="connsiteY1316" fmla="*/ 3312234 h 5852096"/>
              <a:gd name="connsiteX1317" fmla="*/ 9498233 w 12188896"/>
              <a:gd name="connsiteY1317" fmla="*/ 3359102 h 5852096"/>
              <a:gd name="connsiteX1318" fmla="*/ 9448452 w 12188896"/>
              <a:gd name="connsiteY1318" fmla="*/ 3343901 h 5852096"/>
              <a:gd name="connsiteX1319" fmla="*/ 9403167 w 12188896"/>
              <a:gd name="connsiteY1319" fmla="*/ 3292220 h 5852096"/>
              <a:gd name="connsiteX1320" fmla="*/ 9449782 w 12188896"/>
              <a:gd name="connsiteY1320" fmla="*/ 3312171 h 5852096"/>
              <a:gd name="connsiteX1321" fmla="*/ 9594756 w 12188896"/>
              <a:gd name="connsiteY1321" fmla="*/ 3399826 h 5852096"/>
              <a:gd name="connsiteX1322" fmla="*/ 9646121 w 12188896"/>
              <a:gd name="connsiteY1322" fmla="*/ 3442641 h 5852096"/>
              <a:gd name="connsiteX1323" fmla="*/ 9593806 w 12188896"/>
              <a:gd name="connsiteY1323" fmla="*/ 3435737 h 5852096"/>
              <a:gd name="connsiteX1324" fmla="*/ 9590006 w 12188896"/>
              <a:gd name="connsiteY1324" fmla="*/ 3431874 h 5852096"/>
              <a:gd name="connsiteX1325" fmla="*/ 9545291 w 12188896"/>
              <a:gd name="connsiteY1325" fmla="*/ 3386653 h 5852096"/>
              <a:gd name="connsiteX1326" fmla="*/ 9594756 w 12188896"/>
              <a:gd name="connsiteY1326" fmla="*/ 3399826 h 5852096"/>
              <a:gd name="connsiteX1327" fmla="*/ 9738716 w 12188896"/>
              <a:gd name="connsiteY1327" fmla="*/ 3464618 h 5852096"/>
              <a:gd name="connsiteX1328" fmla="*/ 9792045 w 12188896"/>
              <a:gd name="connsiteY1328" fmla="*/ 3501353 h 5852096"/>
              <a:gd name="connsiteX1329" fmla="*/ 9739223 w 12188896"/>
              <a:gd name="connsiteY1329" fmla="*/ 3505533 h 5852096"/>
              <a:gd name="connsiteX1330" fmla="*/ 9687922 w 12188896"/>
              <a:gd name="connsiteY1330" fmla="*/ 3460628 h 5852096"/>
              <a:gd name="connsiteX1331" fmla="*/ 9738716 w 12188896"/>
              <a:gd name="connsiteY1331" fmla="*/ 3464681 h 5852096"/>
              <a:gd name="connsiteX1332" fmla="*/ 10505831 w 12188896"/>
              <a:gd name="connsiteY1332" fmla="*/ 3373796 h 5852096"/>
              <a:gd name="connsiteX1333" fmla="*/ 10453073 w 12188896"/>
              <a:gd name="connsiteY1333" fmla="*/ 3433584 h 5852096"/>
              <a:gd name="connsiteX1334" fmla="*/ 10398478 w 12188896"/>
              <a:gd name="connsiteY1334" fmla="*/ 3443337 h 5852096"/>
              <a:gd name="connsiteX1335" fmla="*/ 10454022 w 12188896"/>
              <a:gd name="connsiteY1335" fmla="*/ 3392606 h 5852096"/>
              <a:gd name="connsiteX1336" fmla="*/ 10505831 w 12188896"/>
              <a:gd name="connsiteY1336" fmla="*/ 3373796 h 5852096"/>
              <a:gd name="connsiteX1337" fmla="*/ 10651818 w 12188896"/>
              <a:gd name="connsiteY1337" fmla="*/ 3250419 h 5852096"/>
              <a:gd name="connsiteX1338" fmla="*/ 10602543 w 12188896"/>
              <a:gd name="connsiteY1338" fmla="*/ 3320278 h 5852096"/>
              <a:gd name="connsiteX1339" fmla="*/ 10551749 w 12188896"/>
              <a:gd name="connsiteY1339" fmla="*/ 3341432 h 5852096"/>
              <a:gd name="connsiteX1340" fmla="*/ 10604127 w 12188896"/>
              <a:gd name="connsiteY1340" fmla="*/ 3279300 h 5852096"/>
              <a:gd name="connsiteX1341" fmla="*/ 10651881 w 12188896"/>
              <a:gd name="connsiteY1341" fmla="*/ 3250419 h 5852096"/>
              <a:gd name="connsiteX1342" fmla="*/ 10792928 w 12188896"/>
              <a:gd name="connsiteY1342" fmla="*/ 3093918 h 5852096"/>
              <a:gd name="connsiteX1343" fmla="*/ 10747200 w 12188896"/>
              <a:gd name="connsiteY1343" fmla="*/ 3173087 h 5852096"/>
              <a:gd name="connsiteX1344" fmla="*/ 10700206 w 12188896"/>
              <a:gd name="connsiteY1344" fmla="*/ 3203931 h 5852096"/>
              <a:gd name="connsiteX1345" fmla="*/ 10749164 w 12188896"/>
              <a:gd name="connsiteY1345" fmla="*/ 3131539 h 5852096"/>
              <a:gd name="connsiteX1346" fmla="*/ 10792928 w 12188896"/>
              <a:gd name="connsiteY1346" fmla="*/ 3093918 h 5852096"/>
              <a:gd name="connsiteX1347" fmla="*/ 10898381 w 12188896"/>
              <a:gd name="connsiteY1347" fmla="*/ 2938051 h 5852096"/>
              <a:gd name="connsiteX1348" fmla="*/ 10932899 w 12188896"/>
              <a:gd name="connsiteY1348" fmla="*/ 2897326 h 5852096"/>
              <a:gd name="connsiteX1349" fmla="*/ 10890147 w 12188896"/>
              <a:gd name="connsiteY1349" fmla="*/ 2986122 h 5852096"/>
              <a:gd name="connsiteX1350" fmla="*/ 10845306 w 12188896"/>
              <a:gd name="connsiteY1350" fmla="*/ 3029126 h 5852096"/>
              <a:gd name="connsiteX1351" fmla="*/ 10892048 w 12188896"/>
              <a:gd name="connsiteY1351" fmla="*/ 2945334 h 5852096"/>
              <a:gd name="connsiteX1352" fmla="*/ 10898381 w 12188896"/>
              <a:gd name="connsiteY1352" fmla="*/ 2938114 h 5852096"/>
              <a:gd name="connsiteX1353" fmla="*/ 3956985 w 12188896"/>
              <a:gd name="connsiteY1353" fmla="*/ 1004684 h 5852096"/>
              <a:gd name="connsiteX1354" fmla="*/ 3988146 w 12188896"/>
              <a:gd name="connsiteY1354" fmla="*/ 1009624 h 5852096"/>
              <a:gd name="connsiteX1355" fmla="*/ 3971045 w 12188896"/>
              <a:gd name="connsiteY1355" fmla="*/ 1011841 h 5852096"/>
              <a:gd name="connsiteX1356" fmla="*/ 3945015 w 12188896"/>
              <a:gd name="connsiteY1356" fmla="*/ 1005381 h 5852096"/>
              <a:gd name="connsiteX1357" fmla="*/ 3957048 w 12188896"/>
              <a:gd name="connsiteY1357" fmla="*/ 1004684 h 5852096"/>
              <a:gd name="connsiteX1358" fmla="*/ 4659561 w 12188896"/>
              <a:gd name="connsiteY1358" fmla="*/ 1071819 h 5852096"/>
              <a:gd name="connsiteX1359" fmla="*/ 4625297 w 12188896"/>
              <a:gd name="connsiteY1359" fmla="*/ 1083600 h 5852096"/>
              <a:gd name="connsiteX1360" fmla="*/ 4554615 w 12188896"/>
              <a:gd name="connsiteY1360" fmla="*/ 1058899 h 5852096"/>
              <a:gd name="connsiteX1361" fmla="*/ 4584382 w 12188896"/>
              <a:gd name="connsiteY1361" fmla="*/ 1052249 h 5852096"/>
              <a:gd name="connsiteX1362" fmla="*/ 4659561 w 12188896"/>
              <a:gd name="connsiteY1362" fmla="*/ 1071819 h 5852096"/>
              <a:gd name="connsiteX1363" fmla="*/ 4736576 w 12188896"/>
              <a:gd name="connsiteY1363" fmla="*/ 1062762 h 5852096"/>
              <a:gd name="connsiteX1364" fmla="*/ 4816632 w 12188896"/>
              <a:gd name="connsiteY1364" fmla="*/ 1085690 h 5852096"/>
              <a:gd name="connsiteX1365" fmla="*/ 4780784 w 12188896"/>
              <a:gd name="connsiteY1365" fmla="*/ 1100447 h 5852096"/>
              <a:gd name="connsiteX1366" fmla="*/ 4704339 w 12188896"/>
              <a:gd name="connsiteY1366" fmla="*/ 1071566 h 5852096"/>
              <a:gd name="connsiteX1367" fmla="*/ 4736640 w 12188896"/>
              <a:gd name="connsiteY1367" fmla="*/ 1062762 h 5852096"/>
              <a:gd name="connsiteX1368" fmla="*/ 8489369 w 12188896"/>
              <a:gd name="connsiteY1368" fmla="*/ 2284369 h 5852096"/>
              <a:gd name="connsiteX1369" fmla="*/ 8503746 w 12188896"/>
              <a:gd name="connsiteY1369" fmla="*/ 2305586 h 5852096"/>
              <a:gd name="connsiteX1370" fmla="*/ 8547004 w 12188896"/>
              <a:gd name="connsiteY1370" fmla="*/ 2368605 h 5852096"/>
              <a:gd name="connsiteX1371" fmla="*/ 7891676 w 12188896"/>
              <a:gd name="connsiteY1371" fmla="*/ 1919116 h 5852096"/>
              <a:gd name="connsiteX1372" fmla="*/ 7613129 w 12188896"/>
              <a:gd name="connsiteY1372" fmla="*/ 1991381 h 5852096"/>
              <a:gd name="connsiteX1373" fmla="*/ 7357888 w 12188896"/>
              <a:gd name="connsiteY1373" fmla="*/ 2160929 h 5852096"/>
              <a:gd name="connsiteX1374" fmla="*/ 7357128 w 12188896"/>
              <a:gd name="connsiteY1374" fmla="*/ 2161499 h 5852096"/>
              <a:gd name="connsiteX1375" fmla="*/ 7132352 w 12188896"/>
              <a:gd name="connsiteY1375" fmla="*/ 2310843 h 5852096"/>
              <a:gd name="connsiteX1376" fmla="*/ 6756775 w 12188896"/>
              <a:gd name="connsiteY1376" fmla="*/ 2478998 h 5852096"/>
              <a:gd name="connsiteX1377" fmla="*/ 6733278 w 12188896"/>
              <a:gd name="connsiteY1377" fmla="*/ 2364678 h 5852096"/>
              <a:gd name="connsiteX1378" fmla="*/ 7081747 w 12188896"/>
              <a:gd name="connsiteY1378" fmla="*/ 2189683 h 5852096"/>
              <a:gd name="connsiteX1379" fmla="*/ 7296769 w 12188896"/>
              <a:gd name="connsiteY1379" fmla="*/ 2039643 h 5852096"/>
              <a:gd name="connsiteX1380" fmla="*/ 7297213 w 12188896"/>
              <a:gd name="connsiteY1380" fmla="*/ 2039263 h 5852096"/>
              <a:gd name="connsiteX1381" fmla="*/ 7559421 w 12188896"/>
              <a:gd name="connsiteY1381" fmla="*/ 1859264 h 5852096"/>
              <a:gd name="connsiteX1382" fmla="*/ 7831698 w 12188896"/>
              <a:gd name="connsiteY1382" fmla="*/ 1789026 h 5852096"/>
              <a:gd name="connsiteX1383" fmla="*/ 8489369 w 12188896"/>
              <a:gd name="connsiteY1383" fmla="*/ 2284369 h 5852096"/>
              <a:gd name="connsiteX1384" fmla="*/ 10087819 w 12188896"/>
              <a:gd name="connsiteY1384" fmla="*/ 3543914 h 5852096"/>
              <a:gd name="connsiteX1385" fmla="*/ 10088262 w 12188896"/>
              <a:gd name="connsiteY1385" fmla="*/ 3544104 h 5852096"/>
              <a:gd name="connsiteX1386" fmla="*/ 10113153 w 12188896"/>
              <a:gd name="connsiteY1386" fmla="*/ 3553414 h 5852096"/>
              <a:gd name="connsiteX1387" fmla="*/ 10144631 w 12188896"/>
              <a:gd name="connsiteY1387" fmla="*/ 3564498 h 5852096"/>
              <a:gd name="connsiteX1388" fmla="*/ 10132533 w 12188896"/>
              <a:gd name="connsiteY1388" fmla="*/ 3573871 h 5852096"/>
              <a:gd name="connsiteX1389" fmla="*/ 10131204 w 12188896"/>
              <a:gd name="connsiteY1389" fmla="*/ 3574948 h 5852096"/>
              <a:gd name="connsiteX1390" fmla="*/ 10091556 w 12188896"/>
              <a:gd name="connsiteY1390" fmla="*/ 3605475 h 5852096"/>
              <a:gd name="connsiteX1391" fmla="*/ 10048425 w 12188896"/>
              <a:gd name="connsiteY1391" fmla="*/ 3581978 h 5852096"/>
              <a:gd name="connsiteX1392" fmla="*/ 10034175 w 12188896"/>
              <a:gd name="connsiteY1392" fmla="*/ 3573745 h 5852096"/>
              <a:gd name="connsiteX1393" fmla="*/ 10059952 w 12188896"/>
              <a:gd name="connsiteY1393" fmla="*/ 3559494 h 5852096"/>
              <a:gd name="connsiteX1394" fmla="*/ 10062865 w 12188896"/>
              <a:gd name="connsiteY1394" fmla="*/ 3557911 h 5852096"/>
              <a:gd name="connsiteX1395" fmla="*/ 10087756 w 12188896"/>
              <a:gd name="connsiteY1395" fmla="*/ 3544104 h 5852096"/>
              <a:gd name="connsiteX1396" fmla="*/ 9608246 w 12188896"/>
              <a:gd name="connsiteY1396" fmla="*/ 4300515 h 5852096"/>
              <a:gd name="connsiteX1397" fmla="*/ 9540604 w 12188896"/>
              <a:gd name="connsiteY1397" fmla="*/ 4192528 h 5852096"/>
              <a:gd name="connsiteX1398" fmla="*/ 9642257 w 12188896"/>
              <a:gd name="connsiteY1398" fmla="*/ 4205829 h 5852096"/>
              <a:gd name="connsiteX1399" fmla="*/ 9717626 w 12188896"/>
              <a:gd name="connsiteY1399" fmla="*/ 4309255 h 5852096"/>
              <a:gd name="connsiteX1400" fmla="*/ 9608246 w 12188896"/>
              <a:gd name="connsiteY1400" fmla="*/ 4300515 h 5852096"/>
              <a:gd name="connsiteX1401" fmla="*/ 7140205 w 12188896"/>
              <a:gd name="connsiteY1401" fmla="*/ 4017723 h 5852096"/>
              <a:gd name="connsiteX1402" fmla="*/ 7116265 w 12188896"/>
              <a:gd name="connsiteY1402" fmla="*/ 3967689 h 5852096"/>
              <a:gd name="connsiteX1403" fmla="*/ 7260415 w 12188896"/>
              <a:gd name="connsiteY1403" fmla="*/ 4048504 h 5852096"/>
              <a:gd name="connsiteX1404" fmla="*/ 7936454 w 12188896"/>
              <a:gd name="connsiteY1404" fmla="*/ 4186068 h 5852096"/>
              <a:gd name="connsiteX1405" fmla="*/ 8462451 w 12188896"/>
              <a:gd name="connsiteY1405" fmla="*/ 4019750 h 5852096"/>
              <a:gd name="connsiteX1406" fmla="*/ 8724152 w 12188896"/>
              <a:gd name="connsiteY1406" fmla="*/ 3944001 h 5852096"/>
              <a:gd name="connsiteX1407" fmla="*/ 9283210 w 12188896"/>
              <a:gd name="connsiteY1407" fmla="*/ 4023867 h 5852096"/>
              <a:gd name="connsiteX1408" fmla="*/ 9456622 w 12188896"/>
              <a:gd name="connsiteY1408" fmla="*/ 4067315 h 5852096"/>
              <a:gd name="connsiteX1409" fmla="*/ 9514193 w 12188896"/>
              <a:gd name="connsiteY1409" fmla="*/ 4174224 h 5852096"/>
              <a:gd name="connsiteX1410" fmla="*/ 9328432 w 12188896"/>
              <a:gd name="connsiteY1410" fmla="*/ 4135716 h 5852096"/>
              <a:gd name="connsiteX1411" fmla="*/ 8782167 w 12188896"/>
              <a:gd name="connsiteY1411" fmla="*/ 4074218 h 5852096"/>
              <a:gd name="connsiteX1412" fmla="*/ 8516476 w 12188896"/>
              <a:gd name="connsiteY1412" fmla="*/ 4151740 h 5852096"/>
              <a:gd name="connsiteX1413" fmla="*/ 7992885 w 12188896"/>
              <a:gd name="connsiteY1413" fmla="*/ 4305645 h 5852096"/>
              <a:gd name="connsiteX1414" fmla="*/ 7140205 w 12188896"/>
              <a:gd name="connsiteY1414" fmla="*/ 4017850 h 5852096"/>
              <a:gd name="connsiteX1415" fmla="*/ 7048053 w 12188896"/>
              <a:gd name="connsiteY1415" fmla="*/ 3906254 h 5852096"/>
              <a:gd name="connsiteX1416" fmla="*/ 7037476 w 12188896"/>
              <a:gd name="connsiteY1416" fmla="*/ 3885416 h 5852096"/>
              <a:gd name="connsiteX1417" fmla="*/ 7021769 w 12188896"/>
              <a:gd name="connsiteY1417" fmla="*/ 3853559 h 5852096"/>
              <a:gd name="connsiteX1418" fmla="*/ 7061543 w 12188896"/>
              <a:gd name="connsiteY1418" fmla="*/ 3876423 h 5852096"/>
              <a:gd name="connsiteX1419" fmla="*/ 7085928 w 12188896"/>
              <a:gd name="connsiteY1419" fmla="*/ 3932854 h 5852096"/>
              <a:gd name="connsiteX1420" fmla="*/ 7048053 w 12188896"/>
              <a:gd name="connsiteY1420" fmla="*/ 3906190 h 5852096"/>
              <a:gd name="connsiteX1421" fmla="*/ 6951847 w 12188896"/>
              <a:gd name="connsiteY1421" fmla="*/ 3793454 h 5852096"/>
              <a:gd name="connsiteX1422" fmla="*/ 6923663 w 12188896"/>
              <a:gd name="connsiteY1422" fmla="*/ 3741202 h 5852096"/>
              <a:gd name="connsiteX1423" fmla="*/ 6963691 w 12188896"/>
              <a:gd name="connsiteY1423" fmla="*/ 3762800 h 5852096"/>
              <a:gd name="connsiteX1424" fmla="*/ 6989848 w 12188896"/>
              <a:gd name="connsiteY1424" fmla="*/ 3818598 h 5852096"/>
              <a:gd name="connsiteX1425" fmla="*/ 6951847 w 12188896"/>
              <a:gd name="connsiteY1425" fmla="*/ 3793517 h 5852096"/>
              <a:gd name="connsiteX1426" fmla="*/ 6851777 w 12188896"/>
              <a:gd name="connsiteY1426" fmla="*/ 3682364 h 5852096"/>
              <a:gd name="connsiteX1427" fmla="*/ 6821313 w 12188896"/>
              <a:gd name="connsiteY1427" fmla="*/ 3630619 h 5852096"/>
              <a:gd name="connsiteX1428" fmla="*/ 6861911 w 12188896"/>
              <a:gd name="connsiteY1428" fmla="*/ 3651013 h 5852096"/>
              <a:gd name="connsiteX1429" fmla="*/ 6889968 w 12188896"/>
              <a:gd name="connsiteY1429" fmla="*/ 3706052 h 5852096"/>
              <a:gd name="connsiteX1430" fmla="*/ 6851777 w 12188896"/>
              <a:gd name="connsiteY1430" fmla="*/ 3682301 h 5852096"/>
              <a:gd name="connsiteX1431" fmla="*/ 6747085 w 12188896"/>
              <a:gd name="connsiteY1431" fmla="*/ 3573174 h 5852096"/>
              <a:gd name="connsiteX1432" fmla="*/ 6714340 w 12188896"/>
              <a:gd name="connsiteY1432" fmla="*/ 3522317 h 5852096"/>
              <a:gd name="connsiteX1433" fmla="*/ 6755762 w 12188896"/>
              <a:gd name="connsiteY1433" fmla="*/ 3541760 h 5852096"/>
              <a:gd name="connsiteX1434" fmla="*/ 6785783 w 12188896"/>
              <a:gd name="connsiteY1434" fmla="*/ 3595722 h 5852096"/>
              <a:gd name="connsiteX1435" fmla="*/ 6747148 w 12188896"/>
              <a:gd name="connsiteY1435" fmla="*/ 3573174 h 5852096"/>
              <a:gd name="connsiteX1436" fmla="*/ 6637959 w 12188896"/>
              <a:gd name="connsiteY1436" fmla="*/ 3467215 h 5852096"/>
              <a:gd name="connsiteX1437" fmla="*/ 6602427 w 12188896"/>
              <a:gd name="connsiteY1437" fmla="*/ 3416800 h 5852096"/>
              <a:gd name="connsiteX1438" fmla="*/ 6644989 w 12188896"/>
              <a:gd name="connsiteY1438" fmla="*/ 3435357 h 5852096"/>
              <a:gd name="connsiteX1439" fmla="*/ 6677543 w 12188896"/>
              <a:gd name="connsiteY1439" fmla="*/ 3489002 h 5852096"/>
              <a:gd name="connsiteX1440" fmla="*/ 6637959 w 12188896"/>
              <a:gd name="connsiteY1440" fmla="*/ 3467215 h 5852096"/>
              <a:gd name="connsiteX1441" fmla="*/ 6521928 w 12188896"/>
              <a:gd name="connsiteY1441" fmla="*/ 3361952 h 5852096"/>
              <a:gd name="connsiteX1442" fmla="*/ 6484498 w 12188896"/>
              <a:gd name="connsiteY1442" fmla="*/ 3313437 h 5852096"/>
              <a:gd name="connsiteX1443" fmla="*/ 6528706 w 12188896"/>
              <a:gd name="connsiteY1443" fmla="*/ 3331298 h 5852096"/>
              <a:gd name="connsiteX1444" fmla="*/ 6563033 w 12188896"/>
              <a:gd name="connsiteY1444" fmla="*/ 3383169 h 5852096"/>
              <a:gd name="connsiteX1445" fmla="*/ 6521928 w 12188896"/>
              <a:gd name="connsiteY1445" fmla="*/ 3362015 h 5852096"/>
              <a:gd name="connsiteX1446" fmla="*/ 6399312 w 12188896"/>
              <a:gd name="connsiteY1446" fmla="*/ 3259159 h 5852096"/>
              <a:gd name="connsiteX1447" fmla="*/ 6360867 w 12188896"/>
              <a:gd name="connsiteY1447" fmla="*/ 3213621 h 5852096"/>
              <a:gd name="connsiteX1448" fmla="*/ 6407165 w 12188896"/>
              <a:gd name="connsiteY1448" fmla="*/ 3230975 h 5852096"/>
              <a:gd name="connsiteX1449" fmla="*/ 6442696 w 12188896"/>
              <a:gd name="connsiteY1449" fmla="*/ 3280186 h 5852096"/>
              <a:gd name="connsiteX1450" fmla="*/ 6399312 w 12188896"/>
              <a:gd name="connsiteY1450" fmla="*/ 3259222 h 5852096"/>
              <a:gd name="connsiteX1451" fmla="*/ 6269665 w 12188896"/>
              <a:gd name="connsiteY1451" fmla="*/ 3159343 h 5852096"/>
              <a:gd name="connsiteX1452" fmla="*/ 6231221 w 12188896"/>
              <a:gd name="connsiteY1452" fmla="*/ 3117669 h 5852096"/>
              <a:gd name="connsiteX1453" fmla="*/ 6280305 w 12188896"/>
              <a:gd name="connsiteY1453" fmla="*/ 3134769 h 5852096"/>
              <a:gd name="connsiteX1454" fmla="*/ 6316533 w 12188896"/>
              <a:gd name="connsiteY1454" fmla="*/ 3180814 h 5852096"/>
              <a:gd name="connsiteX1455" fmla="*/ 6269665 w 12188896"/>
              <a:gd name="connsiteY1455" fmla="*/ 3159406 h 5852096"/>
              <a:gd name="connsiteX1456" fmla="*/ 6133494 w 12188896"/>
              <a:gd name="connsiteY1456" fmla="*/ 3063707 h 5852096"/>
              <a:gd name="connsiteX1457" fmla="*/ 6095684 w 12188896"/>
              <a:gd name="connsiteY1457" fmla="*/ 3025959 h 5852096"/>
              <a:gd name="connsiteX1458" fmla="*/ 6096380 w 12188896"/>
              <a:gd name="connsiteY1458" fmla="*/ 3026213 h 5852096"/>
              <a:gd name="connsiteX1459" fmla="*/ 6147998 w 12188896"/>
              <a:gd name="connsiteY1459" fmla="*/ 3042680 h 5852096"/>
              <a:gd name="connsiteX1460" fmla="*/ 6184036 w 12188896"/>
              <a:gd name="connsiteY1460" fmla="*/ 3084924 h 5852096"/>
              <a:gd name="connsiteX1461" fmla="*/ 6172952 w 12188896"/>
              <a:gd name="connsiteY1461" fmla="*/ 3080364 h 5852096"/>
              <a:gd name="connsiteX1462" fmla="*/ 6133558 w 12188896"/>
              <a:gd name="connsiteY1462" fmla="*/ 3063770 h 5852096"/>
              <a:gd name="connsiteX1463" fmla="*/ 5994664 w 12188896"/>
              <a:gd name="connsiteY1463" fmla="*/ 2976052 h 5852096"/>
              <a:gd name="connsiteX1464" fmla="*/ 5956536 w 12188896"/>
              <a:gd name="connsiteY1464" fmla="*/ 2940711 h 5852096"/>
              <a:gd name="connsiteX1465" fmla="*/ 6011068 w 12188896"/>
              <a:gd name="connsiteY1465" fmla="*/ 2955721 h 5852096"/>
              <a:gd name="connsiteX1466" fmla="*/ 6046979 w 12188896"/>
              <a:gd name="connsiteY1466" fmla="*/ 2994799 h 5852096"/>
              <a:gd name="connsiteX1467" fmla="*/ 5994664 w 12188896"/>
              <a:gd name="connsiteY1467" fmla="*/ 2976052 h 5852096"/>
              <a:gd name="connsiteX1468" fmla="*/ 5855074 w 12188896"/>
              <a:gd name="connsiteY1468" fmla="*/ 2896439 h 5852096"/>
              <a:gd name="connsiteX1469" fmla="*/ 5854567 w 12188896"/>
              <a:gd name="connsiteY1469" fmla="*/ 2895996 h 5852096"/>
              <a:gd name="connsiteX1470" fmla="*/ 5854567 w 12188896"/>
              <a:gd name="connsiteY1470" fmla="*/ 2895996 h 5852096"/>
              <a:gd name="connsiteX1471" fmla="*/ 5816946 w 12188896"/>
              <a:gd name="connsiteY1471" fmla="*/ 2863568 h 5852096"/>
              <a:gd name="connsiteX1472" fmla="*/ 5872111 w 12188896"/>
              <a:gd name="connsiteY1472" fmla="*/ 2875982 h 5852096"/>
              <a:gd name="connsiteX1473" fmla="*/ 5908149 w 12188896"/>
              <a:gd name="connsiteY1473" fmla="*/ 2912653 h 5852096"/>
              <a:gd name="connsiteX1474" fmla="*/ 5855074 w 12188896"/>
              <a:gd name="connsiteY1474" fmla="*/ 2896439 h 5852096"/>
              <a:gd name="connsiteX1475" fmla="*/ 5714913 w 12188896"/>
              <a:gd name="connsiteY1475" fmla="*/ 2824111 h 5852096"/>
              <a:gd name="connsiteX1476" fmla="*/ 5676722 w 12188896"/>
              <a:gd name="connsiteY1476" fmla="*/ 2793393 h 5852096"/>
              <a:gd name="connsiteX1477" fmla="*/ 5732267 w 12188896"/>
              <a:gd name="connsiteY1477" fmla="*/ 2803400 h 5852096"/>
              <a:gd name="connsiteX1478" fmla="*/ 5744554 w 12188896"/>
              <a:gd name="connsiteY1478" fmla="*/ 2815307 h 5852096"/>
              <a:gd name="connsiteX1479" fmla="*/ 5768558 w 12188896"/>
              <a:gd name="connsiteY1479" fmla="*/ 2837918 h 5852096"/>
              <a:gd name="connsiteX1480" fmla="*/ 5714977 w 12188896"/>
              <a:gd name="connsiteY1480" fmla="*/ 2824047 h 5852096"/>
              <a:gd name="connsiteX1481" fmla="*/ 5574373 w 12188896"/>
              <a:gd name="connsiteY1481" fmla="*/ 2758242 h 5852096"/>
              <a:gd name="connsiteX1482" fmla="*/ 5554232 w 12188896"/>
              <a:gd name="connsiteY1482" fmla="*/ 2743232 h 5852096"/>
              <a:gd name="connsiteX1483" fmla="*/ 5535738 w 12188896"/>
              <a:gd name="connsiteY1483" fmla="*/ 2729045 h 5852096"/>
              <a:gd name="connsiteX1484" fmla="*/ 5591917 w 12188896"/>
              <a:gd name="connsiteY1484" fmla="*/ 2737215 h 5852096"/>
              <a:gd name="connsiteX1485" fmla="*/ 5628271 w 12188896"/>
              <a:gd name="connsiteY1485" fmla="*/ 2769959 h 5852096"/>
              <a:gd name="connsiteX1486" fmla="*/ 5574309 w 12188896"/>
              <a:gd name="connsiteY1486" fmla="*/ 2758242 h 5852096"/>
              <a:gd name="connsiteX1487" fmla="*/ 5432629 w 12188896"/>
              <a:gd name="connsiteY1487" fmla="*/ 2697314 h 5852096"/>
              <a:gd name="connsiteX1488" fmla="*/ 5402291 w 12188896"/>
              <a:gd name="connsiteY1488" fmla="*/ 2675843 h 5852096"/>
              <a:gd name="connsiteX1489" fmla="*/ 5457519 w 12188896"/>
              <a:gd name="connsiteY1489" fmla="*/ 2682177 h 5852096"/>
              <a:gd name="connsiteX1490" fmla="*/ 5487160 w 12188896"/>
              <a:gd name="connsiteY1490" fmla="*/ 2707448 h 5852096"/>
              <a:gd name="connsiteX1491" fmla="*/ 5432565 w 12188896"/>
              <a:gd name="connsiteY1491" fmla="*/ 2697314 h 5852096"/>
              <a:gd name="connsiteX1492" fmla="*/ 5298549 w 12188896"/>
              <a:gd name="connsiteY1492" fmla="*/ 2646329 h 5852096"/>
              <a:gd name="connsiteX1493" fmla="*/ 5254087 w 12188896"/>
              <a:gd name="connsiteY1493" fmla="*/ 2616372 h 5852096"/>
              <a:gd name="connsiteX1494" fmla="*/ 5310329 w 12188896"/>
              <a:gd name="connsiteY1494" fmla="*/ 2621248 h 5852096"/>
              <a:gd name="connsiteX1495" fmla="*/ 5352383 w 12188896"/>
              <a:gd name="connsiteY1495" fmla="*/ 2655133 h 5852096"/>
              <a:gd name="connsiteX1496" fmla="*/ 5298485 w 12188896"/>
              <a:gd name="connsiteY1496" fmla="*/ 2646329 h 5852096"/>
              <a:gd name="connsiteX1497" fmla="*/ 5149584 w 12188896"/>
              <a:gd name="connsiteY1497" fmla="*/ 2590024 h 5852096"/>
              <a:gd name="connsiteX1498" fmla="*/ 5111583 w 12188896"/>
              <a:gd name="connsiteY1498" fmla="*/ 2565640 h 5852096"/>
              <a:gd name="connsiteX1499" fmla="*/ 5168458 w 12188896"/>
              <a:gd name="connsiteY1499" fmla="*/ 2569377 h 5852096"/>
              <a:gd name="connsiteX1500" fmla="*/ 5204559 w 12188896"/>
              <a:gd name="connsiteY1500" fmla="*/ 2597308 h 5852096"/>
              <a:gd name="connsiteX1501" fmla="*/ 5149521 w 12188896"/>
              <a:gd name="connsiteY1501" fmla="*/ 2590024 h 5852096"/>
              <a:gd name="connsiteX1502" fmla="*/ 5006827 w 12188896"/>
              <a:gd name="connsiteY1502" fmla="*/ 2541446 h 5852096"/>
              <a:gd name="connsiteX1503" fmla="*/ 4970030 w 12188896"/>
              <a:gd name="connsiteY1503" fmla="*/ 2518899 h 5852096"/>
              <a:gd name="connsiteX1504" fmla="*/ 5026524 w 12188896"/>
              <a:gd name="connsiteY1504" fmla="*/ 2521559 h 5852096"/>
              <a:gd name="connsiteX1505" fmla="*/ 5061865 w 12188896"/>
              <a:gd name="connsiteY1505" fmla="*/ 2547590 h 5852096"/>
              <a:gd name="connsiteX1506" fmla="*/ 5006827 w 12188896"/>
              <a:gd name="connsiteY1506" fmla="*/ 2541446 h 5852096"/>
              <a:gd name="connsiteX1507" fmla="*/ 4863373 w 12188896"/>
              <a:gd name="connsiteY1507" fmla="*/ 2496478 h 5852096"/>
              <a:gd name="connsiteX1508" fmla="*/ 4827019 w 12188896"/>
              <a:gd name="connsiteY1508" fmla="*/ 2475324 h 5852096"/>
              <a:gd name="connsiteX1509" fmla="*/ 4884274 w 12188896"/>
              <a:gd name="connsiteY1509" fmla="*/ 2477225 h 5852096"/>
              <a:gd name="connsiteX1510" fmla="*/ 4919235 w 12188896"/>
              <a:gd name="connsiteY1510" fmla="*/ 2501799 h 5852096"/>
              <a:gd name="connsiteX1511" fmla="*/ 4863373 w 12188896"/>
              <a:gd name="connsiteY1511" fmla="*/ 2496542 h 5852096"/>
              <a:gd name="connsiteX1512" fmla="*/ 4720363 w 12188896"/>
              <a:gd name="connsiteY1512" fmla="*/ 2454170 h 5852096"/>
              <a:gd name="connsiteX1513" fmla="*/ 4355869 w 12188896"/>
              <a:gd name="connsiteY1513" fmla="*/ 2176510 h 5852096"/>
              <a:gd name="connsiteX1514" fmla="*/ 4394504 w 12188896"/>
              <a:gd name="connsiteY1514" fmla="*/ 2109691 h 5852096"/>
              <a:gd name="connsiteX1515" fmla="*/ 4618140 w 12188896"/>
              <a:gd name="connsiteY1515" fmla="*/ 2340104 h 5852096"/>
              <a:gd name="connsiteX1516" fmla="*/ 4775718 w 12188896"/>
              <a:gd name="connsiteY1516" fmla="*/ 2458414 h 5852096"/>
              <a:gd name="connsiteX1517" fmla="*/ 4720299 w 12188896"/>
              <a:gd name="connsiteY1517" fmla="*/ 2454107 h 5852096"/>
              <a:gd name="connsiteX1518" fmla="*/ 3638346 w 12188896"/>
              <a:gd name="connsiteY1518" fmla="*/ 992080 h 5852096"/>
              <a:gd name="connsiteX1519" fmla="*/ 3664694 w 12188896"/>
              <a:gd name="connsiteY1519" fmla="*/ 997844 h 5852096"/>
              <a:gd name="connsiteX1520" fmla="*/ 3631506 w 12188896"/>
              <a:gd name="connsiteY1520" fmla="*/ 1002024 h 5852096"/>
              <a:gd name="connsiteX1521" fmla="*/ 3605982 w 12188896"/>
              <a:gd name="connsiteY1521" fmla="*/ 994171 h 5852096"/>
              <a:gd name="connsiteX1522" fmla="*/ 3638346 w 12188896"/>
              <a:gd name="connsiteY1522" fmla="*/ 992080 h 5852096"/>
              <a:gd name="connsiteX1523" fmla="*/ 4074345 w 12188896"/>
              <a:gd name="connsiteY1523" fmla="*/ 1026725 h 5852096"/>
              <a:gd name="connsiteX1524" fmla="*/ 4048251 w 12188896"/>
              <a:gd name="connsiteY1524" fmla="*/ 1031475 h 5852096"/>
              <a:gd name="connsiteX1525" fmla="*/ 4042171 w 12188896"/>
              <a:gd name="connsiteY1525" fmla="*/ 1032615 h 5852096"/>
              <a:gd name="connsiteX1526" fmla="*/ 4001446 w 12188896"/>
              <a:gd name="connsiteY1526" fmla="*/ 1020075 h 5852096"/>
              <a:gd name="connsiteX1527" fmla="*/ 4029504 w 12188896"/>
              <a:gd name="connsiteY1527" fmla="*/ 1017035 h 5852096"/>
              <a:gd name="connsiteX1528" fmla="*/ 4074282 w 12188896"/>
              <a:gd name="connsiteY1528" fmla="*/ 1026661 h 5852096"/>
              <a:gd name="connsiteX1529" fmla="*/ 4164154 w 12188896"/>
              <a:gd name="connsiteY1529" fmla="*/ 1025838 h 5852096"/>
              <a:gd name="connsiteX1530" fmla="*/ 4215202 w 12188896"/>
              <a:gd name="connsiteY1530" fmla="*/ 1037048 h 5852096"/>
              <a:gd name="connsiteX1531" fmla="*/ 4183471 w 12188896"/>
              <a:gd name="connsiteY1531" fmla="*/ 1043762 h 5852096"/>
              <a:gd name="connsiteX1532" fmla="*/ 4168461 w 12188896"/>
              <a:gd name="connsiteY1532" fmla="*/ 1038822 h 5852096"/>
              <a:gd name="connsiteX1533" fmla="*/ 4136983 w 12188896"/>
              <a:gd name="connsiteY1533" fmla="*/ 1029322 h 5852096"/>
              <a:gd name="connsiteX1534" fmla="*/ 4164154 w 12188896"/>
              <a:gd name="connsiteY1534" fmla="*/ 1025838 h 5852096"/>
              <a:gd name="connsiteX1535" fmla="*/ 8815038 w 12188896"/>
              <a:gd name="connsiteY1535" fmla="*/ 2735125 h 5852096"/>
              <a:gd name="connsiteX1536" fmla="*/ 8843158 w 12188896"/>
              <a:gd name="connsiteY1536" fmla="*/ 2777559 h 5852096"/>
              <a:gd name="connsiteX1537" fmla="*/ 8803131 w 12188896"/>
              <a:gd name="connsiteY1537" fmla="*/ 2737722 h 5852096"/>
              <a:gd name="connsiteX1538" fmla="*/ 8789893 w 12188896"/>
              <a:gd name="connsiteY1538" fmla="*/ 2724231 h 5852096"/>
              <a:gd name="connsiteX1539" fmla="*/ 8763736 w 12188896"/>
              <a:gd name="connsiteY1539" fmla="*/ 2680973 h 5852096"/>
              <a:gd name="connsiteX1540" fmla="*/ 8815038 w 12188896"/>
              <a:gd name="connsiteY1540" fmla="*/ 2735125 h 5852096"/>
              <a:gd name="connsiteX1541" fmla="*/ 8956718 w 12188896"/>
              <a:gd name="connsiteY1541" fmla="*/ 2896503 h 5852096"/>
              <a:gd name="connsiteX1542" fmla="*/ 8995669 w 12188896"/>
              <a:gd name="connsiteY1542" fmla="*/ 2952428 h 5852096"/>
              <a:gd name="connsiteX1543" fmla="*/ 8945571 w 12188896"/>
              <a:gd name="connsiteY1543" fmla="*/ 2912400 h 5852096"/>
              <a:gd name="connsiteX1544" fmla="*/ 8913081 w 12188896"/>
              <a:gd name="connsiteY1544" fmla="*/ 2860845 h 5852096"/>
              <a:gd name="connsiteX1545" fmla="*/ 8956718 w 12188896"/>
              <a:gd name="connsiteY1545" fmla="*/ 2896566 h 5852096"/>
              <a:gd name="connsiteX1546" fmla="*/ 9092508 w 12188896"/>
              <a:gd name="connsiteY1546" fmla="*/ 3035270 h 5852096"/>
              <a:gd name="connsiteX1547" fmla="*/ 9136780 w 12188896"/>
              <a:gd name="connsiteY1547" fmla="*/ 3094868 h 5852096"/>
              <a:gd name="connsiteX1548" fmla="*/ 9118033 w 12188896"/>
              <a:gd name="connsiteY1548" fmla="*/ 3084228 h 5852096"/>
              <a:gd name="connsiteX1549" fmla="*/ 9089215 w 12188896"/>
              <a:gd name="connsiteY1549" fmla="*/ 3067064 h 5852096"/>
              <a:gd name="connsiteX1550" fmla="*/ 9048618 w 12188896"/>
              <a:gd name="connsiteY1550" fmla="*/ 3006072 h 5852096"/>
              <a:gd name="connsiteX1551" fmla="*/ 9092508 w 12188896"/>
              <a:gd name="connsiteY1551" fmla="*/ 3035333 h 5852096"/>
              <a:gd name="connsiteX1552" fmla="*/ 9231212 w 12188896"/>
              <a:gd name="connsiteY1552" fmla="*/ 3163650 h 5852096"/>
              <a:gd name="connsiteX1553" fmla="*/ 9278207 w 12188896"/>
              <a:gd name="connsiteY1553" fmla="*/ 3222108 h 5852096"/>
              <a:gd name="connsiteX1554" fmla="*/ 9228299 w 12188896"/>
              <a:gd name="connsiteY1554" fmla="*/ 3199054 h 5852096"/>
              <a:gd name="connsiteX1555" fmla="*/ 9184281 w 12188896"/>
              <a:gd name="connsiteY1555" fmla="*/ 3137239 h 5852096"/>
              <a:gd name="connsiteX1556" fmla="*/ 9231212 w 12188896"/>
              <a:gd name="connsiteY1556" fmla="*/ 3163650 h 5852096"/>
              <a:gd name="connsiteX1557" fmla="*/ 9373590 w 12188896"/>
              <a:gd name="connsiteY1557" fmla="*/ 3279490 h 5852096"/>
              <a:gd name="connsiteX1558" fmla="*/ 9423624 w 12188896"/>
              <a:gd name="connsiteY1558" fmla="*/ 3335984 h 5852096"/>
              <a:gd name="connsiteX1559" fmla="*/ 9369916 w 12188896"/>
              <a:gd name="connsiteY1559" fmla="*/ 3317998 h 5852096"/>
              <a:gd name="connsiteX1560" fmla="*/ 9323048 w 12188896"/>
              <a:gd name="connsiteY1560" fmla="*/ 3257133 h 5852096"/>
              <a:gd name="connsiteX1561" fmla="*/ 9373653 w 12188896"/>
              <a:gd name="connsiteY1561" fmla="*/ 3279490 h 5852096"/>
              <a:gd name="connsiteX1562" fmla="*/ 9865386 w 12188896"/>
              <a:gd name="connsiteY1562" fmla="*/ 3553857 h 5852096"/>
              <a:gd name="connsiteX1563" fmla="*/ 9808131 w 12188896"/>
              <a:gd name="connsiteY1563" fmla="*/ 3567981 h 5852096"/>
              <a:gd name="connsiteX1564" fmla="*/ 9753537 w 12188896"/>
              <a:gd name="connsiteY1564" fmla="*/ 3518200 h 5852096"/>
              <a:gd name="connsiteX1565" fmla="*/ 9809018 w 12188896"/>
              <a:gd name="connsiteY1565" fmla="*/ 3513196 h 5852096"/>
              <a:gd name="connsiteX1566" fmla="*/ 9865450 w 12188896"/>
              <a:gd name="connsiteY1566" fmla="*/ 3553857 h 5852096"/>
              <a:gd name="connsiteX1567" fmla="*/ 10438125 w 12188896"/>
              <a:gd name="connsiteY1567" fmla="*/ 3450241 h 5852096"/>
              <a:gd name="connsiteX1568" fmla="*/ 10381883 w 12188896"/>
              <a:gd name="connsiteY1568" fmla="*/ 3511993 h 5852096"/>
              <a:gd name="connsiteX1569" fmla="*/ 10381187 w 12188896"/>
              <a:gd name="connsiteY1569" fmla="*/ 3512753 h 5852096"/>
              <a:gd name="connsiteX1570" fmla="*/ 10320955 w 12188896"/>
              <a:gd name="connsiteY1570" fmla="*/ 3512246 h 5852096"/>
              <a:gd name="connsiteX1571" fmla="*/ 10379984 w 12188896"/>
              <a:gd name="connsiteY1571" fmla="*/ 3459931 h 5852096"/>
              <a:gd name="connsiteX1572" fmla="*/ 10438062 w 12188896"/>
              <a:gd name="connsiteY1572" fmla="*/ 3450241 h 5852096"/>
              <a:gd name="connsiteX1573" fmla="*/ 10731557 w 12188896"/>
              <a:gd name="connsiteY1573" fmla="*/ 3199624 h 5852096"/>
              <a:gd name="connsiteX1574" fmla="*/ 10680256 w 12188896"/>
              <a:gd name="connsiteY1574" fmla="*/ 3285380 h 5852096"/>
              <a:gd name="connsiteX1575" fmla="*/ 10626610 w 12188896"/>
              <a:gd name="connsiteY1575" fmla="*/ 3309764 h 5852096"/>
              <a:gd name="connsiteX1576" fmla="*/ 10680699 w 12188896"/>
              <a:gd name="connsiteY1576" fmla="*/ 3232368 h 5852096"/>
              <a:gd name="connsiteX1577" fmla="*/ 10731557 w 12188896"/>
              <a:gd name="connsiteY1577" fmla="*/ 3199624 h 5852096"/>
              <a:gd name="connsiteX1578" fmla="*/ 10840303 w 12188896"/>
              <a:gd name="connsiteY1578" fmla="*/ 3051927 h 5852096"/>
              <a:gd name="connsiteX1579" fmla="*/ 10872477 w 12188896"/>
              <a:gd name="connsiteY1579" fmla="*/ 3022096 h 5852096"/>
              <a:gd name="connsiteX1580" fmla="*/ 10823963 w 12188896"/>
              <a:gd name="connsiteY1580" fmla="*/ 3119189 h 5852096"/>
              <a:gd name="connsiteX1581" fmla="*/ 10774371 w 12188896"/>
              <a:gd name="connsiteY1581" fmla="*/ 3154656 h 5852096"/>
              <a:gd name="connsiteX1582" fmla="*/ 10772851 w 12188896"/>
              <a:gd name="connsiteY1582" fmla="*/ 3155670 h 5852096"/>
              <a:gd name="connsiteX1583" fmla="*/ 10824216 w 12188896"/>
              <a:gd name="connsiteY1583" fmla="*/ 3066241 h 5852096"/>
              <a:gd name="connsiteX1584" fmla="*/ 10840240 w 12188896"/>
              <a:gd name="connsiteY1584" fmla="*/ 3051927 h 5852096"/>
              <a:gd name="connsiteX1585" fmla="*/ 10504880 w 12188896"/>
              <a:gd name="connsiteY1585" fmla="*/ 3716375 h 5852096"/>
              <a:gd name="connsiteX1586" fmla="*/ 10502283 w 12188896"/>
              <a:gd name="connsiteY1586" fmla="*/ 3721632 h 5852096"/>
              <a:gd name="connsiteX1587" fmla="*/ 10491390 w 12188896"/>
              <a:gd name="connsiteY1587" fmla="*/ 3720302 h 5852096"/>
              <a:gd name="connsiteX1588" fmla="*/ 10432362 w 12188896"/>
              <a:gd name="connsiteY1588" fmla="*/ 3711625 h 5852096"/>
              <a:gd name="connsiteX1589" fmla="*/ 10441989 w 12188896"/>
              <a:gd name="connsiteY1589" fmla="*/ 3694905 h 5852096"/>
              <a:gd name="connsiteX1590" fmla="*/ 10486134 w 12188896"/>
              <a:gd name="connsiteY1590" fmla="*/ 3618966 h 5852096"/>
              <a:gd name="connsiteX1591" fmla="*/ 10548012 w 12188896"/>
              <a:gd name="connsiteY1591" fmla="*/ 3620422 h 5852096"/>
              <a:gd name="connsiteX1592" fmla="*/ 10553459 w 12188896"/>
              <a:gd name="connsiteY1592" fmla="*/ 3620422 h 5852096"/>
              <a:gd name="connsiteX1593" fmla="*/ 10504944 w 12188896"/>
              <a:gd name="connsiteY1593" fmla="*/ 3716312 h 5852096"/>
              <a:gd name="connsiteX1594" fmla="*/ 10443825 w 12188896"/>
              <a:gd name="connsiteY1594" fmla="*/ 3836078 h 5852096"/>
              <a:gd name="connsiteX1595" fmla="*/ 10434579 w 12188896"/>
              <a:gd name="connsiteY1595" fmla="*/ 3833798 h 5852096"/>
              <a:gd name="connsiteX1596" fmla="*/ 10370293 w 12188896"/>
              <a:gd name="connsiteY1596" fmla="*/ 3816191 h 5852096"/>
              <a:gd name="connsiteX1597" fmla="*/ 10425078 w 12188896"/>
              <a:gd name="connsiteY1597" fmla="*/ 3724102 h 5852096"/>
              <a:gd name="connsiteX1598" fmla="*/ 10489553 w 12188896"/>
              <a:gd name="connsiteY1598" fmla="*/ 3733666 h 5852096"/>
              <a:gd name="connsiteX1599" fmla="*/ 10495697 w 12188896"/>
              <a:gd name="connsiteY1599" fmla="*/ 3734426 h 5852096"/>
              <a:gd name="connsiteX1600" fmla="*/ 10443762 w 12188896"/>
              <a:gd name="connsiteY1600" fmla="*/ 3835951 h 5852096"/>
              <a:gd name="connsiteX1601" fmla="*/ 10379984 w 12188896"/>
              <a:gd name="connsiteY1601" fmla="*/ 3948181 h 5852096"/>
              <a:gd name="connsiteX1602" fmla="*/ 10378337 w 12188896"/>
              <a:gd name="connsiteY1602" fmla="*/ 3947611 h 5852096"/>
              <a:gd name="connsiteX1603" fmla="*/ 10377767 w 12188896"/>
              <a:gd name="connsiteY1603" fmla="*/ 3947421 h 5852096"/>
              <a:gd name="connsiteX1604" fmla="*/ 10302145 w 12188896"/>
              <a:gd name="connsiteY1604" fmla="*/ 3917717 h 5852096"/>
              <a:gd name="connsiteX1605" fmla="*/ 10362946 w 12188896"/>
              <a:gd name="connsiteY1605" fmla="*/ 3828225 h 5852096"/>
              <a:gd name="connsiteX1606" fmla="*/ 10431349 w 12188896"/>
              <a:gd name="connsiteY1606" fmla="*/ 3847035 h 5852096"/>
              <a:gd name="connsiteX1607" fmla="*/ 10437365 w 12188896"/>
              <a:gd name="connsiteY1607" fmla="*/ 3848492 h 5852096"/>
              <a:gd name="connsiteX1608" fmla="*/ 10380047 w 12188896"/>
              <a:gd name="connsiteY1608" fmla="*/ 3948245 h 5852096"/>
              <a:gd name="connsiteX1609" fmla="*/ 10305755 w 12188896"/>
              <a:gd name="connsiteY1609" fmla="*/ 4053824 h 5852096"/>
              <a:gd name="connsiteX1610" fmla="*/ 10222976 w 12188896"/>
              <a:gd name="connsiteY1610" fmla="*/ 4011326 h 5852096"/>
              <a:gd name="connsiteX1611" fmla="*/ 10293595 w 12188896"/>
              <a:gd name="connsiteY1611" fmla="*/ 3928864 h 5852096"/>
              <a:gd name="connsiteX1612" fmla="*/ 10372510 w 12188896"/>
              <a:gd name="connsiteY1612" fmla="*/ 3959962 h 5852096"/>
              <a:gd name="connsiteX1613" fmla="*/ 10305692 w 12188896"/>
              <a:gd name="connsiteY1613" fmla="*/ 4053888 h 5852096"/>
              <a:gd name="connsiteX1614" fmla="*/ 10217339 w 12188896"/>
              <a:gd name="connsiteY1614" fmla="*/ 4147434 h 5852096"/>
              <a:gd name="connsiteX1615" fmla="*/ 10130253 w 12188896"/>
              <a:gd name="connsiteY1615" fmla="*/ 4091382 h 5852096"/>
              <a:gd name="connsiteX1616" fmla="*/ 10213096 w 12188896"/>
              <a:gd name="connsiteY1616" fmla="*/ 4021333 h 5852096"/>
              <a:gd name="connsiteX1617" fmla="*/ 10296952 w 12188896"/>
              <a:gd name="connsiteY1617" fmla="*/ 4064591 h 5852096"/>
              <a:gd name="connsiteX1618" fmla="*/ 10217339 w 12188896"/>
              <a:gd name="connsiteY1618" fmla="*/ 4147370 h 5852096"/>
              <a:gd name="connsiteX1619" fmla="*/ 10112773 w 12188896"/>
              <a:gd name="connsiteY1619" fmla="*/ 4222866 h 5852096"/>
              <a:gd name="connsiteX1620" fmla="*/ 10023534 w 12188896"/>
              <a:gd name="connsiteY1620" fmla="*/ 4152627 h 5852096"/>
              <a:gd name="connsiteX1621" fmla="*/ 10118410 w 12188896"/>
              <a:gd name="connsiteY1621" fmla="*/ 4099615 h 5852096"/>
              <a:gd name="connsiteX1622" fmla="*/ 10206572 w 12188896"/>
              <a:gd name="connsiteY1622" fmla="*/ 4156680 h 5852096"/>
              <a:gd name="connsiteX1623" fmla="*/ 10112773 w 12188896"/>
              <a:gd name="connsiteY1623" fmla="*/ 4222866 h 5852096"/>
              <a:gd name="connsiteX1624" fmla="*/ 9994273 w 12188896"/>
              <a:gd name="connsiteY1624" fmla="*/ 4275624 h 5852096"/>
              <a:gd name="connsiteX1625" fmla="*/ 9906618 w 12188896"/>
              <a:gd name="connsiteY1625" fmla="*/ 4192275 h 5852096"/>
              <a:gd name="connsiteX1626" fmla="*/ 9949052 w 12188896"/>
              <a:gd name="connsiteY1626" fmla="*/ 4180748 h 5852096"/>
              <a:gd name="connsiteX1627" fmla="*/ 10009601 w 12188896"/>
              <a:gd name="connsiteY1627" fmla="*/ 4158707 h 5852096"/>
              <a:gd name="connsiteX1628" fmla="*/ 10099790 w 12188896"/>
              <a:gd name="connsiteY1628" fmla="*/ 4230149 h 5852096"/>
              <a:gd name="connsiteX1629" fmla="*/ 10020304 w 12188896"/>
              <a:gd name="connsiteY1629" fmla="*/ 4266504 h 5852096"/>
              <a:gd name="connsiteX1630" fmla="*/ 9994210 w 12188896"/>
              <a:gd name="connsiteY1630" fmla="*/ 4275687 h 5852096"/>
              <a:gd name="connsiteX1631" fmla="*/ 9866210 w 12188896"/>
              <a:gd name="connsiteY1631" fmla="*/ 4303745 h 5852096"/>
              <a:gd name="connsiteX1632" fmla="*/ 9783431 w 12188896"/>
              <a:gd name="connsiteY1632" fmla="*/ 4209312 h 5852096"/>
              <a:gd name="connsiteX1633" fmla="*/ 9891037 w 12188896"/>
              <a:gd name="connsiteY1633" fmla="*/ 4195758 h 5852096"/>
              <a:gd name="connsiteX1634" fmla="*/ 9979263 w 12188896"/>
              <a:gd name="connsiteY1634" fmla="*/ 4280374 h 5852096"/>
              <a:gd name="connsiteX1635" fmla="*/ 9866210 w 12188896"/>
              <a:gd name="connsiteY1635" fmla="*/ 4303808 h 5852096"/>
              <a:gd name="connsiteX1636" fmla="*/ 9735106 w 12188896"/>
              <a:gd name="connsiteY1636" fmla="*/ 4309761 h 5852096"/>
              <a:gd name="connsiteX1637" fmla="*/ 9659738 w 12188896"/>
              <a:gd name="connsiteY1637" fmla="*/ 4207285 h 5852096"/>
              <a:gd name="connsiteX1638" fmla="*/ 9725289 w 12188896"/>
              <a:gd name="connsiteY1638" fmla="*/ 4210389 h 5852096"/>
              <a:gd name="connsiteX1639" fmla="*/ 9766521 w 12188896"/>
              <a:gd name="connsiteY1639" fmla="*/ 4210009 h 5852096"/>
              <a:gd name="connsiteX1640" fmla="*/ 9849489 w 12188896"/>
              <a:gd name="connsiteY1640" fmla="*/ 4305518 h 5852096"/>
              <a:gd name="connsiteX1641" fmla="*/ 9796415 w 12188896"/>
              <a:gd name="connsiteY1641" fmla="*/ 4309255 h 5852096"/>
              <a:gd name="connsiteX1642" fmla="*/ 9735106 w 12188896"/>
              <a:gd name="connsiteY1642" fmla="*/ 4309761 h 5852096"/>
              <a:gd name="connsiteX1643" fmla="*/ 3591035 w 12188896"/>
              <a:gd name="connsiteY1643" fmla="*/ 1305652 h 5852096"/>
              <a:gd name="connsiteX1644" fmla="*/ 3659627 w 12188896"/>
              <a:gd name="connsiteY1644" fmla="*/ 1265181 h 5852096"/>
              <a:gd name="connsiteX1645" fmla="*/ 3729739 w 12188896"/>
              <a:gd name="connsiteY1645" fmla="*/ 1342007 h 5852096"/>
              <a:gd name="connsiteX1646" fmla="*/ 3661527 w 12188896"/>
              <a:gd name="connsiteY1646" fmla="*/ 1391661 h 5852096"/>
              <a:gd name="connsiteX1647" fmla="*/ 3591035 w 12188896"/>
              <a:gd name="connsiteY1647" fmla="*/ 1305716 h 5852096"/>
              <a:gd name="connsiteX1648" fmla="*/ 3517946 w 12188896"/>
              <a:gd name="connsiteY1648" fmla="*/ 1227877 h 5852096"/>
              <a:gd name="connsiteX1649" fmla="*/ 3585841 w 12188896"/>
              <a:gd name="connsiteY1649" fmla="*/ 1195259 h 5852096"/>
              <a:gd name="connsiteX1650" fmla="*/ 3649873 w 12188896"/>
              <a:gd name="connsiteY1650" fmla="*/ 1255301 h 5852096"/>
              <a:gd name="connsiteX1651" fmla="*/ 3581978 w 12188896"/>
              <a:gd name="connsiteY1651" fmla="*/ 1295329 h 5852096"/>
              <a:gd name="connsiteX1652" fmla="*/ 3517946 w 12188896"/>
              <a:gd name="connsiteY1652" fmla="*/ 1227877 h 5852096"/>
              <a:gd name="connsiteX1653" fmla="*/ 3450114 w 12188896"/>
              <a:gd name="connsiteY1653" fmla="*/ 1165555 h 5852096"/>
              <a:gd name="connsiteX1654" fmla="*/ 3517186 w 12188896"/>
              <a:gd name="connsiteY1654" fmla="*/ 1139335 h 5852096"/>
              <a:gd name="connsiteX1655" fmla="*/ 3575771 w 12188896"/>
              <a:gd name="connsiteY1655" fmla="*/ 1186519 h 5852096"/>
              <a:gd name="connsiteX1656" fmla="*/ 3508699 w 12188896"/>
              <a:gd name="connsiteY1656" fmla="*/ 1218757 h 5852096"/>
              <a:gd name="connsiteX1657" fmla="*/ 3450178 w 12188896"/>
              <a:gd name="connsiteY1657" fmla="*/ 1165555 h 5852096"/>
              <a:gd name="connsiteX1658" fmla="*/ 3387033 w 12188896"/>
              <a:gd name="connsiteY1658" fmla="*/ 1115331 h 5852096"/>
              <a:gd name="connsiteX1659" fmla="*/ 3453155 w 12188896"/>
              <a:gd name="connsiteY1659" fmla="*/ 1094430 h 5852096"/>
              <a:gd name="connsiteX1660" fmla="*/ 3478235 w 12188896"/>
              <a:gd name="connsiteY1660" fmla="*/ 1111150 h 5852096"/>
              <a:gd name="connsiteX1661" fmla="*/ 3506293 w 12188896"/>
              <a:gd name="connsiteY1661" fmla="*/ 1131291 h 5852096"/>
              <a:gd name="connsiteX1662" fmla="*/ 3440297 w 12188896"/>
              <a:gd name="connsiteY1662" fmla="*/ 1157258 h 5852096"/>
              <a:gd name="connsiteX1663" fmla="*/ 3387033 w 12188896"/>
              <a:gd name="connsiteY1663" fmla="*/ 1115331 h 5852096"/>
              <a:gd name="connsiteX1664" fmla="*/ 3350172 w 12188896"/>
              <a:gd name="connsiteY1664" fmla="*/ 1089046 h 5852096"/>
              <a:gd name="connsiteX1665" fmla="*/ 3328258 w 12188896"/>
              <a:gd name="connsiteY1665" fmla="*/ 1074606 h 5852096"/>
              <a:gd name="connsiteX1666" fmla="*/ 3392163 w 12188896"/>
              <a:gd name="connsiteY1666" fmla="*/ 1058456 h 5852096"/>
              <a:gd name="connsiteX1667" fmla="*/ 3440741 w 12188896"/>
              <a:gd name="connsiteY1667" fmla="*/ 1086640 h 5852096"/>
              <a:gd name="connsiteX1668" fmla="*/ 3376139 w 12188896"/>
              <a:gd name="connsiteY1668" fmla="*/ 1107350 h 5852096"/>
              <a:gd name="connsiteX1669" fmla="*/ 3350172 w 12188896"/>
              <a:gd name="connsiteY1669" fmla="*/ 1089110 h 5852096"/>
              <a:gd name="connsiteX1670" fmla="*/ 3272776 w 12188896"/>
              <a:gd name="connsiteY1670" fmla="*/ 1041609 h 5852096"/>
              <a:gd name="connsiteX1671" fmla="*/ 3333831 w 12188896"/>
              <a:gd name="connsiteY1671" fmla="*/ 1029448 h 5852096"/>
              <a:gd name="connsiteX1672" fmla="*/ 3377279 w 12188896"/>
              <a:gd name="connsiteY1672" fmla="*/ 1050539 h 5852096"/>
              <a:gd name="connsiteX1673" fmla="*/ 3315527 w 12188896"/>
              <a:gd name="connsiteY1673" fmla="*/ 1066563 h 5852096"/>
              <a:gd name="connsiteX1674" fmla="*/ 3272776 w 12188896"/>
              <a:gd name="connsiteY1674" fmla="*/ 1041609 h 5852096"/>
              <a:gd name="connsiteX1675" fmla="*/ 3170237 w 12188896"/>
              <a:gd name="connsiteY1675" fmla="*/ 992524 h 5852096"/>
              <a:gd name="connsiteX1676" fmla="*/ 3223375 w 12188896"/>
              <a:gd name="connsiteY1676" fmla="*/ 986570 h 5852096"/>
              <a:gd name="connsiteX1677" fmla="*/ 3253649 w 12188896"/>
              <a:gd name="connsiteY1677" fmla="*/ 997021 h 5852096"/>
              <a:gd name="connsiteX1678" fmla="*/ 3200638 w 12188896"/>
              <a:gd name="connsiteY1678" fmla="*/ 1005634 h 5852096"/>
              <a:gd name="connsiteX1679" fmla="*/ 3170300 w 12188896"/>
              <a:gd name="connsiteY1679" fmla="*/ 992587 h 5852096"/>
              <a:gd name="connsiteX1680" fmla="*/ 3122799 w 12188896"/>
              <a:gd name="connsiteY1680" fmla="*/ 974220 h 5852096"/>
              <a:gd name="connsiteX1681" fmla="*/ 3170363 w 12188896"/>
              <a:gd name="connsiteY1681" fmla="*/ 970610 h 5852096"/>
              <a:gd name="connsiteX1682" fmla="*/ 3192531 w 12188896"/>
              <a:gd name="connsiteY1682" fmla="*/ 977007 h 5852096"/>
              <a:gd name="connsiteX1683" fmla="*/ 3145663 w 12188896"/>
              <a:gd name="connsiteY1683" fmla="*/ 982770 h 5852096"/>
              <a:gd name="connsiteX1684" fmla="*/ 3122799 w 12188896"/>
              <a:gd name="connsiteY1684" fmla="*/ 974283 h 5852096"/>
              <a:gd name="connsiteX1685" fmla="*/ 3248519 w 12188896"/>
              <a:gd name="connsiteY1685" fmla="*/ 966366 h 5852096"/>
              <a:gd name="connsiteX1686" fmla="*/ 3263149 w 12188896"/>
              <a:gd name="connsiteY1686" fmla="*/ 969787 h 5852096"/>
              <a:gd name="connsiteX1687" fmla="*/ 3226352 w 12188896"/>
              <a:gd name="connsiteY1687" fmla="*/ 973270 h 5852096"/>
              <a:gd name="connsiteX1688" fmla="*/ 3210264 w 12188896"/>
              <a:gd name="connsiteY1688" fmla="*/ 968140 h 5852096"/>
              <a:gd name="connsiteX1689" fmla="*/ 3248519 w 12188896"/>
              <a:gd name="connsiteY1689" fmla="*/ 966366 h 5852096"/>
              <a:gd name="connsiteX1690" fmla="*/ 3380699 w 12188896"/>
              <a:gd name="connsiteY1690" fmla="*/ 975170 h 5852096"/>
              <a:gd name="connsiteX1691" fmla="*/ 3397990 w 12188896"/>
              <a:gd name="connsiteY1691" fmla="*/ 979097 h 5852096"/>
              <a:gd name="connsiteX1692" fmla="*/ 3361319 w 12188896"/>
              <a:gd name="connsiteY1692" fmla="*/ 982897 h 5852096"/>
              <a:gd name="connsiteX1693" fmla="*/ 3342952 w 12188896"/>
              <a:gd name="connsiteY1693" fmla="*/ 977133 h 5852096"/>
              <a:gd name="connsiteX1694" fmla="*/ 3380699 w 12188896"/>
              <a:gd name="connsiteY1694" fmla="*/ 975233 h 5852096"/>
              <a:gd name="connsiteX1695" fmla="*/ 3509143 w 12188896"/>
              <a:gd name="connsiteY1695" fmla="*/ 983720 h 5852096"/>
              <a:gd name="connsiteX1696" fmla="*/ 3530740 w 12188896"/>
              <a:gd name="connsiteY1696" fmla="*/ 988470 h 5852096"/>
              <a:gd name="connsiteX1697" fmla="*/ 3496159 w 12188896"/>
              <a:gd name="connsiteY1697" fmla="*/ 992397 h 5852096"/>
              <a:gd name="connsiteX1698" fmla="*/ 3474562 w 12188896"/>
              <a:gd name="connsiteY1698" fmla="*/ 985620 h 5852096"/>
              <a:gd name="connsiteX1699" fmla="*/ 3509143 w 12188896"/>
              <a:gd name="connsiteY1699" fmla="*/ 983657 h 5852096"/>
              <a:gd name="connsiteX1700" fmla="*/ 8639093 w 12188896"/>
              <a:gd name="connsiteY1700" fmla="*/ 2507752 h 5852096"/>
              <a:gd name="connsiteX1701" fmla="*/ 8665757 w 12188896"/>
              <a:gd name="connsiteY1701" fmla="*/ 2549236 h 5852096"/>
              <a:gd name="connsiteX1702" fmla="*/ 8653090 w 12188896"/>
              <a:gd name="connsiteY1702" fmla="*/ 2534480 h 5852096"/>
              <a:gd name="connsiteX1703" fmla="*/ 7951084 w 12188896"/>
              <a:gd name="connsiteY1703" fmla="*/ 2062823 h 5852096"/>
              <a:gd name="connsiteX1704" fmla="*/ 7673424 w 12188896"/>
              <a:gd name="connsiteY1704" fmla="*/ 2135405 h 5852096"/>
              <a:gd name="connsiteX1705" fmla="*/ 7429203 w 12188896"/>
              <a:gd name="connsiteY1705" fmla="*/ 2292476 h 5852096"/>
              <a:gd name="connsiteX1706" fmla="*/ 7189796 w 12188896"/>
              <a:gd name="connsiteY1706" fmla="*/ 2443784 h 5852096"/>
              <a:gd name="connsiteX1707" fmla="*/ 6777233 w 12188896"/>
              <a:gd name="connsiteY1707" fmla="*/ 2612952 h 5852096"/>
              <a:gd name="connsiteX1708" fmla="*/ 6759245 w 12188896"/>
              <a:gd name="connsiteY1708" fmla="*/ 2492868 h 5852096"/>
              <a:gd name="connsiteX1709" fmla="*/ 7138812 w 12188896"/>
              <a:gd name="connsiteY1709" fmla="*/ 2322814 h 5852096"/>
              <a:gd name="connsiteX1710" fmla="*/ 7365551 w 12188896"/>
              <a:gd name="connsiteY1710" fmla="*/ 2172139 h 5852096"/>
              <a:gd name="connsiteX1711" fmla="*/ 7366122 w 12188896"/>
              <a:gd name="connsiteY1711" fmla="*/ 2171696 h 5852096"/>
              <a:gd name="connsiteX1712" fmla="*/ 7619652 w 12188896"/>
              <a:gd name="connsiteY1712" fmla="*/ 2003351 h 5852096"/>
              <a:gd name="connsiteX1713" fmla="*/ 7891232 w 12188896"/>
              <a:gd name="connsiteY1713" fmla="*/ 1932733 h 5852096"/>
              <a:gd name="connsiteX1714" fmla="*/ 8585322 w 12188896"/>
              <a:gd name="connsiteY1714" fmla="*/ 2439350 h 5852096"/>
              <a:gd name="connsiteX1715" fmla="*/ 8594568 w 12188896"/>
              <a:gd name="connsiteY1715" fmla="*/ 2451194 h 5852096"/>
              <a:gd name="connsiteX1716" fmla="*/ 8639156 w 12188896"/>
              <a:gd name="connsiteY1716" fmla="*/ 2507815 h 5852096"/>
              <a:gd name="connsiteX1717" fmla="*/ 9518564 w 12188896"/>
              <a:gd name="connsiteY1717" fmla="*/ 3379116 h 5852096"/>
              <a:gd name="connsiteX1718" fmla="*/ 9571448 w 12188896"/>
              <a:gd name="connsiteY1718" fmla="*/ 3432254 h 5852096"/>
              <a:gd name="connsiteX1719" fmla="*/ 9515080 w 12188896"/>
              <a:gd name="connsiteY1719" fmla="*/ 3422057 h 5852096"/>
              <a:gd name="connsiteX1720" fmla="*/ 9465172 w 12188896"/>
              <a:gd name="connsiteY1720" fmla="*/ 3363282 h 5852096"/>
              <a:gd name="connsiteX1721" fmla="*/ 9518564 w 12188896"/>
              <a:gd name="connsiteY1721" fmla="*/ 3379116 h 5852096"/>
              <a:gd name="connsiteX1722" fmla="*/ 9664488 w 12188896"/>
              <a:gd name="connsiteY1722" fmla="*/ 3458285 h 5852096"/>
              <a:gd name="connsiteX1723" fmla="*/ 9719843 w 12188896"/>
              <a:gd name="connsiteY1723" fmla="*/ 3506419 h 5852096"/>
              <a:gd name="connsiteX1724" fmla="*/ 9661954 w 12188896"/>
              <a:gd name="connsiteY1724" fmla="*/ 3507116 h 5852096"/>
              <a:gd name="connsiteX1725" fmla="*/ 9609133 w 12188896"/>
              <a:gd name="connsiteY1725" fmla="*/ 3451634 h 5852096"/>
              <a:gd name="connsiteX1726" fmla="*/ 9664424 w 12188896"/>
              <a:gd name="connsiteY1726" fmla="*/ 3458285 h 5852096"/>
              <a:gd name="connsiteX1727" fmla="*/ 10587343 w 12188896"/>
              <a:gd name="connsiteY1727" fmla="*/ 3341432 h 5852096"/>
              <a:gd name="connsiteX1728" fmla="*/ 10532685 w 12188896"/>
              <a:gd name="connsiteY1728" fmla="*/ 3416103 h 5852096"/>
              <a:gd name="connsiteX1729" fmla="*/ 10475177 w 12188896"/>
              <a:gd name="connsiteY1729" fmla="*/ 3429087 h 5852096"/>
              <a:gd name="connsiteX1730" fmla="*/ 10532685 w 12188896"/>
              <a:gd name="connsiteY1730" fmla="*/ 3363535 h 5852096"/>
              <a:gd name="connsiteX1731" fmla="*/ 10587343 w 12188896"/>
              <a:gd name="connsiteY1731" fmla="*/ 3341432 h 5852096"/>
              <a:gd name="connsiteX1732" fmla="*/ 9531674 w 12188896"/>
              <a:gd name="connsiteY1732" fmla="*/ 4177264 h 5852096"/>
              <a:gd name="connsiteX1733" fmla="*/ 9473723 w 12188896"/>
              <a:gd name="connsiteY1733" fmla="*/ 4070988 h 5852096"/>
              <a:gd name="connsiteX1734" fmla="*/ 9566952 w 12188896"/>
              <a:gd name="connsiteY1734" fmla="*/ 4088279 h 5852096"/>
              <a:gd name="connsiteX1735" fmla="*/ 9632313 w 12188896"/>
              <a:gd name="connsiteY1735" fmla="*/ 4191261 h 5852096"/>
              <a:gd name="connsiteX1736" fmla="*/ 9531610 w 12188896"/>
              <a:gd name="connsiteY1736" fmla="*/ 4177264 h 5852096"/>
              <a:gd name="connsiteX1737" fmla="*/ 7106828 w 12188896"/>
              <a:gd name="connsiteY1737" fmla="*/ 3946851 h 5852096"/>
              <a:gd name="connsiteX1738" fmla="*/ 7080670 w 12188896"/>
              <a:gd name="connsiteY1738" fmla="*/ 3886873 h 5852096"/>
              <a:gd name="connsiteX1739" fmla="*/ 7202147 w 12188896"/>
              <a:gd name="connsiteY1739" fmla="*/ 3945331 h 5852096"/>
              <a:gd name="connsiteX1740" fmla="*/ 7750375 w 12188896"/>
              <a:gd name="connsiteY1740" fmla="*/ 4059525 h 5852096"/>
              <a:gd name="connsiteX1741" fmla="*/ 7879515 w 12188896"/>
              <a:gd name="connsiteY1741" fmla="*/ 4053064 h 5852096"/>
              <a:gd name="connsiteX1742" fmla="*/ 8402220 w 12188896"/>
              <a:gd name="connsiteY1742" fmla="*/ 3875726 h 5852096"/>
              <a:gd name="connsiteX1743" fmla="*/ 8664617 w 12188896"/>
              <a:gd name="connsiteY1743" fmla="*/ 3800357 h 5852096"/>
              <a:gd name="connsiteX1744" fmla="*/ 9240016 w 12188896"/>
              <a:gd name="connsiteY1744" fmla="*/ 3900364 h 5852096"/>
              <a:gd name="connsiteX1745" fmla="*/ 9242296 w 12188896"/>
              <a:gd name="connsiteY1745" fmla="*/ 3901060 h 5852096"/>
              <a:gd name="connsiteX1746" fmla="*/ 9400380 w 12188896"/>
              <a:gd name="connsiteY1746" fmla="*/ 3947801 h 5852096"/>
              <a:gd name="connsiteX1747" fmla="*/ 9404117 w 12188896"/>
              <a:gd name="connsiteY1747" fmla="*/ 3956352 h 5852096"/>
              <a:gd name="connsiteX1748" fmla="*/ 9448768 w 12188896"/>
              <a:gd name="connsiteY1748" fmla="*/ 4051608 h 5852096"/>
              <a:gd name="connsiteX1749" fmla="*/ 9286631 w 12188896"/>
              <a:gd name="connsiteY1749" fmla="*/ 4010757 h 5852096"/>
              <a:gd name="connsiteX1750" fmla="*/ 8722758 w 12188896"/>
              <a:gd name="connsiteY1750" fmla="*/ 3930511 h 5852096"/>
              <a:gd name="connsiteX1751" fmla="*/ 8456245 w 12188896"/>
              <a:gd name="connsiteY1751" fmla="*/ 4007717 h 5852096"/>
              <a:gd name="connsiteX1752" fmla="*/ 7935441 w 12188896"/>
              <a:gd name="connsiteY1752" fmla="*/ 4172578 h 5852096"/>
              <a:gd name="connsiteX1753" fmla="*/ 7106764 w 12188896"/>
              <a:gd name="connsiteY1753" fmla="*/ 3946851 h 5852096"/>
              <a:gd name="connsiteX1754" fmla="*/ 7011319 w 12188896"/>
              <a:gd name="connsiteY1754" fmla="*/ 3831962 h 5852096"/>
              <a:gd name="connsiteX1755" fmla="*/ 6983197 w 12188896"/>
              <a:gd name="connsiteY1755" fmla="*/ 3772680 h 5852096"/>
              <a:gd name="connsiteX1756" fmla="*/ 7027595 w 12188896"/>
              <a:gd name="connsiteY1756" fmla="*/ 3794087 h 5852096"/>
              <a:gd name="connsiteX1757" fmla="*/ 7053310 w 12188896"/>
              <a:gd name="connsiteY1757" fmla="*/ 3856915 h 5852096"/>
              <a:gd name="connsiteX1758" fmla="*/ 7011319 w 12188896"/>
              <a:gd name="connsiteY1758" fmla="*/ 3832025 h 5852096"/>
              <a:gd name="connsiteX1759" fmla="*/ 6911946 w 12188896"/>
              <a:gd name="connsiteY1759" fmla="*/ 3718972 h 5852096"/>
              <a:gd name="connsiteX1760" fmla="*/ 6881799 w 12188896"/>
              <a:gd name="connsiteY1760" fmla="*/ 3660514 h 5852096"/>
              <a:gd name="connsiteX1761" fmla="*/ 6927083 w 12188896"/>
              <a:gd name="connsiteY1761" fmla="*/ 3680781 h 5852096"/>
              <a:gd name="connsiteX1762" fmla="*/ 6954507 w 12188896"/>
              <a:gd name="connsiteY1762" fmla="*/ 3742596 h 5852096"/>
              <a:gd name="connsiteX1763" fmla="*/ 6911946 w 12188896"/>
              <a:gd name="connsiteY1763" fmla="*/ 3718972 h 5852096"/>
              <a:gd name="connsiteX1764" fmla="*/ 6808393 w 12188896"/>
              <a:gd name="connsiteY1764" fmla="*/ 3608135 h 5852096"/>
              <a:gd name="connsiteX1765" fmla="*/ 6776156 w 12188896"/>
              <a:gd name="connsiteY1765" fmla="*/ 3550691 h 5852096"/>
              <a:gd name="connsiteX1766" fmla="*/ 6822453 w 12188896"/>
              <a:gd name="connsiteY1766" fmla="*/ 3569881 h 5852096"/>
              <a:gd name="connsiteX1767" fmla="*/ 6851777 w 12188896"/>
              <a:gd name="connsiteY1767" fmla="*/ 3630556 h 5852096"/>
              <a:gd name="connsiteX1768" fmla="*/ 6808393 w 12188896"/>
              <a:gd name="connsiteY1768" fmla="*/ 3608072 h 5852096"/>
              <a:gd name="connsiteX1769" fmla="*/ 6701104 w 12188896"/>
              <a:gd name="connsiteY1769" fmla="*/ 3501226 h 5852096"/>
              <a:gd name="connsiteX1770" fmla="*/ 6666016 w 12188896"/>
              <a:gd name="connsiteY1770" fmla="*/ 3443971 h 5852096"/>
              <a:gd name="connsiteX1771" fmla="*/ 6713644 w 12188896"/>
              <a:gd name="connsiteY1771" fmla="*/ 3462212 h 5852096"/>
              <a:gd name="connsiteX1772" fmla="*/ 6745565 w 12188896"/>
              <a:gd name="connsiteY1772" fmla="*/ 3522886 h 5852096"/>
              <a:gd name="connsiteX1773" fmla="*/ 6701104 w 12188896"/>
              <a:gd name="connsiteY1773" fmla="*/ 3501226 h 5852096"/>
              <a:gd name="connsiteX1774" fmla="*/ 6587417 w 12188896"/>
              <a:gd name="connsiteY1774" fmla="*/ 3394886 h 5852096"/>
              <a:gd name="connsiteX1775" fmla="*/ 6550176 w 12188896"/>
              <a:gd name="connsiteY1775" fmla="*/ 3339341 h 5852096"/>
              <a:gd name="connsiteX1776" fmla="*/ 6599577 w 12188896"/>
              <a:gd name="connsiteY1776" fmla="*/ 3356759 h 5852096"/>
              <a:gd name="connsiteX1777" fmla="*/ 6633461 w 12188896"/>
              <a:gd name="connsiteY1777" fmla="*/ 3415723 h 5852096"/>
              <a:gd name="connsiteX1778" fmla="*/ 6587417 w 12188896"/>
              <a:gd name="connsiteY1778" fmla="*/ 3394886 h 5852096"/>
              <a:gd name="connsiteX1779" fmla="*/ 6468094 w 12188896"/>
              <a:gd name="connsiteY1779" fmla="*/ 3291587 h 5852096"/>
              <a:gd name="connsiteX1780" fmla="*/ 6429333 w 12188896"/>
              <a:gd name="connsiteY1780" fmla="*/ 3238702 h 5852096"/>
              <a:gd name="connsiteX1781" fmla="*/ 6480697 w 12188896"/>
              <a:gd name="connsiteY1781" fmla="*/ 3255232 h 5852096"/>
              <a:gd name="connsiteX1782" fmla="*/ 6516165 w 12188896"/>
              <a:gd name="connsiteY1782" fmla="*/ 3311791 h 5852096"/>
              <a:gd name="connsiteX1783" fmla="*/ 6468094 w 12188896"/>
              <a:gd name="connsiteY1783" fmla="*/ 3291587 h 5852096"/>
              <a:gd name="connsiteX1784" fmla="*/ 6343134 w 12188896"/>
              <a:gd name="connsiteY1784" fmla="*/ 3192087 h 5852096"/>
              <a:gd name="connsiteX1785" fmla="*/ 6303233 w 12188896"/>
              <a:gd name="connsiteY1785" fmla="*/ 3142116 h 5852096"/>
              <a:gd name="connsiteX1786" fmla="*/ 6357004 w 12188896"/>
              <a:gd name="connsiteY1786" fmla="*/ 3158013 h 5852096"/>
              <a:gd name="connsiteX1787" fmla="*/ 6393929 w 12188896"/>
              <a:gd name="connsiteY1787" fmla="*/ 3212101 h 5852096"/>
              <a:gd name="connsiteX1788" fmla="*/ 6343197 w 12188896"/>
              <a:gd name="connsiteY1788" fmla="*/ 3192151 h 5852096"/>
              <a:gd name="connsiteX1789" fmla="*/ 6211713 w 12188896"/>
              <a:gd name="connsiteY1789" fmla="*/ 3095881 h 5852096"/>
              <a:gd name="connsiteX1790" fmla="*/ 6171432 w 12188896"/>
              <a:gd name="connsiteY1790" fmla="*/ 3049520 h 5852096"/>
              <a:gd name="connsiteX1791" fmla="*/ 6227864 w 12188896"/>
              <a:gd name="connsiteY1791" fmla="*/ 3064594 h 5852096"/>
              <a:gd name="connsiteX1792" fmla="*/ 6265612 w 12188896"/>
              <a:gd name="connsiteY1792" fmla="*/ 3115515 h 5852096"/>
              <a:gd name="connsiteX1793" fmla="*/ 6211713 w 12188896"/>
              <a:gd name="connsiteY1793" fmla="*/ 3095945 h 5852096"/>
              <a:gd name="connsiteX1794" fmla="*/ 6074910 w 12188896"/>
              <a:gd name="connsiteY1794" fmla="*/ 3004552 h 5852096"/>
              <a:gd name="connsiteX1795" fmla="*/ 6035135 w 12188896"/>
              <a:gd name="connsiteY1795" fmla="*/ 2962118 h 5852096"/>
              <a:gd name="connsiteX1796" fmla="*/ 6094417 w 12188896"/>
              <a:gd name="connsiteY1796" fmla="*/ 2976368 h 5852096"/>
              <a:gd name="connsiteX1797" fmla="*/ 6132291 w 12188896"/>
              <a:gd name="connsiteY1797" fmla="*/ 3023679 h 5852096"/>
              <a:gd name="connsiteX1798" fmla="*/ 6100750 w 12188896"/>
              <a:gd name="connsiteY1798" fmla="*/ 3013419 h 5852096"/>
              <a:gd name="connsiteX1799" fmla="*/ 6095620 w 12188896"/>
              <a:gd name="connsiteY1799" fmla="*/ 3011709 h 5852096"/>
              <a:gd name="connsiteX1800" fmla="*/ 6074910 w 12188896"/>
              <a:gd name="connsiteY1800" fmla="*/ 3004616 h 5852096"/>
              <a:gd name="connsiteX1801" fmla="*/ 5935636 w 12188896"/>
              <a:gd name="connsiteY1801" fmla="*/ 2920697 h 5852096"/>
              <a:gd name="connsiteX1802" fmla="*/ 5895862 w 12188896"/>
              <a:gd name="connsiteY1802" fmla="*/ 2881049 h 5852096"/>
              <a:gd name="connsiteX1803" fmla="*/ 5953750 w 12188896"/>
              <a:gd name="connsiteY1803" fmla="*/ 2892766 h 5852096"/>
              <a:gd name="connsiteX1804" fmla="*/ 5957043 w 12188896"/>
              <a:gd name="connsiteY1804" fmla="*/ 2893399 h 5852096"/>
              <a:gd name="connsiteX1805" fmla="*/ 5994601 w 12188896"/>
              <a:gd name="connsiteY1805" fmla="*/ 2937227 h 5852096"/>
              <a:gd name="connsiteX1806" fmla="*/ 5935636 w 12188896"/>
              <a:gd name="connsiteY1806" fmla="*/ 2920697 h 5852096"/>
              <a:gd name="connsiteX1807" fmla="*/ 5795792 w 12188896"/>
              <a:gd name="connsiteY1807" fmla="*/ 2844631 h 5852096"/>
              <a:gd name="connsiteX1808" fmla="*/ 5755828 w 12188896"/>
              <a:gd name="connsiteY1808" fmla="*/ 2807390 h 5852096"/>
              <a:gd name="connsiteX1809" fmla="*/ 5817706 w 12188896"/>
              <a:gd name="connsiteY1809" fmla="*/ 2817017 h 5852096"/>
              <a:gd name="connsiteX1810" fmla="*/ 5843800 w 12188896"/>
              <a:gd name="connsiteY1810" fmla="*/ 2845898 h 5852096"/>
              <a:gd name="connsiteX1811" fmla="*/ 5855390 w 12188896"/>
              <a:gd name="connsiteY1811" fmla="*/ 2858375 h 5852096"/>
              <a:gd name="connsiteX1812" fmla="*/ 5795792 w 12188896"/>
              <a:gd name="connsiteY1812" fmla="*/ 2844631 h 5852096"/>
              <a:gd name="connsiteX1813" fmla="*/ 5655378 w 12188896"/>
              <a:gd name="connsiteY1813" fmla="*/ 2775469 h 5852096"/>
              <a:gd name="connsiteX1814" fmla="*/ 5654048 w 12188896"/>
              <a:gd name="connsiteY1814" fmla="*/ 2774329 h 5852096"/>
              <a:gd name="connsiteX1815" fmla="*/ 5615287 w 12188896"/>
              <a:gd name="connsiteY1815" fmla="*/ 2740255 h 5852096"/>
              <a:gd name="connsiteX1816" fmla="*/ 5677672 w 12188896"/>
              <a:gd name="connsiteY1816" fmla="*/ 2747539 h 5852096"/>
              <a:gd name="connsiteX1817" fmla="*/ 5715420 w 12188896"/>
              <a:gd name="connsiteY1817" fmla="*/ 2786680 h 5852096"/>
              <a:gd name="connsiteX1818" fmla="*/ 5655315 w 12188896"/>
              <a:gd name="connsiteY1818" fmla="*/ 2775406 h 5852096"/>
              <a:gd name="connsiteX1819" fmla="*/ 5514204 w 12188896"/>
              <a:gd name="connsiteY1819" fmla="*/ 2711944 h 5852096"/>
              <a:gd name="connsiteX1820" fmla="*/ 5480890 w 12188896"/>
              <a:gd name="connsiteY1820" fmla="*/ 2684330 h 5852096"/>
              <a:gd name="connsiteX1821" fmla="*/ 5542072 w 12188896"/>
              <a:gd name="connsiteY1821" fmla="*/ 2689017 h 5852096"/>
              <a:gd name="connsiteX1822" fmla="*/ 5574879 w 12188896"/>
              <a:gd name="connsiteY1822" fmla="*/ 2721191 h 5852096"/>
              <a:gd name="connsiteX1823" fmla="*/ 5514204 w 12188896"/>
              <a:gd name="connsiteY1823" fmla="*/ 2711944 h 5852096"/>
              <a:gd name="connsiteX1824" fmla="*/ 5379934 w 12188896"/>
              <a:gd name="connsiteY1824" fmla="*/ 2659123 h 5852096"/>
              <a:gd name="connsiteX1825" fmla="*/ 5333763 w 12188896"/>
              <a:gd name="connsiteY1825" fmla="*/ 2622895 h 5852096"/>
              <a:gd name="connsiteX1826" fmla="*/ 5396908 w 12188896"/>
              <a:gd name="connsiteY1826" fmla="*/ 2626379 h 5852096"/>
              <a:gd name="connsiteX1827" fmla="*/ 5440102 w 12188896"/>
              <a:gd name="connsiteY1827" fmla="*/ 2666660 h 5852096"/>
              <a:gd name="connsiteX1828" fmla="*/ 5379934 w 12188896"/>
              <a:gd name="connsiteY1828" fmla="*/ 2659186 h 5852096"/>
              <a:gd name="connsiteX1829" fmla="*/ 5231667 w 12188896"/>
              <a:gd name="connsiteY1829" fmla="*/ 2600411 h 5852096"/>
              <a:gd name="connsiteX1830" fmla="*/ 5191956 w 12188896"/>
              <a:gd name="connsiteY1830" fmla="*/ 2570580 h 5852096"/>
              <a:gd name="connsiteX1831" fmla="*/ 5254720 w 12188896"/>
              <a:gd name="connsiteY1831" fmla="*/ 2572671 h 5852096"/>
              <a:gd name="connsiteX1832" fmla="*/ 5292658 w 12188896"/>
              <a:gd name="connsiteY1832" fmla="*/ 2606301 h 5852096"/>
              <a:gd name="connsiteX1833" fmla="*/ 5231667 w 12188896"/>
              <a:gd name="connsiteY1833" fmla="*/ 2600475 h 5852096"/>
              <a:gd name="connsiteX1834" fmla="*/ 5088719 w 12188896"/>
              <a:gd name="connsiteY1834" fmla="*/ 2550123 h 5852096"/>
              <a:gd name="connsiteX1835" fmla="*/ 5049768 w 12188896"/>
              <a:gd name="connsiteY1835" fmla="*/ 2522319 h 5852096"/>
              <a:gd name="connsiteX1836" fmla="*/ 5113103 w 12188896"/>
              <a:gd name="connsiteY1836" fmla="*/ 2523206 h 5852096"/>
              <a:gd name="connsiteX1837" fmla="*/ 5150408 w 12188896"/>
              <a:gd name="connsiteY1837" fmla="*/ 2554747 h 5852096"/>
              <a:gd name="connsiteX1838" fmla="*/ 5088719 w 12188896"/>
              <a:gd name="connsiteY1838" fmla="*/ 2550123 h 5852096"/>
              <a:gd name="connsiteX1839" fmla="*/ 4946785 w 12188896"/>
              <a:gd name="connsiteY1839" fmla="*/ 2503825 h 5852096"/>
              <a:gd name="connsiteX1840" fmla="*/ 4908341 w 12188896"/>
              <a:gd name="connsiteY1840" fmla="*/ 2477541 h 5852096"/>
              <a:gd name="connsiteX1841" fmla="*/ 4970979 w 12188896"/>
              <a:gd name="connsiteY1841" fmla="*/ 2477415 h 5852096"/>
              <a:gd name="connsiteX1842" fmla="*/ 5008031 w 12188896"/>
              <a:gd name="connsiteY1842" fmla="*/ 2507309 h 5852096"/>
              <a:gd name="connsiteX1843" fmla="*/ 4946849 w 12188896"/>
              <a:gd name="connsiteY1843" fmla="*/ 2503825 h 5852096"/>
              <a:gd name="connsiteX1844" fmla="*/ 4802318 w 12188896"/>
              <a:gd name="connsiteY1844" fmla="*/ 2460124 h 5852096"/>
              <a:gd name="connsiteX1845" fmla="*/ 4401597 w 12188896"/>
              <a:gd name="connsiteY1845" fmla="*/ 2097341 h 5852096"/>
              <a:gd name="connsiteX1846" fmla="*/ 4445869 w 12188896"/>
              <a:gd name="connsiteY1846" fmla="*/ 2018425 h 5852096"/>
              <a:gd name="connsiteX1847" fmla="*/ 4736766 w 12188896"/>
              <a:gd name="connsiteY1847" fmla="*/ 2356001 h 5852096"/>
              <a:gd name="connsiteX1848" fmla="*/ 4864450 w 12188896"/>
              <a:gd name="connsiteY1848" fmla="*/ 2462594 h 5852096"/>
              <a:gd name="connsiteX1849" fmla="*/ 4802255 w 12188896"/>
              <a:gd name="connsiteY1849" fmla="*/ 2460124 h 5852096"/>
              <a:gd name="connsiteX1850" fmla="*/ 4706746 w 12188896"/>
              <a:gd name="connsiteY1850" fmla="*/ 1135534 h 5852096"/>
              <a:gd name="connsiteX1851" fmla="*/ 4658167 w 12188896"/>
              <a:gd name="connsiteY1851" fmla="*/ 1161945 h 5852096"/>
              <a:gd name="connsiteX1852" fmla="*/ 4579759 w 12188896"/>
              <a:gd name="connsiteY1852" fmla="*/ 1115267 h 5852096"/>
              <a:gd name="connsiteX1853" fmla="*/ 4624347 w 12188896"/>
              <a:gd name="connsiteY1853" fmla="*/ 1097850 h 5852096"/>
              <a:gd name="connsiteX1854" fmla="*/ 4706746 w 12188896"/>
              <a:gd name="connsiteY1854" fmla="*/ 1135598 h 5852096"/>
              <a:gd name="connsiteX1855" fmla="*/ 4780468 w 12188896"/>
              <a:gd name="connsiteY1855" fmla="*/ 1115014 h 5852096"/>
              <a:gd name="connsiteX1856" fmla="*/ 4870847 w 12188896"/>
              <a:gd name="connsiteY1856" fmla="*/ 1160805 h 5852096"/>
              <a:gd name="connsiteX1857" fmla="*/ 4837279 w 12188896"/>
              <a:gd name="connsiteY1857" fmla="*/ 1182466 h 5852096"/>
              <a:gd name="connsiteX1858" fmla="*/ 4822205 w 12188896"/>
              <a:gd name="connsiteY1858" fmla="*/ 1192726 h 5852096"/>
              <a:gd name="connsiteX1859" fmla="*/ 4735816 w 12188896"/>
              <a:gd name="connsiteY1859" fmla="*/ 1135914 h 5852096"/>
              <a:gd name="connsiteX1860" fmla="*/ 4780531 w 12188896"/>
              <a:gd name="connsiteY1860" fmla="*/ 1115077 h 5852096"/>
              <a:gd name="connsiteX1861" fmla="*/ 8713195 w 12188896"/>
              <a:gd name="connsiteY1861" fmla="*/ 2624605 h 5852096"/>
              <a:gd name="connsiteX1862" fmla="*/ 8747016 w 12188896"/>
              <a:gd name="connsiteY1862" fmla="*/ 2679453 h 5852096"/>
              <a:gd name="connsiteX1863" fmla="*/ 8714841 w 12188896"/>
              <a:gd name="connsiteY1863" fmla="*/ 2645379 h 5852096"/>
              <a:gd name="connsiteX1864" fmla="*/ 8708952 w 12188896"/>
              <a:gd name="connsiteY1864" fmla="*/ 2639172 h 5852096"/>
              <a:gd name="connsiteX1865" fmla="*/ 8010429 w 12188896"/>
              <a:gd name="connsiteY1865" fmla="*/ 2206467 h 5852096"/>
              <a:gd name="connsiteX1866" fmla="*/ 7733592 w 12188896"/>
              <a:gd name="connsiteY1866" fmla="*/ 2279429 h 5852096"/>
              <a:gd name="connsiteX1867" fmla="*/ 7502229 w 12188896"/>
              <a:gd name="connsiteY1867" fmla="*/ 2423516 h 5852096"/>
              <a:gd name="connsiteX1868" fmla="*/ 7501912 w 12188896"/>
              <a:gd name="connsiteY1868" fmla="*/ 2423770 h 5852096"/>
              <a:gd name="connsiteX1869" fmla="*/ 7247115 w 12188896"/>
              <a:gd name="connsiteY1869" fmla="*/ 2576724 h 5852096"/>
              <a:gd name="connsiteX1870" fmla="*/ 6793003 w 12188896"/>
              <a:gd name="connsiteY1870" fmla="*/ 2741332 h 5852096"/>
              <a:gd name="connsiteX1871" fmla="*/ 6779005 w 12188896"/>
              <a:gd name="connsiteY1871" fmla="*/ 2626569 h 5852096"/>
              <a:gd name="connsiteX1872" fmla="*/ 7195750 w 12188896"/>
              <a:gd name="connsiteY1872" fmla="*/ 2455881 h 5852096"/>
              <a:gd name="connsiteX1873" fmla="*/ 7436867 w 12188896"/>
              <a:gd name="connsiteY1873" fmla="*/ 2303560 h 5852096"/>
              <a:gd name="connsiteX1874" fmla="*/ 7679821 w 12188896"/>
              <a:gd name="connsiteY1874" fmla="*/ 2147312 h 5852096"/>
              <a:gd name="connsiteX1875" fmla="*/ 7950704 w 12188896"/>
              <a:gd name="connsiteY1875" fmla="*/ 2076377 h 5852096"/>
              <a:gd name="connsiteX1876" fmla="*/ 8642830 w 12188896"/>
              <a:gd name="connsiteY1876" fmla="*/ 2543346 h 5852096"/>
              <a:gd name="connsiteX1877" fmla="*/ 8713195 w 12188896"/>
              <a:gd name="connsiteY1877" fmla="*/ 2624669 h 5852096"/>
              <a:gd name="connsiteX1878" fmla="*/ 8875332 w 12188896"/>
              <a:gd name="connsiteY1878" fmla="*/ 2826897 h 5852096"/>
              <a:gd name="connsiteX1879" fmla="*/ 8910864 w 12188896"/>
              <a:gd name="connsiteY1879" fmla="*/ 2882506 h 5852096"/>
              <a:gd name="connsiteX1880" fmla="*/ 8874193 w 12188896"/>
              <a:gd name="connsiteY1880" fmla="*/ 2849761 h 5852096"/>
              <a:gd name="connsiteX1881" fmla="*/ 8852216 w 12188896"/>
              <a:gd name="connsiteY1881" fmla="*/ 2829558 h 5852096"/>
              <a:gd name="connsiteX1882" fmla="*/ 8818711 w 12188896"/>
              <a:gd name="connsiteY1882" fmla="*/ 2772366 h 5852096"/>
              <a:gd name="connsiteX1883" fmla="*/ 8875332 w 12188896"/>
              <a:gd name="connsiteY1883" fmla="*/ 2826834 h 5852096"/>
              <a:gd name="connsiteX1884" fmla="*/ 9018596 w 12188896"/>
              <a:gd name="connsiteY1884" fmla="*/ 2985805 h 5852096"/>
              <a:gd name="connsiteX1885" fmla="*/ 9060778 w 12188896"/>
              <a:gd name="connsiteY1885" fmla="*/ 3048507 h 5852096"/>
              <a:gd name="connsiteX1886" fmla="*/ 9004726 w 12188896"/>
              <a:gd name="connsiteY1886" fmla="*/ 3008416 h 5852096"/>
              <a:gd name="connsiteX1887" fmla="*/ 8967612 w 12188896"/>
              <a:gd name="connsiteY1887" fmla="*/ 2947677 h 5852096"/>
              <a:gd name="connsiteX1888" fmla="*/ 9018660 w 12188896"/>
              <a:gd name="connsiteY1888" fmla="*/ 2985805 h 5852096"/>
              <a:gd name="connsiteX1889" fmla="*/ 9156097 w 12188896"/>
              <a:gd name="connsiteY1889" fmla="*/ 3121342 h 5852096"/>
              <a:gd name="connsiteX1890" fmla="*/ 9203472 w 12188896"/>
              <a:gd name="connsiteY1890" fmla="*/ 3187401 h 5852096"/>
              <a:gd name="connsiteX1891" fmla="*/ 9193211 w 12188896"/>
              <a:gd name="connsiteY1891" fmla="*/ 3182587 h 5852096"/>
              <a:gd name="connsiteX1892" fmla="*/ 9149447 w 12188896"/>
              <a:gd name="connsiteY1892" fmla="*/ 3160040 h 5852096"/>
              <a:gd name="connsiteX1893" fmla="*/ 9106252 w 12188896"/>
              <a:gd name="connsiteY1893" fmla="*/ 3093158 h 5852096"/>
              <a:gd name="connsiteX1894" fmla="*/ 9111319 w 12188896"/>
              <a:gd name="connsiteY1894" fmla="*/ 3096071 h 5852096"/>
              <a:gd name="connsiteX1895" fmla="*/ 9156034 w 12188896"/>
              <a:gd name="connsiteY1895" fmla="*/ 3121405 h 5852096"/>
              <a:gd name="connsiteX1896" fmla="*/ 9296510 w 12188896"/>
              <a:gd name="connsiteY1896" fmla="*/ 3245289 h 5852096"/>
              <a:gd name="connsiteX1897" fmla="*/ 9346545 w 12188896"/>
              <a:gd name="connsiteY1897" fmla="*/ 3309764 h 5852096"/>
              <a:gd name="connsiteX1898" fmla="*/ 9290811 w 12188896"/>
              <a:gd name="connsiteY1898" fmla="*/ 3289433 h 5852096"/>
              <a:gd name="connsiteX1899" fmla="*/ 9243753 w 12188896"/>
              <a:gd name="connsiteY1899" fmla="*/ 3221158 h 5852096"/>
              <a:gd name="connsiteX1900" fmla="*/ 9296510 w 12188896"/>
              <a:gd name="connsiteY1900" fmla="*/ 3245226 h 5852096"/>
              <a:gd name="connsiteX1901" fmla="*/ 9440788 w 12188896"/>
              <a:gd name="connsiteY1901" fmla="*/ 3355745 h 5852096"/>
              <a:gd name="connsiteX1902" fmla="*/ 9493673 w 12188896"/>
              <a:gd name="connsiteY1902" fmla="*/ 3417687 h 5852096"/>
              <a:gd name="connsiteX1903" fmla="*/ 9434581 w 12188896"/>
              <a:gd name="connsiteY1903" fmla="*/ 3404133 h 5852096"/>
              <a:gd name="connsiteX1904" fmla="*/ 9384610 w 12188896"/>
              <a:gd name="connsiteY1904" fmla="*/ 3337378 h 5852096"/>
              <a:gd name="connsiteX1905" fmla="*/ 9440788 w 12188896"/>
              <a:gd name="connsiteY1905" fmla="*/ 3355808 h 5852096"/>
              <a:gd name="connsiteX1906" fmla="*/ 9587282 w 12188896"/>
              <a:gd name="connsiteY1906" fmla="*/ 3448468 h 5852096"/>
              <a:gd name="connsiteX1907" fmla="*/ 9642954 w 12188896"/>
              <a:gd name="connsiteY1907" fmla="*/ 3506609 h 5852096"/>
              <a:gd name="connsiteX1908" fmla="*/ 9581518 w 12188896"/>
              <a:gd name="connsiteY1908" fmla="*/ 3502809 h 5852096"/>
              <a:gd name="connsiteX1909" fmla="*/ 9528824 w 12188896"/>
              <a:gd name="connsiteY1909" fmla="*/ 3438524 h 5852096"/>
              <a:gd name="connsiteX1910" fmla="*/ 9587282 w 12188896"/>
              <a:gd name="connsiteY1910" fmla="*/ 3448468 h 5852096"/>
              <a:gd name="connsiteX1911" fmla="*/ 10093076 w 12188896"/>
              <a:gd name="connsiteY1911" fmla="*/ 3621246 h 5852096"/>
              <a:gd name="connsiteX1912" fmla="*/ 10158501 w 12188896"/>
              <a:gd name="connsiteY1912" fmla="*/ 3650696 h 5852096"/>
              <a:gd name="connsiteX1913" fmla="*/ 10100486 w 12188896"/>
              <a:gd name="connsiteY1913" fmla="*/ 3704278 h 5852096"/>
              <a:gd name="connsiteX1914" fmla="*/ 10034238 w 12188896"/>
              <a:gd name="connsiteY1914" fmla="*/ 3663427 h 5852096"/>
              <a:gd name="connsiteX1915" fmla="*/ 10093076 w 12188896"/>
              <a:gd name="connsiteY1915" fmla="*/ 3621309 h 5852096"/>
              <a:gd name="connsiteX1916" fmla="*/ 10520081 w 12188896"/>
              <a:gd name="connsiteY1916" fmla="*/ 3433014 h 5852096"/>
              <a:gd name="connsiteX1917" fmla="*/ 10462319 w 12188896"/>
              <a:gd name="connsiteY1917" fmla="*/ 3509333 h 5852096"/>
              <a:gd name="connsiteX1918" fmla="*/ 10399935 w 12188896"/>
              <a:gd name="connsiteY1918" fmla="*/ 3512309 h 5852096"/>
              <a:gd name="connsiteX1919" fmla="*/ 10460103 w 12188896"/>
              <a:gd name="connsiteY1919" fmla="*/ 3445934 h 5852096"/>
              <a:gd name="connsiteX1920" fmla="*/ 10520018 w 12188896"/>
              <a:gd name="connsiteY1920" fmla="*/ 3432951 h 5852096"/>
              <a:gd name="connsiteX1921" fmla="*/ 10667589 w 12188896"/>
              <a:gd name="connsiteY1921" fmla="*/ 3306217 h 5852096"/>
              <a:gd name="connsiteX1922" fmla="*/ 10612360 w 12188896"/>
              <a:gd name="connsiteY1922" fmla="*/ 3395076 h 5852096"/>
              <a:gd name="connsiteX1923" fmla="*/ 10553395 w 12188896"/>
              <a:gd name="connsiteY1923" fmla="*/ 3410973 h 5852096"/>
              <a:gd name="connsiteX1924" fmla="*/ 10611347 w 12188896"/>
              <a:gd name="connsiteY1924" fmla="*/ 3331298 h 5852096"/>
              <a:gd name="connsiteX1925" fmla="*/ 10667589 w 12188896"/>
              <a:gd name="connsiteY1925" fmla="*/ 3306281 h 5852096"/>
              <a:gd name="connsiteX1926" fmla="*/ 4094929 w 12188896"/>
              <a:gd name="connsiteY1926" fmla="*/ 1066246 h 5852096"/>
              <a:gd name="connsiteX1927" fmla="*/ 4046034 w 12188896"/>
              <a:gd name="connsiteY1927" fmla="*/ 1080813 h 5852096"/>
              <a:gd name="connsiteX1928" fmla="*/ 3992389 w 12188896"/>
              <a:gd name="connsiteY1928" fmla="*/ 1055542 h 5852096"/>
              <a:gd name="connsiteX1929" fmla="*/ 4038687 w 12188896"/>
              <a:gd name="connsiteY1929" fmla="*/ 1045852 h 5852096"/>
              <a:gd name="connsiteX1930" fmla="*/ 4094992 w 12188896"/>
              <a:gd name="connsiteY1930" fmla="*/ 1066309 h 5852096"/>
              <a:gd name="connsiteX1931" fmla="*/ 4181951 w 12188896"/>
              <a:gd name="connsiteY1931" fmla="*/ 1057316 h 5852096"/>
              <a:gd name="connsiteX1932" fmla="*/ 4242880 w 12188896"/>
              <a:gd name="connsiteY1932" fmla="*/ 1080370 h 5852096"/>
              <a:gd name="connsiteX1933" fmla="*/ 4193605 w 12188896"/>
              <a:gd name="connsiteY1933" fmla="*/ 1097090 h 5852096"/>
              <a:gd name="connsiteX1934" fmla="*/ 4135336 w 12188896"/>
              <a:gd name="connsiteY1934" fmla="*/ 1068589 h 5852096"/>
              <a:gd name="connsiteX1935" fmla="*/ 4181951 w 12188896"/>
              <a:gd name="connsiteY1935" fmla="*/ 1057316 h 5852096"/>
              <a:gd name="connsiteX1936" fmla="*/ 9862410 w 12188896"/>
              <a:gd name="connsiteY1936" fmla="*/ 3637903 h 5852096"/>
              <a:gd name="connsiteX1937" fmla="*/ 9796984 w 12188896"/>
              <a:gd name="connsiteY1937" fmla="*/ 3656650 h 5852096"/>
              <a:gd name="connsiteX1938" fmla="*/ 9740743 w 12188896"/>
              <a:gd name="connsiteY1938" fmla="*/ 3592935 h 5852096"/>
              <a:gd name="connsiteX1939" fmla="*/ 9804014 w 12188896"/>
              <a:gd name="connsiteY1939" fmla="*/ 3582611 h 5852096"/>
              <a:gd name="connsiteX1940" fmla="*/ 9862410 w 12188896"/>
              <a:gd name="connsiteY1940" fmla="*/ 3637840 h 5852096"/>
              <a:gd name="connsiteX1941" fmla="*/ 10478596 w 12188896"/>
              <a:gd name="connsiteY1941" fmla="*/ 3605159 h 5852096"/>
              <a:gd name="connsiteX1942" fmla="*/ 10412221 w 12188896"/>
              <a:gd name="connsiteY1942" fmla="*/ 3601042 h 5852096"/>
              <a:gd name="connsiteX1943" fmla="*/ 10465106 w 12188896"/>
              <a:gd name="connsiteY1943" fmla="*/ 3528016 h 5852096"/>
              <a:gd name="connsiteX1944" fmla="*/ 10469350 w 12188896"/>
              <a:gd name="connsiteY1944" fmla="*/ 3522506 h 5852096"/>
              <a:gd name="connsiteX1945" fmla="*/ 10534141 w 12188896"/>
              <a:gd name="connsiteY1945" fmla="*/ 3516553 h 5852096"/>
              <a:gd name="connsiteX1946" fmla="*/ 10526984 w 12188896"/>
              <a:gd name="connsiteY1946" fmla="*/ 3527447 h 5852096"/>
              <a:gd name="connsiteX1947" fmla="*/ 10478596 w 12188896"/>
              <a:gd name="connsiteY1947" fmla="*/ 3605159 h 5852096"/>
              <a:gd name="connsiteX1948" fmla="*/ 10418112 w 12188896"/>
              <a:gd name="connsiteY1948" fmla="*/ 3709218 h 5852096"/>
              <a:gd name="connsiteX1949" fmla="*/ 10348190 w 12188896"/>
              <a:gd name="connsiteY1949" fmla="*/ 3695221 h 5852096"/>
              <a:gd name="connsiteX1950" fmla="*/ 10367444 w 12188896"/>
              <a:gd name="connsiteY1950" fmla="*/ 3666720 h 5852096"/>
              <a:gd name="connsiteX1951" fmla="*/ 10403291 w 12188896"/>
              <a:gd name="connsiteY1951" fmla="*/ 3613899 h 5852096"/>
              <a:gd name="connsiteX1952" fmla="*/ 10470743 w 12188896"/>
              <a:gd name="connsiteY1952" fmla="*/ 3618396 h 5852096"/>
              <a:gd name="connsiteX1953" fmla="*/ 10433122 w 12188896"/>
              <a:gd name="connsiteY1953" fmla="*/ 3683061 h 5852096"/>
              <a:gd name="connsiteX1954" fmla="*/ 10430146 w 12188896"/>
              <a:gd name="connsiteY1954" fmla="*/ 3688191 h 5852096"/>
              <a:gd name="connsiteX1955" fmla="*/ 10418048 w 12188896"/>
              <a:gd name="connsiteY1955" fmla="*/ 3709218 h 5852096"/>
              <a:gd name="connsiteX1956" fmla="*/ 10356930 w 12188896"/>
              <a:gd name="connsiteY1956" fmla="*/ 3812201 h 5852096"/>
              <a:gd name="connsiteX1957" fmla="*/ 10283271 w 12188896"/>
              <a:gd name="connsiteY1957" fmla="*/ 3787627 h 5852096"/>
              <a:gd name="connsiteX1958" fmla="*/ 10340082 w 12188896"/>
              <a:gd name="connsiteY1958" fmla="*/ 3707255 h 5852096"/>
              <a:gd name="connsiteX1959" fmla="*/ 10410955 w 12188896"/>
              <a:gd name="connsiteY1959" fmla="*/ 3721632 h 5852096"/>
              <a:gd name="connsiteX1960" fmla="*/ 10356993 w 12188896"/>
              <a:gd name="connsiteY1960" fmla="*/ 3812201 h 5852096"/>
              <a:gd name="connsiteX1961" fmla="*/ 10289225 w 12188896"/>
              <a:gd name="connsiteY1961" fmla="*/ 3912207 h 5852096"/>
              <a:gd name="connsiteX1962" fmla="*/ 10211386 w 12188896"/>
              <a:gd name="connsiteY1962" fmla="*/ 3876043 h 5852096"/>
              <a:gd name="connsiteX1963" fmla="*/ 10274784 w 12188896"/>
              <a:gd name="connsiteY1963" fmla="*/ 3798964 h 5852096"/>
              <a:gd name="connsiteX1964" fmla="*/ 10349456 w 12188896"/>
              <a:gd name="connsiteY1964" fmla="*/ 3824045 h 5852096"/>
              <a:gd name="connsiteX1965" fmla="*/ 10289225 w 12188896"/>
              <a:gd name="connsiteY1965" fmla="*/ 3912207 h 5852096"/>
              <a:gd name="connsiteX1966" fmla="*/ 10210626 w 12188896"/>
              <a:gd name="connsiteY1966" fmla="*/ 4004486 h 5852096"/>
              <a:gd name="connsiteX1967" fmla="*/ 10128733 w 12188896"/>
              <a:gd name="connsiteY1967" fmla="*/ 3955402 h 5852096"/>
              <a:gd name="connsiteX1968" fmla="*/ 10201822 w 12188896"/>
              <a:gd name="connsiteY1968" fmla="*/ 3886430 h 5852096"/>
              <a:gd name="connsiteX1969" fmla="*/ 10280801 w 12188896"/>
              <a:gd name="connsiteY1969" fmla="*/ 3923354 h 5852096"/>
              <a:gd name="connsiteX1970" fmla="*/ 10210626 w 12188896"/>
              <a:gd name="connsiteY1970" fmla="*/ 4004486 h 5852096"/>
              <a:gd name="connsiteX1971" fmla="*/ 10118346 w 12188896"/>
              <a:gd name="connsiteY1971" fmla="*/ 4083148 h 5852096"/>
              <a:gd name="connsiteX1972" fmla="*/ 10033858 w 12188896"/>
              <a:gd name="connsiteY1972" fmla="*/ 4020193 h 5852096"/>
              <a:gd name="connsiteX1973" fmla="*/ 10117650 w 12188896"/>
              <a:gd name="connsiteY1973" fmla="*/ 3964395 h 5852096"/>
              <a:gd name="connsiteX1974" fmla="*/ 10200682 w 12188896"/>
              <a:gd name="connsiteY1974" fmla="*/ 4014430 h 5852096"/>
              <a:gd name="connsiteX1975" fmla="*/ 10118346 w 12188896"/>
              <a:gd name="connsiteY1975" fmla="*/ 4083148 h 5852096"/>
              <a:gd name="connsiteX1976" fmla="*/ 10012007 w 12188896"/>
              <a:gd name="connsiteY1976" fmla="*/ 4142937 h 5852096"/>
              <a:gd name="connsiteX1977" fmla="*/ 9927962 w 12188896"/>
              <a:gd name="connsiteY1977" fmla="*/ 4066555 h 5852096"/>
              <a:gd name="connsiteX1978" fmla="*/ 10020874 w 12188896"/>
              <a:gd name="connsiteY1978" fmla="*/ 4027223 h 5852096"/>
              <a:gd name="connsiteX1979" fmla="*/ 10106376 w 12188896"/>
              <a:gd name="connsiteY1979" fmla="*/ 4091319 h 5852096"/>
              <a:gd name="connsiteX1980" fmla="*/ 10011944 w 12188896"/>
              <a:gd name="connsiteY1980" fmla="*/ 4142937 h 5852096"/>
              <a:gd name="connsiteX1981" fmla="*/ 9895471 w 12188896"/>
              <a:gd name="connsiteY1981" fmla="*/ 4180938 h 5852096"/>
              <a:gd name="connsiteX1982" fmla="*/ 9815415 w 12188896"/>
              <a:gd name="connsiteY1982" fmla="*/ 4093282 h 5852096"/>
              <a:gd name="connsiteX1983" fmla="*/ 9872986 w 12188896"/>
              <a:gd name="connsiteY1983" fmla="*/ 4082262 h 5852096"/>
              <a:gd name="connsiteX1984" fmla="*/ 9913331 w 12188896"/>
              <a:gd name="connsiteY1984" fmla="*/ 4071241 h 5852096"/>
              <a:gd name="connsiteX1985" fmla="*/ 9998010 w 12188896"/>
              <a:gd name="connsiteY1985" fmla="*/ 4148827 h 5852096"/>
              <a:gd name="connsiteX1986" fmla="*/ 9945062 w 12188896"/>
              <a:gd name="connsiteY1986" fmla="*/ 4167827 h 5852096"/>
              <a:gd name="connsiteX1987" fmla="*/ 9895471 w 12188896"/>
              <a:gd name="connsiteY1987" fmla="*/ 4180938 h 5852096"/>
              <a:gd name="connsiteX1988" fmla="*/ 9772727 w 12188896"/>
              <a:gd name="connsiteY1988" fmla="*/ 4196265 h 5852096"/>
              <a:gd name="connsiteX1989" fmla="*/ 9699322 w 12188896"/>
              <a:gd name="connsiteY1989" fmla="*/ 4099995 h 5852096"/>
              <a:gd name="connsiteX1990" fmla="*/ 9799391 w 12188896"/>
              <a:gd name="connsiteY1990" fmla="*/ 4095435 h 5852096"/>
              <a:gd name="connsiteX1991" fmla="*/ 9879764 w 12188896"/>
              <a:gd name="connsiteY1991" fmla="*/ 4184168 h 5852096"/>
              <a:gd name="connsiteX1992" fmla="*/ 9772727 w 12188896"/>
              <a:gd name="connsiteY1992" fmla="*/ 4196265 h 5852096"/>
              <a:gd name="connsiteX1993" fmla="*/ 9649857 w 12188896"/>
              <a:gd name="connsiteY1993" fmla="*/ 4192908 h 5852096"/>
              <a:gd name="connsiteX1994" fmla="*/ 9584369 w 12188896"/>
              <a:gd name="connsiteY1994" fmla="*/ 4090749 h 5852096"/>
              <a:gd name="connsiteX1995" fmla="*/ 9653657 w 12188896"/>
              <a:gd name="connsiteY1995" fmla="*/ 4097969 h 5852096"/>
              <a:gd name="connsiteX1996" fmla="*/ 9682411 w 12188896"/>
              <a:gd name="connsiteY1996" fmla="*/ 4099489 h 5852096"/>
              <a:gd name="connsiteX1997" fmla="*/ 9755817 w 12188896"/>
              <a:gd name="connsiteY1997" fmla="*/ 4196708 h 5852096"/>
              <a:gd name="connsiteX1998" fmla="*/ 9725543 w 12188896"/>
              <a:gd name="connsiteY1998" fmla="*/ 4196835 h 5852096"/>
              <a:gd name="connsiteX1999" fmla="*/ 9649920 w 12188896"/>
              <a:gd name="connsiteY1999" fmla="*/ 4192908 h 5852096"/>
              <a:gd name="connsiteX2000" fmla="*/ 9465806 w 12188896"/>
              <a:gd name="connsiteY2000" fmla="*/ 4055408 h 5852096"/>
              <a:gd name="connsiteX2001" fmla="*/ 9417164 w 12188896"/>
              <a:gd name="connsiteY2001" fmla="*/ 3952235 h 5852096"/>
              <a:gd name="connsiteX2002" fmla="*/ 9502793 w 12188896"/>
              <a:gd name="connsiteY2002" fmla="*/ 3972312 h 5852096"/>
              <a:gd name="connsiteX2003" fmla="*/ 9558211 w 12188896"/>
              <a:gd name="connsiteY2003" fmla="*/ 4073141 h 5852096"/>
              <a:gd name="connsiteX2004" fmla="*/ 9465869 w 12188896"/>
              <a:gd name="connsiteY2004" fmla="*/ 4055344 h 5852096"/>
              <a:gd name="connsiteX2005" fmla="*/ 7072501 w 12188896"/>
              <a:gd name="connsiteY2005" fmla="*/ 3867619 h 5852096"/>
              <a:gd name="connsiteX2006" fmla="*/ 7045456 w 12188896"/>
              <a:gd name="connsiteY2006" fmla="*/ 3802067 h 5852096"/>
              <a:gd name="connsiteX2007" fmla="*/ 7144069 w 12188896"/>
              <a:gd name="connsiteY2007" fmla="*/ 3842095 h 5852096"/>
              <a:gd name="connsiteX2008" fmla="*/ 7822577 w 12188896"/>
              <a:gd name="connsiteY2008" fmla="*/ 3919934 h 5852096"/>
              <a:gd name="connsiteX2009" fmla="*/ 8342052 w 12188896"/>
              <a:gd name="connsiteY2009" fmla="*/ 3731639 h 5852096"/>
              <a:gd name="connsiteX2010" fmla="*/ 8605145 w 12188896"/>
              <a:gd name="connsiteY2010" fmla="*/ 3656650 h 5852096"/>
              <a:gd name="connsiteX2011" fmla="*/ 9196061 w 12188896"/>
              <a:gd name="connsiteY2011" fmla="*/ 3778444 h 5852096"/>
              <a:gd name="connsiteX2012" fmla="*/ 9348065 w 12188896"/>
              <a:gd name="connsiteY2012" fmla="*/ 3830695 h 5852096"/>
              <a:gd name="connsiteX2013" fmla="*/ 9393287 w 12188896"/>
              <a:gd name="connsiteY2013" fmla="*/ 3931714 h 5852096"/>
              <a:gd name="connsiteX2014" fmla="*/ 9243816 w 12188896"/>
              <a:gd name="connsiteY2014" fmla="*/ 3887253 h 5852096"/>
              <a:gd name="connsiteX2015" fmla="*/ 8663477 w 12188896"/>
              <a:gd name="connsiteY2015" fmla="*/ 3786804 h 5852096"/>
              <a:gd name="connsiteX2016" fmla="*/ 8396076 w 12188896"/>
              <a:gd name="connsiteY2016" fmla="*/ 3863629 h 5852096"/>
              <a:gd name="connsiteX2017" fmla="*/ 7878186 w 12188896"/>
              <a:gd name="connsiteY2017" fmla="*/ 4039510 h 5852096"/>
              <a:gd name="connsiteX2018" fmla="*/ 7072501 w 12188896"/>
              <a:gd name="connsiteY2018" fmla="*/ 3867619 h 5852096"/>
              <a:gd name="connsiteX2019" fmla="*/ 6974078 w 12188896"/>
              <a:gd name="connsiteY2019" fmla="*/ 3752856 h 5852096"/>
              <a:gd name="connsiteX2020" fmla="*/ 6945134 w 12188896"/>
              <a:gd name="connsiteY2020" fmla="*/ 3688381 h 5852096"/>
              <a:gd name="connsiteX2021" fmla="*/ 6994219 w 12188896"/>
              <a:gd name="connsiteY2021" fmla="*/ 3707761 h 5852096"/>
              <a:gd name="connsiteX2022" fmla="*/ 7020313 w 12188896"/>
              <a:gd name="connsiteY2022" fmla="*/ 3775720 h 5852096"/>
              <a:gd name="connsiteX2023" fmla="*/ 6974078 w 12188896"/>
              <a:gd name="connsiteY2023" fmla="*/ 3752856 h 5852096"/>
              <a:gd name="connsiteX2024" fmla="*/ 6871665 w 12188896"/>
              <a:gd name="connsiteY2024" fmla="*/ 3640373 h 5852096"/>
              <a:gd name="connsiteX2025" fmla="*/ 6840820 w 12188896"/>
              <a:gd name="connsiteY2025" fmla="*/ 3577101 h 5852096"/>
              <a:gd name="connsiteX2026" fmla="*/ 6891172 w 12188896"/>
              <a:gd name="connsiteY2026" fmla="*/ 3595342 h 5852096"/>
              <a:gd name="connsiteX2027" fmla="*/ 6918976 w 12188896"/>
              <a:gd name="connsiteY2027" fmla="*/ 3662034 h 5852096"/>
              <a:gd name="connsiteX2028" fmla="*/ 6871665 w 12188896"/>
              <a:gd name="connsiteY2028" fmla="*/ 3640310 h 5852096"/>
              <a:gd name="connsiteX2029" fmla="*/ 6766022 w 12188896"/>
              <a:gd name="connsiteY2029" fmla="*/ 3532197 h 5852096"/>
              <a:gd name="connsiteX2030" fmla="*/ 6732327 w 12188896"/>
              <a:gd name="connsiteY2030" fmla="*/ 3468925 h 5852096"/>
              <a:gd name="connsiteX2031" fmla="*/ 6784136 w 12188896"/>
              <a:gd name="connsiteY2031" fmla="*/ 3486089 h 5852096"/>
              <a:gd name="connsiteX2032" fmla="*/ 6814536 w 12188896"/>
              <a:gd name="connsiteY2032" fmla="*/ 3553034 h 5852096"/>
              <a:gd name="connsiteX2033" fmla="*/ 6766022 w 12188896"/>
              <a:gd name="connsiteY2033" fmla="*/ 3532260 h 5852096"/>
              <a:gd name="connsiteX2034" fmla="*/ 6654426 w 12188896"/>
              <a:gd name="connsiteY2034" fmla="*/ 3424654 h 5852096"/>
              <a:gd name="connsiteX2035" fmla="*/ 6618641 w 12188896"/>
              <a:gd name="connsiteY2035" fmla="*/ 3363029 h 5852096"/>
              <a:gd name="connsiteX2036" fmla="*/ 6672222 w 12188896"/>
              <a:gd name="connsiteY2036" fmla="*/ 3379179 h 5852096"/>
              <a:gd name="connsiteX2037" fmla="*/ 6704523 w 12188896"/>
              <a:gd name="connsiteY2037" fmla="*/ 3444414 h 5852096"/>
              <a:gd name="connsiteX2038" fmla="*/ 6654426 w 12188896"/>
              <a:gd name="connsiteY2038" fmla="*/ 3424654 h 5852096"/>
              <a:gd name="connsiteX2039" fmla="*/ 6537635 w 12188896"/>
              <a:gd name="connsiteY2039" fmla="*/ 3320214 h 5852096"/>
              <a:gd name="connsiteX2040" fmla="*/ 6500142 w 12188896"/>
              <a:gd name="connsiteY2040" fmla="*/ 3260996 h 5852096"/>
              <a:gd name="connsiteX2041" fmla="*/ 6555686 w 12188896"/>
              <a:gd name="connsiteY2041" fmla="*/ 3276133 h 5852096"/>
              <a:gd name="connsiteX2042" fmla="*/ 6589697 w 12188896"/>
              <a:gd name="connsiteY2042" fmla="*/ 3339088 h 5852096"/>
              <a:gd name="connsiteX2043" fmla="*/ 6537635 w 12188896"/>
              <a:gd name="connsiteY2043" fmla="*/ 3320214 h 5852096"/>
              <a:gd name="connsiteX2044" fmla="*/ 6416096 w 12188896"/>
              <a:gd name="connsiteY2044" fmla="*/ 3220145 h 5852096"/>
              <a:gd name="connsiteX2045" fmla="*/ 6376828 w 12188896"/>
              <a:gd name="connsiteY2045" fmla="*/ 3163333 h 5852096"/>
              <a:gd name="connsiteX2046" fmla="*/ 6434590 w 12188896"/>
              <a:gd name="connsiteY2046" fmla="*/ 3177457 h 5852096"/>
              <a:gd name="connsiteX2047" fmla="*/ 6470437 w 12188896"/>
              <a:gd name="connsiteY2047" fmla="*/ 3238449 h 5852096"/>
              <a:gd name="connsiteX2048" fmla="*/ 6416032 w 12188896"/>
              <a:gd name="connsiteY2048" fmla="*/ 3220145 h 5852096"/>
              <a:gd name="connsiteX2049" fmla="*/ 6288476 w 12188896"/>
              <a:gd name="connsiteY2049" fmla="*/ 3123179 h 5852096"/>
              <a:gd name="connsiteX2050" fmla="*/ 6248131 w 12188896"/>
              <a:gd name="connsiteY2050" fmla="*/ 3069471 h 5852096"/>
              <a:gd name="connsiteX2051" fmla="*/ 6308299 w 12188896"/>
              <a:gd name="connsiteY2051" fmla="*/ 3082454 h 5852096"/>
              <a:gd name="connsiteX2052" fmla="*/ 6345477 w 12188896"/>
              <a:gd name="connsiteY2052" fmla="*/ 3140596 h 5852096"/>
              <a:gd name="connsiteX2053" fmla="*/ 6288476 w 12188896"/>
              <a:gd name="connsiteY2053" fmla="*/ 3123115 h 5852096"/>
              <a:gd name="connsiteX2054" fmla="*/ 6155725 w 12188896"/>
              <a:gd name="connsiteY2054" fmla="*/ 3030836 h 5852096"/>
              <a:gd name="connsiteX2055" fmla="*/ 6115064 w 12188896"/>
              <a:gd name="connsiteY2055" fmla="*/ 2980738 h 5852096"/>
              <a:gd name="connsiteX2056" fmla="*/ 6177703 w 12188896"/>
              <a:gd name="connsiteY2056" fmla="*/ 2992709 h 5852096"/>
              <a:gd name="connsiteX2057" fmla="*/ 6215640 w 12188896"/>
              <a:gd name="connsiteY2057" fmla="*/ 3047494 h 5852096"/>
              <a:gd name="connsiteX2058" fmla="*/ 6155725 w 12188896"/>
              <a:gd name="connsiteY2058" fmla="*/ 3030836 h 5852096"/>
              <a:gd name="connsiteX2059" fmla="*/ 6018478 w 12188896"/>
              <a:gd name="connsiteY2059" fmla="*/ 2943687 h 5852096"/>
              <a:gd name="connsiteX2060" fmla="*/ 5978070 w 12188896"/>
              <a:gd name="connsiteY2060" fmla="*/ 2897326 h 5852096"/>
              <a:gd name="connsiteX2061" fmla="*/ 6043052 w 12188896"/>
              <a:gd name="connsiteY2061" fmla="*/ 2907966 h 5852096"/>
              <a:gd name="connsiteX2062" fmla="*/ 6081370 w 12188896"/>
              <a:gd name="connsiteY2062" fmla="*/ 2959458 h 5852096"/>
              <a:gd name="connsiteX2063" fmla="*/ 6028549 w 12188896"/>
              <a:gd name="connsiteY2063" fmla="*/ 2946411 h 5852096"/>
              <a:gd name="connsiteX2064" fmla="*/ 6018542 w 12188896"/>
              <a:gd name="connsiteY2064" fmla="*/ 2943751 h 5852096"/>
              <a:gd name="connsiteX2065" fmla="*/ 5878951 w 12188896"/>
              <a:gd name="connsiteY2065" fmla="*/ 2863568 h 5852096"/>
              <a:gd name="connsiteX2066" fmla="*/ 5853744 w 12188896"/>
              <a:gd name="connsiteY2066" fmla="*/ 2836778 h 5852096"/>
              <a:gd name="connsiteX2067" fmla="*/ 5838480 w 12188896"/>
              <a:gd name="connsiteY2067" fmla="*/ 2820057 h 5852096"/>
              <a:gd name="connsiteX2068" fmla="*/ 5882308 w 12188896"/>
              <a:gd name="connsiteY2068" fmla="*/ 2826011 h 5852096"/>
              <a:gd name="connsiteX2069" fmla="*/ 5905298 w 12188896"/>
              <a:gd name="connsiteY2069" fmla="*/ 2828861 h 5852096"/>
              <a:gd name="connsiteX2070" fmla="*/ 5943046 w 12188896"/>
              <a:gd name="connsiteY2070" fmla="*/ 2876615 h 5852096"/>
              <a:gd name="connsiteX2071" fmla="*/ 5943363 w 12188896"/>
              <a:gd name="connsiteY2071" fmla="*/ 2876995 h 5852096"/>
              <a:gd name="connsiteX2072" fmla="*/ 5878888 w 12188896"/>
              <a:gd name="connsiteY2072" fmla="*/ 2863632 h 5852096"/>
              <a:gd name="connsiteX2073" fmla="*/ 5738791 w 12188896"/>
              <a:gd name="connsiteY2073" fmla="*/ 2790797 h 5852096"/>
              <a:gd name="connsiteX2074" fmla="*/ 5698319 w 12188896"/>
              <a:gd name="connsiteY2074" fmla="*/ 2749692 h 5852096"/>
              <a:gd name="connsiteX2075" fmla="*/ 5765961 w 12188896"/>
              <a:gd name="connsiteY2075" fmla="*/ 2755835 h 5852096"/>
              <a:gd name="connsiteX2076" fmla="*/ 5803899 w 12188896"/>
              <a:gd name="connsiteY2076" fmla="*/ 2801247 h 5852096"/>
              <a:gd name="connsiteX2077" fmla="*/ 5738727 w 12188896"/>
              <a:gd name="connsiteY2077" fmla="*/ 2790797 h 5852096"/>
              <a:gd name="connsiteX2078" fmla="*/ 5597997 w 12188896"/>
              <a:gd name="connsiteY2078" fmla="*/ 2724358 h 5852096"/>
              <a:gd name="connsiteX2079" fmla="*/ 5562402 w 12188896"/>
              <a:gd name="connsiteY2079" fmla="*/ 2690157 h 5852096"/>
              <a:gd name="connsiteX2080" fmla="*/ 5628461 w 12188896"/>
              <a:gd name="connsiteY2080" fmla="*/ 2692690 h 5852096"/>
              <a:gd name="connsiteX2081" fmla="*/ 5663612 w 12188896"/>
              <a:gd name="connsiteY2081" fmla="*/ 2732338 h 5852096"/>
              <a:gd name="connsiteX2082" fmla="*/ 5597933 w 12188896"/>
              <a:gd name="connsiteY2082" fmla="*/ 2724358 h 5852096"/>
              <a:gd name="connsiteX2083" fmla="*/ 5463220 w 12188896"/>
              <a:gd name="connsiteY2083" fmla="*/ 2669067 h 5852096"/>
              <a:gd name="connsiteX2084" fmla="*/ 5417365 w 12188896"/>
              <a:gd name="connsiteY2084" fmla="*/ 2627202 h 5852096"/>
              <a:gd name="connsiteX2085" fmla="*/ 5485197 w 12188896"/>
              <a:gd name="connsiteY2085" fmla="*/ 2628785 h 5852096"/>
              <a:gd name="connsiteX2086" fmla="*/ 5527885 w 12188896"/>
              <a:gd name="connsiteY2086" fmla="*/ 2674513 h 5852096"/>
              <a:gd name="connsiteX2087" fmla="*/ 5463220 w 12188896"/>
              <a:gd name="connsiteY2087" fmla="*/ 2669067 h 5852096"/>
              <a:gd name="connsiteX2088" fmla="*/ 5315712 w 12188896"/>
              <a:gd name="connsiteY2088" fmla="*/ 2608075 h 5852096"/>
              <a:gd name="connsiteX2089" fmla="*/ 5275241 w 12188896"/>
              <a:gd name="connsiteY2089" fmla="*/ 2572987 h 5852096"/>
              <a:gd name="connsiteX2090" fmla="*/ 5309885 w 12188896"/>
              <a:gd name="connsiteY2090" fmla="*/ 2573241 h 5852096"/>
              <a:gd name="connsiteX2091" fmla="*/ 5343833 w 12188896"/>
              <a:gd name="connsiteY2091" fmla="*/ 2573051 h 5852096"/>
              <a:gd name="connsiteX2092" fmla="*/ 5382214 w 12188896"/>
              <a:gd name="connsiteY2092" fmla="*/ 2612192 h 5852096"/>
              <a:gd name="connsiteX2093" fmla="*/ 5315649 w 12188896"/>
              <a:gd name="connsiteY2093" fmla="*/ 2608138 h 5852096"/>
              <a:gd name="connsiteX2094" fmla="*/ 5173588 w 12188896"/>
              <a:gd name="connsiteY2094" fmla="*/ 2556077 h 5852096"/>
              <a:gd name="connsiteX2095" fmla="*/ 5133751 w 12188896"/>
              <a:gd name="connsiteY2095" fmla="*/ 2523079 h 5852096"/>
              <a:gd name="connsiteX2096" fmla="*/ 5201646 w 12188896"/>
              <a:gd name="connsiteY2096" fmla="*/ 2521686 h 5852096"/>
              <a:gd name="connsiteX2097" fmla="*/ 5239773 w 12188896"/>
              <a:gd name="connsiteY2097" fmla="*/ 2558673 h 5852096"/>
              <a:gd name="connsiteX2098" fmla="*/ 5173588 w 12188896"/>
              <a:gd name="connsiteY2098" fmla="*/ 2556077 h 5852096"/>
              <a:gd name="connsiteX2099" fmla="*/ 5030958 w 12188896"/>
              <a:gd name="connsiteY2099" fmla="*/ 2508195 h 5852096"/>
              <a:gd name="connsiteX2100" fmla="*/ 4991310 w 12188896"/>
              <a:gd name="connsiteY2100" fmla="*/ 2476971 h 5852096"/>
              <a:gd name="connsiteX2101" fmla="*/ 5059775 w 12188896"/>
              <a:gd name="connsiteY2101" fmla="*/ 2474438 h 5852096"/>
              <a:gd name="connsiteX2102" fmla="*/ 5097713 w 12188896"/>
              <a:gd name="connsiteY2102" fmla="*/ 2509525 h 5852096"/>
              <a:gd name="connsiteX2103" fmla="*/ 5030895 w 12188896"/>
              <a:gd name="connsiteY2103" fmla="*/ 2508195 h 5852096"/>
              <a:gd name="connsiteX2104" fmla="*/ 4888200 w 12188896"/>
              <a:gd name="connsiteY2104" fmla="*/ 2463101 h 5852096"/>
              <a:gd name="connsiteX2105" fmla="*/ 4453152 w 12188896"/>
              <a:gd name="connsiteY2105" fmla="*/ 2005251 h 5852096"/>
              <a:gd name="connsiteX2106" fmla="*/ 4501287 w 12188896"/>
              <a:gd name="connsiteY2106" fmla="*/ 1916392 h 5852096"/>
              <a:gd name="connsiteX2107" fmla="*/ 4529597 w 12188896"/>
              <a:gd name="connsiteY2107" fmla="*/ 1959587 h 5852096"/>
              <a:gd name="connsiteX2108" fmla="*/ 4855456 w 12188896"/>
              <a:gd name="connsiteY2108" fmla="*/ 2371582 h 5852096"/>
              <a:gd name="connsiteX2109" fmla="*/ 4954259 w 12188896"/>
              <a:gd name="connsiteY2109" fmla="*/ 2463291 h 5852096"/>
              <a:gd name="connsiteX2110" fmla="*/ 4888200 w 12188896"/>
              <a:gd name="connsiteY2110" fmla="*/ 2463101 h 5852096"/>
              <a:gd name="connsiteX2111" fmla="*/ 3671787 w 12188896"/>
              <a:gd name="connsiteY2111" fmla="*/ 1258278 h 5852096"/>
              <a:gd name="connsiteX2112" fmla="*/ 3738542 w 12188896"/>
              <a:gd name="connsiteY2112" fmla="*/ 1222367 h 5852096"/>
              <a:gd name="connsiteX2113" fmla="*/ 3807451 w 12188896"/>
              <a:gd name="connsiteY2113" fmla="*/ 1289819 h 5852096"/>
              <a:gd name="connsiteX2114" fmla="*/ 3740949 w 12188896"/>
              <a:gd name="connsiteY2114" fmla="*/ 1334217 h 5852096"/>
              <a:gd name="connsiteX2115" fmla="*/ 3671850 w 12188896"/>
              <a:gd name="connsiteY2115" fmla="*/ 1258278 h 5852096"/>
              <a:gd name="connsiteX2116" fmla="*/ 3599269 w 12188896"/>
              <a:gd name="connsiteY2116" fmla="*/ 1189053 h 5852096"/>
              <a:gd name="connsiteX2117" fmla="*/ 3665390 w 12188896"/>
              <a:gd name="connsiteY2117" fmla="*/ 1160298 h 5852096"/>
              <a:gd name="connsiteX2118" fmla="*/ 3728029 w 12188896"/>
              <a:gd name="connsiteY2118" fmla="*/ 1212867 h 5852096"/>
              <a:gd name="connsiteX2119" fmla="*/ 3663744 w 12188896"/>
              <a:gd name="connsiteY2119" fmla="*/ 1247384 h 5852096"/>
              <a:gd name="connsiteX2120" fmla="*/ 3662350 w 12188896"/>
              <a:gd name="connsiteY2120" fmla="*/ 1248144 h 5852096"/>
              <a:gd name="connsiteX2121" fmla="*/ 3662097 w 12188896"/>
              <a:gd name="connsiteY2121" fmla="*/ 1248271 h 5852096"/>
              <a:gd name="connsiteX2122" fmla="*/ 3599269 w 12188896"/>
              <a:gd name="connsiteY2122" fmla="*/ 1188989 h 5852096"/>
              <a:gd name="connsiteX2123" fmla="*/ 3532197 w 12188896"/>
              <a:gd name="connsiteY2123" fmla="*/ 1133761 h 5852096"/>
              <a:gd name="connsiteX2124" fmla="*/ 3597748 w 12188896"/>
              <a:gd name="connsiteY2124" fmla="*/ 1110897 h 5852096"/>
              <a:gd name="connsiteX2125" fmla="*/ 3613962 w 12188896"/>
              <a:gd name="connsiteY2125" fmla="*/ 1122044 h 5852096"/>
              <a:gd name="connsiteX2126" fmla="*/ 3654433 w 12188896"/>
              <a:gd name="connsiteY2126" fmla="*/ 1151875 h 5852096"/>
              <a:gd name="connsiteX2127" fmla="*/ 3589262 w 12188896"/>
              <a:gd name="connsiteY2127" fmla="*/ 1180249 h 5852096"/>
              <a:gd name="connsiteX2128" fmla="*/ 3532197 w 12188896"/>
              <a:gd name="connsiteY2128" fmla="*/ 1133761 h 5852096"/>
              <a:gd name="connsiteX2129" fmla="*/ 3485962 w 12188896"/>
              <a:gd name="connsiteY2129" fmla="*/ 1100003 h 5852096"/>
              <a:gd name="connsiteX2130" fmla="*/ 3470255 w 12188896"/>
              <a:gd name="connsiteY2130" fmla="*/ 1089363 h 5852096"/>
              <a:gd name="connsiteX2131" fmla="*/ 3533590 w 12188896"/>
              <a:gd name="connsiteY2131" fmla="*/ 1071756 h 5852096"/>
              <a:gd name="connsiteX2132" fmla="*/ 3585652 w 12188896"/>
              <a:gd name="connsiteY2132" fmla="*/ 1102980 h 5852096"/>
              <a:gd name="connsiteX2133" fmla="*/ 3521430 w 12188896"/>
              <a:gd name="connsiteY2133" fmla="*/ 1125591 h 5852096"/>
              <a:gd name="connsiteX2134" fmla="*/ 3485899 w 12188896"/>
              <a:gd name="connsiteY2134" fmla="*/ 1100003 h 5852096"/>
              <a:gd name="connsiteX2135" fmla="*/ 3411923 w 12188896"/>
              <a:gd name="connsiteY2135" fmla="*/ 1053832 h 5852096"/>
              <a:gd name="connsiteX2136" fmla="*/ 3472155 w 12188896"/>
              <a:gd name="connsiteY2136" fmla="*/ 1040785 h 5852096"/>
              <a:gd name="connsiteX2137" fmla="*/ 3519276 w 12188896"/>
              <a:gd name="connsiteY2137" fmla="*/ 1064092 h 5852096"/>
              <a:gd name="connsiteX2138" fmla="*/ 3457968 w 12188896"/>
              <a:gd name="connsiteY2138" fmla="*/ 1081446 h 5852096"/>
              <a:gd name="connsiteX2139" fmla="*/ 3411860 w 12188896"/>
              <a:gd name="connsiteY2139" fmla="*/ 1053832 h 5852096"/>
              <a:gd name="connsiteX2140" fmla="*/ 3356885 w 12188896"/>
              <a:gd name="connsiteY2140" fmla="*/ 1025268 h 5852096"/>
              <a:gd name="connsiteX2141" fmla="*/ 3413317 w 12188896"/>
              <a:gd name="connsiteY2141" fmla="*/ 1015958 h 5852096"/>
              <a:gd name="connsiteX2142" fmla="*/ 3454421 w 12188896"/>
              <a:gd name="connsiteY2142" fmla="*/ 1032805 h 5852096"/>
              <a:gd name="connsiteX2143" fmla="*/ 3397166 w 12188896"/>
              <a:gd name="connsiteY2143" fmla="*/ 1045725 h 5852096"/>
              <a:gd name="connsiteX2144" fmla="*/ 3356885 w 12188896"/>
              <a:gd name="connsiteY2144" fmla="*/ 1025268 h 5852096"/>
              <a:gd name="connsiteX2145" fmla="*/ 3304887 w 12188896"/>
              <a:gd name="connsiteY2145" fmla="*/ 1002151 h 5852096"/>
              <a:gd name="connsiteX2146" fmla="*/ 3356759 w 12188896"/>
              <a:gd name="connsiteY2146" fmla="*/ 995881 h 5852096"/>
              <a:gd name="connsiteX2147" fmla="*/ 3390769 w 12188896"/>
              <a:gd name="connsiteY2147" fmla="*/ 1007471 h 5852096"/>
              <a:gd name="connsiteX2148" fmla="*/ 3338455 w 12188896"/>
              <a:gd name="connsiteY2148" fmla="*/ 1016591 h 5852096"/>
              <a:gd name="connsiteX2149" fmla="*/ 3304887 w 12188896"/>
              <a:gd name="connsiteY2149" fmla="*/ 1002087 h 5852096"/>
              <a:gd name="connsiteX2150" fmla="*/ 3492169 w 12188896"/>
              <a:gd name="connsiteY2150" fmla="*/ 1005127 h 5852096"/>
              <a:gd name="connsiteX2151" fmla="*/ 3529790 w 12188896"/>
              <a:gd name="connsiteY2151" fmla="*/ 1018048 h 5852096"/>
              <a:gd name="connsiteX2152" fmla="*/ 3477095 w 12188896"/>
              <a:gd name="connsiteY2152" fmla="*/ 1028118 h 5852096"/>
              <a:gd name="connsiteX2153" fmla="*/ 3440171 w 12188896"/>
              <a:gd name="connsiteY2153" fmla="*/ 1011968 h 5852096"/>
              <a:gd name="connsiteX2154" fmla="*/ 3492169 w 12188896"/>
              <a:gd name="connsiteY2154" fmla="*/ 1005127 h 5852096"/>
              <a:gd name="connsiteX2155" fmla="*/ 8779127 w 12188896"/>
              <a:gd name="connsiteY2155" fmla="*/ 2732528 h 5852096"/>
              <a:gd name="connsiteX2156" fmla="*/ 8817318 w 12188896"/>
              <a:gd name="connsiteY2156" fmla="*/ 2796750 h 5852096"/>
              <a:gd name="connsiteX2157" fmla="*/ 8763356 w 12188896"/>
              <a:gd name="connsiteY2157" fmla="*/ 2744879 h 5852096"/>
              <a:gd name="connsiteX2158" fmla="*/ 8069838 w 12188896"/>
              <a:gd name="connsiteY2158" fmla="*/ 2350111 h 5852096"/>
              <a:gd name="connsiteX2159" fmla="*/ 7793824 w 12188896"/>
              <a:gd name="connsiteY2159" fmla="*/ 2423453 h 5852096"/>
              <a:gd name="connsiteX2160" fmla="*/ 7577598 w 12188896"/>
              <a:gd name="connsiteY2160" fmla="*/ 2553987 h 5852096"/>
              <a:gd name="connsiteX2161" fmla="*/ 7577027 w 12188896"/>
              <a:gd name="connsiteY2161" fmla="*/ 2554367 h 5852096"/>
              <a:gd name="connsiteX2162" fmla="*/ 7304497 w 12188896"/>
              <a:gd name="connsiteY2162" fmla="*/ 2709664 h 5852096"/>
              <a:gd name="connsiteX2163" fmla="*/ 6807823 w 12188896"/>
              <a:gd name="connsiteY2163" fmla="*/ 2865722 h 5852096"/>
              <a:gd name="connsiteX2164" fmla="*/ 6795219 w 12188896"/>
              <a:gd name="connsiteY2164" fmla="*/ 2760269 h 5852096"/>
              <a:gd name="connsiteX2165" fmla="*/ 6794586 w 12188896"/>
              <a:gd name="connsiteY2165" fmla="*/ 2754949 h 5852096"/>
              <a:gd name="connsiteX2166" fmla="*/ 7252752 w 12188896"/>
              <a:gd name="connsiteY2166" fmla="*/ 2589011 h 5852096"/>
              <a:gd name="connsiteX2167" fmla="*/ 7509513 w 12188896"/>
              <a:gd name="connsiteY2167" fmla="*/ 2434917 h 5852096"/>
              <a:gd name="connsiteX2168" fmla="*/ 7507233 w 12188896"/>
              <a:gd name="connsiteY2168" fmla="*/ 2431560 h 5852096"/>
              <a:gd name="connsiteX2169" fmla="*/ 7509892 w 12188896"/>
              <a:gd name="connsiteY2169" fmla="*/ 2434663 h 5852096"/>
              <a:gd name="connsiteX2170" fmla="*/ 7739989 w 12188896"/>
              <a:gd name="connsiteY2170" fmla="*/ 2291336 h 5852096"/>
              <a:gd name="connsiteX2171" fmla="*/ 8010112 w 12188896"/>
              <a:gd name="connsiteY2171" fmla="*/ 2220021 h 5852096"/>
              <a:gd name="connsiteX2172" fmla="*/ 8699008 w 12188896"/>
              <a:gd name="connsiteY2172" fmla="*/ 2648419 h 5852096"/>
              <a:gd name="connsiteX2173" fmla="*/ 8779063 w 12188896"/>
              <a:gd name="connsiteY2173" fmla="*/ 2732528 h 5852096"/>
              <a:gd name="connsiteX2174" fmla="*/ 8935184 w 12188896"/>
              <a:gd name="connsiteY2174" fmla="*/ 2921203 h 5852096"/>
              <a:gd name="connsiteX2175" fmla="*/ 8974959 w 12188896"/>
              <a:gd name="connsiteY2175" fmla="*/ 2985615 h 5852096"/>
              <a:gd name="connsiteX2176" fmla="*/ 8945191 w 12188896"/>
              <a:gd name="connsiteY2176" fmla="*/ 2961991 h 5852096"/>
              <a:gd name="connsiteX2177" fmla="*/ 8912573 w 12188896"/>
              <a:gd name="connsiteY2177" fmla="*/ 2935074 h 5852096"/>
              <a:gd name="connsiteX2178" fmla="*/ 8874699 w 12188896"/>
              <a:gd name="connsiteY2178" fmla="*/ 2868572 h 5852096"/>
              <a:gd name="connsiteX2179" fmla="*/ 8935121 w 12188896"/>
              <a:gd name="connsiteY2179" fmla="*/ 2921203 h 5852096"/>
              <a:gd name="connsiteX2180" fmla="*/ 9079525 w 12188896"/>
              <a:gd name="connsiteY2180" fmla="*/ 3076944 h 5852096"/>
              <a:gd name="connsiteX2181" fmla="*/ 9124049 w 12188896"/>
              <a:gd name="connsiteY2181" fmla="*/ 3145409 h 5852096"/>
              <a:gd name="connsiteX2182" fmla="*/ 9063311 w 12188896"/>
              <a:gd name="connsiteY2182" fmla="*/ 3106775 h 5852096"/>
              <a:gd name="connsiteX2183" fmla="*/ 9022903 w 12188896"/>
              <a:gd name="connsiteY2183" fmla="*/ 3038563 h 5852096"/>
              <a:gd name="connsiteX2184" fmla="*/ 9079588 w 12188896"/>
              <a:gd name="connsiteY2184" fmla="*/ 3076881 h 5852096"/>
              <a:gd name="connsiteX2185" fmla="*/ 9219242 w 12188896"/>
              <a:gd name="connsiteY2185" fmla="*/ 3209758 h 5852096"/>
              <a:gd name="connsiteX2186" fmla="*/ 9268644 w 12188896"/>
              <a:gd name="connsiteY2186" fmla="*/ 3281010 h 5852096"/>
              <a:gd name="connsiteX2187" fmla="*/ 9268453 w 12188896"/>
              <a:gd name="connsiteY2187" fmla="*/ 3280947 h 5852096"/>
              <a:gd name="connsiteX2188" fmla="*/ 9209109 w 12188896"/>
              <a:gd name="connsiteY2188" fmla="*/ 3254979 h 5852096"/>
              <a:gd name="connsiteX2189" fmla="*/ 9164204 w 12188896"/>
              <a:gd name="connsiteY2189" fmla="*/ 3183284 h 5852096"/>
              <a:gd name="connsiteX2190" fmla="*/ 9187448 w 12188896"/>
              <a:gd name="connsiteY2190" fmla="*/ 3194811 h 5852096"/>
              <a:gd name="connsiteX2191" fmla="*/ 9219242 w 12188896"/>
              <a:gd name="connsiteY2191" fmla="*/ 3209758 h 5852096"/>
              <a:gd name="connsiteX2192" fmla="*/ 9361619 w 12188896"/>
              <a:gd name="connsiteY2192" fmla="*/ 3329461 h 5852096"/>
              <a:gd name="connsiteX2193" fmla="*/ 9413744 w 12188896"/>
              <a:gd name="connsiteY2193" fmla="*/ 3398813 h 5852096"/>
              <a:gd name="connsiteX2194" fmla="*/ 9353006 w 12188896"/>
              <a:gd name="connsiteY2194" fmla="*/ 3382029 h 5852096"/>
              <a:gd name="connsiteX2195" fmla="*/ 9303921 w 12188896"/>
              <a:gd name="connsiteY2195" fmla="*/ 3308687 h 5852096"/>
              <a:gd name="connsiteX2196" fmla="*/ 9361619 w 12188896"/>
              <a:gd name="connsiteY2196" fmla="*/ 3329398 h 5852096"/>
              <a:gd name="connsiteX2197" fmla="*/ 4699335 w 12188896"/>
              <a:gd name="connsiteY2197" fmla="*/ 1209256 h 5852096"/>
              <a:gd name="connsiteX2198" fmla="*/ 4746710 w 12188896"/>
              <a:gd name="connsiteY2198" fmla="*/ 1248904 h 5852096"/>
              <a:gd name="connsiteX2199" fmla="*/ 4693508 w 12188896"/>
              <a:gd name="connsiteY2199" fmla="*/ 1293492 h 5852096"/>
              <a:gd name="connsiteX2200" fmla="*/ 4601989 w 12188896"/>
              <a:gd name="connsiteY2200" fmla="*/ 1212043 h 5852096"/>
              <a:gd name="connsiteX2201" fmla="*/ 4609020 w 12188896"/>
              <a:gd name="connsiteY2201" fmla="*/ 1207546 h 5852096"/>
              <a:gd name="connsiteX2202" fmla="*/ 4657598 w 12188896"/>
              <a:gd name="connsiteY2202" fmla="*/ 1177906 h 5852096"/>
              <a:gd name="connsiteX2203" fmla="*/ 4699399 w 12188896"/>
              <a:gd name="connsiteY2203" fmla="*/ 1209256 h 5852096"/>
              <a:gd name="connsiteX2204" fmla="*/ 4821762 w 12188896"/>
              <a:gd name="connsiteY2204" fmla="*/ 1209510 h 5852096"/>
              <a:gd name="connsiteX2205" fmla="*/ 4834999 w 12188896"/>
              <a:gd name="connsiteY2205" fmla="*/ 1220150 h 5852096"/>
              <a:gd name="connsiteX2206" fmla="*/ 4921578 w 12188896"/>
              <a:gd name="connsiteY2206" fmla="*/ 1295772 h 5852096"/>
              <a:gd name="connsiteX2207" fmla="*/ 4871163 w 12188896"/>
              <a:gd name="connsiteY2207" fmla="*/ 1347390 h 5852096"/>
              <a:gd name="connsiteX2208" fmla="*/ 4767864 w 12188896"/>
              <a:gd name="connsiteY2208" fmla="*/ 1249411 h 5852096"/>
              <a:gd name="connsiteX2209" fmla="*/ 4821762 w 12188896"/>
              <a:gd name="connsiteY2209" fmla="*/ 1209510 h 5852096"/>
              <a:gd name="connsiteX2210" fmla="*/ 9507734 w 12188896"/>
              <a:gd name="connsiteY2210" fmla="*/ 3434471 h 5852096"/>
              <a:gd name="connsiteX2211" fmla="*/ 9562518 w 12188896"/>
              <a:gd name="connsiteY2211" fmla="*/ 3500973 h 5852096"/>
              <a:gd name="connsiteX2212" fmla="*/ 9498550 w 12188896"/>
              <a:gd name="connsiteY2212" fmla="*/ 3492549 h 5852096"/>
              <a:gd name="connsiteX2213" fmla="*/ 9446995 w 12188896"/>
              <a:gd name="connsiteY2213" fmla="*/ 3421107 h 5852096"/>
              <a:gd name="connsiteX2214" fmla="*/ 9507670 w 12188896"/>
              <a:gd name="connsiteY2214" fmla="*/ 3434471 h 5852096"/>
              <a:gd name="connsiteX2215" fmla="*/ 10102133 w 12188896"/>
              <a:gd name="connsiteY2215" fmla="*/ 3720682 h 5852096"/>
              <a:gd name="connsiteX2216" fmla="*/ 10174208 w 12188896"/>
              <a:gd name="connsiteY2216" fmla="*/ 3757289 h 5852096"/>
              <a:gd name="connsiteX2217" fmla="*/ 10109860 w 12188896"/>
              <a:gd name="connsiteY2217" fmla="*/ 3819865 h 5852096"/>
              <a:gd name="connsiteX2218" fmla="*/ 10036645 w 12188896"/>
              <a:gd name="connsiteY2218" fmla="*/ 3771350 h 5852096"/>
              <a:gd name="connsiteX2219" fmla="*/ 10102196 w 12188896"/>
              <a:gd name="connsiteY2219" fmla="*/ 3720682 h 5852096"/>
              <a:gd name="connsiteX2220" fmla="*/ 9575375 w 12188896"/>
              <a:gd name="connsiteY2220" fmla="*/ 4075865 h 5852096"/>
              <a:gd name="connsiteX2221" fmla="*/ 9519767 w 12188896"/>
              <a:gd name="connsiteY2221" fmla="*/ 3975732 h 5852096"/>
              <a:gd name="connsiteX2222" fmla="*/ 9581899 w 12188896"/>
              <a:gd name="connsiteY2222" fmla="*/ 3985612 h 5852096"/>
              <a:gd name="connsiteX2223" fmla="*/ 9609259 w 12188896"/>
              <a:gd name="connsiteY2223" fmla="*/ 3988653 h 5852096"/>
              <a:gd name="connsiteX2224" fmla="*/ 9672531 w 12188896"/>
              <a:gd name="connsiteY2224" fmla="*/ 4085555 h 5852096"/>
              <a:gd name="connsiteX2225" fmla="*/ 9654480 w 12188896"/>
              <a:gd name="connsiteY2225" fmla="*/ 4084542 h 5852096"/>
              <a:gd name="connsiteX2226" fmla="*/ 9575375 w 12188896"/>
              <a:gd name="connsiteY2226" fmla="*/ 4075928 h 5852096"/>
              <a:gd name="connsiteX2227" fmla="*/ 9410071 w 12188896"/>
              <a:gd name="connsiteY2227" fmla="*/ 3936338 h 5852096"/>
              <a:gd name="connsiteX2228" fmla="*/ 9365293 w 12188896"/>
              <a:gd name="connsiteY2228" fmla="*/ 3836142 h 5852096"/>
              <a:gd name="connsiteX2229" fmla="*/ 9447565 w 12188896"/>
              <a:gd name="connsiteY2229" fmla="*/ 3859322 h 5852096"/>
              <a:gd name="connsiteX2230" fmla="*/ 9474735 w 12188896"/>
              <a:gd name="connsiteY2230" fmla="*/ 3915817 h 5852096"/>
              <a:gd name="connsiteX2231" fmla="*/ 9494876 w 12188896"/>
              <a:gd name="connsiteY2231" fmla="*/ 3956858 h 5852096"/>
              <a:gd name="connsiteX2232" fmla="*/ 9410071 w 12188896"/>
              <a:gd name="connsiteY2232" fmla="*/ 3936338 h 5852096"/>
              <a:gd name="connsiteX2233" fmla="*/ 7038109 w 12188896"/>
              <a:gd name="connsiteY2233" fmla="*/ 3783954 h 5852096"/>
              <a:gd name="connsiteX2234" fmla="*/ 7011002 w 12188896"/>
              <a:gd name="connsiteY2234" fmla="*/ 3713842 h 5852096"/>
              <a:gd name="connsiteX2235" fmla="*/ 7085991 w 12188896"/>
              <a:gd name="connsiteY2235" fmla="*/ 3738859 h 5852096"/>
              <a:gd name="connsiteX2236" fmla="*/ 7765512 w 12188896"/>
              <a:gd name="connsiteY2236" fmla="*/ 3786867 h 5852096"/>
              <a:gd name="connsiteX2237" fmla="*/ 8281820 w 12188896"/>
              <a:gd name="connsiteY2237" fmla="*/ 3587615 h 5852096"/>
              <a:gd name="connsiteX2238" fmla="*/ 8545610 w 12188896"/>
              <a:gd name="connsiteY2238" fmla="*/ 3513006 h 5852096"/>
              <a:gd name="connsiteX2239" fmla="*/ 9151093 w 12188896"/>
              <a:gd name="connsiteY2239" fmla="*/ 3658297 h 5852096"/>
              <a:gd name="connsiteX2240" fmla="*/ 9151600 w 12188896"/>
              <a:gd name="connsiteY2240" fmla="*/ 3658487 h 5852096"/>
              <a:gd name="connsiteX2241" fmla="*/ 9295054 w 12188896"/>
              <a:gd name="connsiteY2241" fmla="*/ 3715045 h 5852096"/>
              <a:gd name="connsiteX2242" fmla="*/ 9340465 w 12188896"/>
              <a:gd name="connsiteY2242" fmla="*/ 3814038 h 5852096"/>
              <a:gd name="connsiteX2243" fmla="*/ 9200811 w 12188896"/>
              <a:gd name="connsiteY2243" fmla="*/ 3765777 h 5852096"/>
              <a:gd name="connsiteX2244" fmla="*/ 9200495 w 12188896"/>
              <a:gd name="connsiteY2244" fmla="*/ 3765650 h 5852096"/>
              <a:gd name="connsiteX2245" fmla="*/ 8604132 w 12188896"/>
              <a:gd name="connsiteY2245" fmla="*/ 3643160 h 5852096"/>
              <a:gd name="connsiteX2246" fmla="*/ 8335845 w 12188896"/>
              <a:gd name="connsiteY2246" fmla="*/ 3719605 h 5852096"/>
              <a:gd name="connsiteX2247" fmla="*/ 7820741 w 12188896"/>
              <a:gd name="connsiteY2247" fmla="*/ 3906507 h 5852096"/>
              <a:gd name="connsiteX2248" fmla="*/ 7038109 w 12188896"/>
              <a:gd name="connsiteY2248" fmla="*/ 3783954 h 5852096"/>
              <a:gd name="connsiteX2249" fmla="*/ 6937090 w 12188896"/>
              <a:gd name="connsiteY2249" fmla="*/ 3669824 h 5852096"/>
              <a:gd name="connsiteX2250" fmla="*/ 6908146 w 12188896"/>
              <a:gd name="connsiteY2250" fmla="*/ 3601042 h 5852096"/>
              <a:gd name="connsiteX2251" fmla="*/ 6961917 w 12188896"/>
              <a:gd name="connsiteY2251" fmla="*/ 3617826 h 5852096"/>
              <a:gd name="connsiteX2252" fmla="*/ 6987695 w 12188896"/>
              <a:gd name="connsiteY2252" fmla="*/ 3690154 h 5852096"/>
              <a:gd name="connsiteX2253" fmla="*/ 6937027 w 12188896"/>
              <a:gd name="connsiteY2253" fmla="*/ 3669824 h 5852096"/>
              <a:gd name="connsiteX2254" fmla="*/ 6832904 w 12188896"/>
              <a:gd name="connsiteY2254" fmla="*/ 3560381 h 5852096"/>
              <a:gd name="connsiteX2255" fmla="*/ 6801236 w 12188896"/>
              <a:gd name="connsiteY2255" fmla="*/ 3491282 h 5852096"/>
              <a:gd name="connsiteX2256" fmla="*/ 6856654 w 12188896"/>
              <a:gd name="connsiteY2256" fmla="*/ 3506863 h 5852096"/>
              <a:gd name="connsiteX2257" fmla="*/ 6884902 w 12188896"/>
              <a:gd name="connsiteY2257" fmla="*/ 3579635 h 5852096"/>
              <a:gd name="connsiteX2258" fmla="*/ 6832904 w 12188896"/>
              <a:gd name="connsiteY2258" fmla="*/ 3560318 h 5852096"/>
              <a:gd name="connsiteX2259" fmla="*/ 6723208 w 12188896"/>
              <a:gd name="connsiteY2259" fmla="*/ 3451318 h 5852096"/>
              <a:gd name="connsiteX2260" fmla="*/ 6689640 w 12188896"/>
              <a:gd name="connsiteY2260" fmla="*/ 3383993 h 5852096"/>
              <a:gd name="connsiteX2261" fmla="*/ 6746895 w 12188896"/>
              <a:gd name="connsiteY2261" fmla="*/ 3398497 h 5852096"/>
              <a:gd name="connsiteX2262" fmla="*/ 6776916 w 12188896"/>
              <a:gd name="connsiteY2262" fmla="*/ 3469558 h 5852096"/>
              <a:gd name="connsiteX2263" fmla="*/ 6723208 w 12188896"/>
              <a:gd name="connsiteY2263" fmla="*/ 3451318 h 5852096"/>
              <a:gd name="connsiteX2264" fmla="*/ 6608761 w 12188896"/>
              <a:gd name="connsiteY2264" fmla="*/ 3345548 h 5852096"/>
              <a:gd name="connsiteX2265" fmla="*/ 6573357 w 12188896"/>
              <a:gd name="connsiteY2265" fmla="*/ 3280566 h 5852096"/>
              <a:gd name="connsiteX2266" fmla="*/ 6632575 w 12188896"/>
              <a:gd name="connsiteY2266" fmla="*/ 3293867 h 5852096"/>
              <a:gd name="connsiteX2267" fmla="*/ 6664306 w 12188896"/>
              <a:gd name="connsiteY2267" fmla="*/ 3362775 h 5852096"/>
              <a:gd name="connsiteX2268" fmla="*/ 6608761 w 12188896"/>
              <a:gd name="connsiteY2268" fmla="*/ 3345612 h 5852096"/>
              <a:gd name="connsiteX2269" fmla="*/ 6490007 w 12188896"/>
              <a:gd name="connsiteY2269" fmla="*/ 3244529 h 5852096"/>
              <a:gd name="connsiteX2270" fmla="*/ 6452514 w 12188896"/>
              <a:gd name="connsiteY2270" fmla="*/ 3181447 h 5852096"/>
              <a:gd name="connsiteX2271" fmla="*/ 6513885 w 12188896"/>
              <a:gd name="connsiteY2271" fmla="*/ 3193607 h 5852096"/>
              <a:gd name="connsiteX2272" fmla="*/ 6547769 w 12188896"/>
              <a:gd name="connsiteY2272" fmla="*/ 3260869 h 5852096"/>
              <a:gd name="connsiteX2273" fmla="*/ 6490007 w 12188896"/>
              <a:gd name="connsiteY2273" fmla="*/ 3244529 h 5852096"/>
              <a:gd name="connsiteX2274" fmla="*/ 6365428 w 12188896"/>
              <a:gd name="connsiteY2274" fmla="*/ 3146233 h 5852096"/>
              <a:gd name="connsiteX2275" fmla="*/ 6326477 w 12188896"/>
              <a:gd name="connsiteY2275" fmla="*/ 3085938 h 5852096"/>
              <a:gd name="connsiteX2276" fmla="*/ 6390065 w 12188896"/>
              <a:gd name="connsiteY2276" fmla="*/ 3096705 h 5852096"/>
              <a:gd name="connsiteX2277" fmla="*/ 6425533 w 12188896"/>
              <a:gd name="connsiteY2277" fmla="*/ 3161497 h 5852096"/>
              <a:gd name="connsiteX2278" fmla="*/ 6365428 w 12188896"/>
              <a:gd name="connsiteY2278" fmla="*/ 3146296 h 5852096"/>
              <a:gd name="connsiteX2279" fmla="*/ 6235908 w 12188896"/>
              <a:gd name="connsiteY2279" fmla="*/ 3052560 h 5852096"/>
              <a:gd name="connsiteX2280" fmla="*/ 6196133 w 12188896"/>
              <a:gd name="connsiteY2280" fmla="*/ 2995749 h 5852096"/>
              <a:gd name="connsiteX2281" fmla="*/ 6262002 w 12188896"/>
              <a:gd name="connsiteY2281" fmla="*/ 3005249 h 5852096"/>
              <a:gd name="connsiteX2282" fmla="*/ 6298546 w 12188896"/>
              <a:gd name="connsiteY2282" fmla="*/ 3066684 h 5852096"/>
              <a:gd name="connsiteX2283" fmla="*/ 6235908 w 12188896"/>
              <a:gd name="connsiteY2283" fmla="*/ 3052624 h 5852096"/>
              <a:gd name="connsiteX2284" fmla="*/ 6101954 w 12188896"/>
              <a:gd name="connsiteY2284" fmla="*/ 2964081 h 5852096"/>
              <a:gd name="connsiteX2285" fmla="*/ 6061673 w 12188896"/>
              <a:gd name="connsiteY2285" fmla="*/ 2910626 h 5852096"/>
              <a:gd name="connsiteX2286" fmla="*/ 6129821 w 12188896"/>
              <a:gd name="connsiteY2286" fmla="*/ 2918670 h 5852096"/>
              <a:gd name="connsiteX2287" fmla="*/ 6141728 w 12188896"/>
              <a:gd name="connsiteY2287" fmla="*/ 2937734 h 5852096"/>
              <a:gd name="connsiteX2288" fmla="*/ 6167189 w 12188896"/>
              <a:gd name="connsiteY2288" fmla="*/ 2976938 h 5852096"/>
              <a:gd name="connsiteX2289" fmla="*/ 6101954 w 12188896"/>
              <a:gd name="connsiteY2289" fmla="*/ 2964081 h 5852096"/>
              <a:gd name="connsiteX2290" fmla="*/ 5964390 w 12188896"/>
              <a:gd name="connsiteY2290" fmla="*/ 2880986 h 5852096"/>
              <a:gd name="connsiteX2291" fmla="*/ 5953623 w 12188896"/>
              <a:gd name="connsiteY2291" fmla="*/ 2867939 h 5852096"/>
              <a:gd name="connsiteX2292" fmla="*/ 5924172 w 12188896"/>
              <a:gd name="connsiteY2292" fmla="*/ 2830951 h 5852096"/>
              <a:gd name="connsiteX2293" fmla="*/ 5994411 w 12188896"/>
              <a:gd name="connsiteY2293" fmla="*/ 2837348 h 5852096"/>
              <a:gd name="connsiteX2294" fmla="*/ 6032158 w 12188896"/>
              <a:gd name="connsiteY2294" fmla="*/ 2892639 h 5852096"/>
              <a:gd name="connsiteX2295" fmla="*/ 5964390 w 12188896"/>
              <a:gd name="connsiteY2295" fmla="*/ 2880986 h 5852096"/>
              <a:gd name="connsiteX2296" fmla="*/ 5824610 w 12188896"/>
              <a:gd name="connsiteY2296" fmla="*/ 2804350 h 5852096"/>
              <a:gd name="connsiteX2297" fmla="*/ 5784709 w 12188896"/>
              <a:gd name="connsiteY2297" fmla="*/ 2757292 h 5852096"/>
              <a:gd name="connsiteX2298" fmla="*/ 5811056 w 12188896"/>
              <a:gd name="connsiteY2298" fmla="*/ 2759192 h 5852096"/>
              <a:gd name="connsiteX2299" fmla="*/ 5856341 w 12188896"/>
              <a:gd name="connsiteY2299" fmla="*/ 2761789 h 5852096"/>
              <a:gd name="connsiteX2300" fmla="*/ 5894025 w 12188896"/>
              <a:gd name="connsiteY2300" fmla="*/ 2813787 h 5852096"/>
              <a:gd name="connsiteX2301" fmla="*/ 5884144 w 12188896"/>
              <a:gd name="connsiteY2301" fmla="*/ 2812520 h 5852096"/>
              <a:gd name="connsiteX2302" fmla="*/ 5824610 w 12188896"/>
              <a:gd name="connsiteY2302" fmla="*/ 2804287 h 5852096"/>
              <a:gd name="connsiteX2303" fmla="*/ 5684195 w 12188896"/>
              <a:gd name="connsiteY2303" fmla="*/ 2734682 h 5852096"/>
              <a:gd name="connsiteX2304" fmla="*/ 5646765 w 12188896"/>
              <a:gd name="connsiteY2304" fmla="*/ 2693070 h 5852096"/>
              <a:gd name="connsiteX2305" fmla="*/ 5717320 w 12188896"/>
              <a:gd name="connsiteY2305" fmla="*/ 2692944 h 5852096"/>
              <a:gd name="connsiteX2306" fmla="*/ 5754371 w 12188896"/>
              <a:gd name="connsiteY2306" fmla="*/ 2741332 h 5852096"/>
              <a:gd name="connsiteX2307" fmla="*/ 5684195 w 12188896"/>
              <a:gd name="connsiteY2307" fmla="*/ 2734745 h 5852096"/>
              <a:gd name="connsiteX2308" fmla="*/ 5548088 w 12188896"/>
              <a:gd name="connsiteY2308" fmla="*/ 2675843 h 5852096"/>
              <a:gd name="connsiteX2309" fmla="*/ 5503628 w 12188896"/>
              <a:gd name="connsiteY2309" fmla="*/ 2628975 h 5852096"/>
              <a:gd name="connsiteX2310" fmla="*/ 5520665 w 12188896"/>
              <a:gd name="connsiteY2310" fmla="*/ 2629039 h 5852096"/>
              <a:gd name="connsiteX2311" fmla="*/ 5575829 w 12188896"/>
              <a:gd name="connsiteY2311" fmla="*/ 2628532 h 5852096"/>
              <a:gd name="connsiteX2312" fmla="*/ 5616680 w 12188896"/>
              <a:gd name="connsiteY2312" fmla="*/ 2678820 h 5852096"/>
              <a:gd name="connsiteX2313" fmla="*/ 5548025 w 12188896"/>
              <a:gd name="connsiteY2313" fmla="*/ 2675780 h 5852096"/>
              <a:gd name="connsiteX2314" fmla="*/ 5402545 w 12188896"/>
              <a:gd name="connsiteY2314" fmla="*/ 2613078 h 5852096"/>
              <a:gd name="connsiteX2315" fmla="*/ 5362327 w 12188896"/>
              <a:gd name="connsiteY2315" fmla="*/ 2572671 h 5852096"/>
              <a:gd name="connsiteX2316" fmla="*/ 5434719 w 12188896"/>
              <a:gd name="connsiteY2316" fmla="*/ 2570390 h 5852096"/>
              <a:gd name="connsiteX2317" fmla="*/ 5472973 w 12188896"/>
              <a:gd name="connsiteY2317" fmla="*/ 2615105 h 5852096"/>
              <a:gd name="connsiteX2318" fmla="*/ 5402608 w 12188896"/>
              <a:gd name="connsiteY2318" fmla="*/ 2613142 h 5852096"/>
              <a:gd name="connsiteX2319" fmla="*/ 5260104 w 12188896"/>
              <a:gd name="connsiteY2319" fmla="*/ 2559180 h 5852096"/>
              <a:gd name="connsiteX2320" fmla="*/ 5220013 w 12188896"/>
              <a:gd name="connsiteY2320" fmla="*/ 2521052 h 5852096"/>
              <a:gd name="connsiteX2321" fmla="*/ 5292975 w 12188896"/>
              <a:gd name="connsiteY2321" fmla="*/ 2517126 h 5852096"/>
              <a:gd name="connsiteX2322" fmla="*/ 5331293 w 12188896"/>
              <a:gd name="connsiteY2322" fmla="*/ 2559624 h 5852096"/>
              <a:gd name="connsiteX2323" fmla="*/ 5260168 w 12188896"/>
              <a:gd name="connsiteY2323" fmla="*/ 2559243 h 5852096"/>
              <a:gd name="connsiteX2324" fmla="*/ 4106582 w 12188896"/>
              <a:gd name="connsiteY2324" fmla="*/ 1131038 h 5852096"/>
              <a:gd name="connsiteX2325" fmla="*/ 4047047 w 12188896"/>
              <a:gd name="connsiteY2325" fmla="*/ 1157448 h 5852096"/>
              <a:gd name="connsiteX2326" fmla="*/ 4029060 w 12188896"/>
              <a:gd name="connsiteY2326" fmla="*/ 1143895 h 5852096"/>
              <a:gd name="connsiteX2327" fmla="*/ 3986309 w 12188896"/>
              <a:gd name="connsiteY2327" fmla="*/ 1114381 h 5852096"/>
              <a:gd name="connsiteX2328" fmla="*/ 4043881 w 12188896"/>
              <a:gd name="connsiteY2328" fmla="*/ 1094937 h 5852096"/>
              <a:gd name="connsiteX2329" fmla="*/ 4106582 w 12188896"/>
              <a:gd name="connsiteY2329" fmla="*/ 1131101 h 5852096"/>
              <a:gd name="connsiteX2330" fmla="*/ 4193352 w 12188896"/>
              <a:gd name="connsiteY2330" fmla="*/ 1112290 h 5852096"/>
              <a:gd name="connsiteX2331" fmla="*/ 4260233 w 12188896"/>
              <a:gd name="connsiteY2331" fmla="*/ 1153332 h 5852096"/>
              <a:gd name="connsiteX2332" fmla="*/ 4201332 w 12188896"/>
              <a:gd name="connsiteY2332" fmla="*/ 1183289 h 5852096"/>
              <a:gd name="connsiteX2333" fmla="*/ 4164787 w 12188896"/>
              <a:gd name="connsiteY2333" fmla="*/ 1154788 h 5852096"/>
              <a:gd name="connsiteX2334" fmla="*/ 4136160 w 12188896"/>
              <a:gd name="connsiteY2334" fmla="*/ 1134268 h 5852096"/>
              <a:gd name="connsiteX2335" fmla="*/ 4193352 w 12188896"/>
              <a:gd name="connsiteY2335" fmla="*/ 1112290 h 5852096"/>
              <a:gd name="connsiteX2336" fmla="*/ 8841512 w 12188896"/>
              <a:gd name="connsiteY2336" fmla="*/ 2838171 h 5852096"/>
              <a:gd name="connsiteX2337" fmla="*/ 8882616 w 12188896"/>
              <a:gd name="connsiteY2337" fmla="*/ 2909613 h 5852096"/>
              <a:gd name="connsiteX2338" fmla="*/ 8816747 w 12188896"/>
              <a:gd name="connsiteY2338" fmla="*/ 2852231 h 5852096"/>
              <a:gd name="connsiteX2339" fmla="*/ 8129183 w 12188896"/>
              <a:gd name="connsiteY2339" fmla="*/ 2493818 h 5852096"/>
              <a:gd name="connsiteX2340" fmla="*/ 7854055 w 12188896"/>
              <a:gd name="connsiteY2340" fmla="*/ 2567477 h 5852096"/>
              <a:gd name="connsiteX2341" fmla="*/ 7655563 w 12188896"/>
              <a:gd name="connsiteY2341" fmla="*/ 2683760 h 5852096"/>
              <a:gd name="connsiteX2342" fmla="*/ 7361815 w 12188896"/>
              <a:gd name="connsiteY2342" fmla="*/ 2842668 h 5852096"/>
              <a:gd name="connsiteX2343" fmla="*/ 6823467 w 12188896"/>
              <a:gd name="connsiteY2343" fmla="*/ 2984032 h 5852096"/>
              <a:gd name="connsiteX2344" fmla="*/ 6809343 w 12188896"/>
              <a:gd name="connsiteY2344" fmla="*/ 2878895 h 5852096"/>
              <a:gd name="connsiteX2345" fmla="*/ 7309690 w 12188896"/>
              <a:gd name="connsiteY2345" fmla="*/ 2722205 h 5852096"/>
              <a:gd name="connsiteX2346" fmla="*/ 7584818 w 12188896"/>
              <a:gd name="connsiteY2346" fmla="*/ 2565450 h 5852096"/>
              <a:gd name="connsiteX2347" fmla="*/ 7585261 w 12188896"/>
              <a:gd name="connsiteY2347" fmla="*/ 2565134 h 5852096"/>
              <a:gd name="connsiteX2348" fmla="*/ 7800157 w 12188896"/>
              <a:gd name="connsiteY2348" fmla="*/ 2435423 h 5852096"/>
              <a:gd name="connsiteX2349" fmla="*/ 8069584 w 12188896"/>
              <a:gd name="connsiteY2349" fmla="*/ 2363728 h 5852096"/>
              <a:gd name="connsiteX2350" fmla="*/ 8753983 w 12188896"/>
              <a:gd name="connsiteY2350" fmla="*/ 2754822 h 5852096"/>
              <a:gd name="connsiteX2351" fmla="*/ 8841448 w 12188896"/>
              <a:gd name="connsiteY2351" fmla="*/ 2838234 h 5852096"/>
              <a:gd name="connsiteX2352" fmla="*/ 8994466 w 12188896"/>
              <a:gd name="connsiteY2352" fmla="*/ 3017726 h 5852096"/>
              <a:gd name="connsiteX2353" fmla="*/ 9036964 w 12188896"/>
              <a:gd name="connsiteY2353" fmla="*/ 3088788 h 5852096"/>
              <a:gd name="connsiteX2354" fmla="*/ 9016190 w 12188896"/>
              <a:gd name="connsiteY2354" fmla="*/ 3074158 h 5852096"/>
              <a:gd name="connsiteX2355" fmla="*/ 8971602 w 12188896"/>
              <a:gd name="connsiteY2355" fmla="*/ 3041287 h 5852096"/>
              <a:gd name="connsiteX2356" fmla="*/ 8931004 w 12188896"/>
              <a:gd name="connsiteY2356" fmla="*/ 2967818 h 5852096"/>
              <a:gd name="connsiteX2357" fmla="*/ 8936704 w 12188896"/>
              <a:gd name="connsiteY2357" fmla="*/ 2972505 h 5852096"/>
              <a:gd name="connsiteX2358" fmla="*/ 8994466 w 12188896"/>
              <a:gd name="connsiteY2358" fmla="*/ 3017726 h 5852096"/>
              <a:gd name="connsiteX2359" fmla="*/ 9139883 w 12188896"/>
              <a:gd name="connsiteY2359" fmla="*/ 3170110 h 5852096"/>
              <a:gd name="connsiteX2360" fmla="*/ 9185928 w 12188896"/>
              <a:gd name="connsiteY2360" fmla="*/ 3243199 h 5852096"/>
              <a:gd name="connsiteX2361" fmla="*/ 9121263 w 12188896"/>
              <a:gd name="connsiteY2361" fmla="*/ 3207034 h 5852096"/>
              <a:gd name="connsiteX2362" fmla="*/ 9078638 w 12188896"/>
              <a:gd name="connsiteY2362" fmla="*/ 3133059 h 5852096"/>
              <a:gd name="connsiteX2363" fmla="*/ 9139883 w 12188896"/>
              <a:gd name="connsiteY2363" fmla="*/ 3170110 h 5852096"/>
              <a:gd name="connsiteX2364" fmla="*/ 9282071 w 12188896"/>
              <a:gd name="connsiteY2364" fmla="*/ 3300580 h 5852096"/>
              <a:gd name="connsiteX2365" fmla="*/ 9332739 w 12188896"/>
              <a:gd name="connsiteY2365" fmla="*/ 3375949 h 5852096"/>
              <a:gd name="connsiteX2366" fmla="*/ 9268390 w 12188896"/>
              <a:gd name="connsiteY2366" fmla="*/ 3352072 h 5852096"/>
              <a:gd name="connsiteX2367" fmla="*/ 9222155 w 12188896"/>
              <a:gd name="connsiteY2367" fmla="*/ 3276070 h 5852096"/>
              <a:gd name="connsiteX2368" fmla="*/ 9263577 w 12188896"/>
              <a:gd name="connsiteY2368" fmla="*/ 3293550 h 5852096"/>
              <a:gd name="connsiteX2369" fmla="*/ 9282071 w 12188896"/>
              <a:gd name="connsiteY2369" fmla="*/ 3300580 h 5852096"/>
              <a:gd name="connsiteX2370" fmla="*/ 9426538 w 12188896"/>
              <a:gd name="connsiteY2370" fmla="*/ 3416103 h 5852096"/>
              <a:gd name="connsiteX2371" fmla="*/ 9432681 w 12188896"/>
              <a:gd name="connsiteY2371" fmla="*/ 3424400 h 5852096"/>
              <a:gd name="connsiteX2372" fmla="*/ 9433948 w 12188896"/>
              <a:gd name="connsiteY2372" fmla="*/ 3426111 h 5852096"/>
              <a:gd name="connsiteX2373" fmla="*/ 9479739 w 12188896"/>
              <a:gd name="connsiteY2373" fmla="*/ 3489446 h 5852096"/>
              <a:gd name="connsiteX2374" fmla="*/ 9418811 w 12188896"/>
              <a:gd name="connsiteY2374" fmla="*/ 3477728 h 5852096"/>
              <a:gd name="connsiteX2375" fmla="*/ 9414694 w 12188896"/>
              <a:gd name="connsiteY2375" fmla="*/ 3476842 h 5852096"/>
              <a:gd name="connsiteX2376" fmla="*/ 9372196 w 12188896"/>
              <a:gd name="connsiteY2376" fmla="*/ 3411100 h 5852096"/>
              <a:gd name="connsiteX2377" fmla="*/ 9370296 w 12188896"/>
              <a:gd name="connsiteY2377" fmla="*/ 3408187 h 5852096"/>
              <a:gd name="connsiteX2378" fmla="*/ 9364533 w 12188896"/>
              <a:gd name="connsiteY2378" fmla="*/ 3399446 h 5852096"/>
              <a:gd name="connsiteX2379" fmla="*/ 9426601 w 12188896"/>
              <a:gd name="connsiteY2379" fmla="*/ 3416103 h 5852096"/>
              <a:gd name="connsiteX2380" fmla="*/ 9574552 w 12188896"/>
              <a:gd name="connsiteY2380" fmla="*/ 3515793 h 5852096"/>
              <a:gd name="connsiteX2381" fmla="*/ 9630160 w 12188896"/>
              <a:gd name="connsiteY2381" fmla="*/ 3585778 h 5852096"/>
              <a:gd name="connsiteX2382" fmla="*/ 9562138 w 12188896"/>
              <a:gd name="connsiteY2382" fmla="*/ 3583118 h 5852096"/>
              <a:gd name="connsiteX2383" fmla="*/ 9509506 w 12188896"/>
              <a:gd name="connsiteY2383" fmla="*/ 3507876 h 5852096"/>
              <a:gd name="connsiteX2384" fmla="*/ 9574552 w 12188896"/>
              <a:gd name="connsiteY2384" fmla="*/ 3515793 h 5852096"/>
              <a:gd name="connsiteX2385" fmla="*/ 9828336 w 12188896"/>
              <a:gd name="connsiteY2385" fmla="*/ 3714031 h 5852096"/>
              <a:gd name="connsiteX2386" fmla="*/ 9850756 w 12188896"/>
              <a:gd name="connsiteY2386" fmla="*/ 3739683 h 5852096"/>
              <a:gd name="connsiteX2387" fmla="*/ 9777668 w 12188896"/>
              <a:gd name="connsiteY2387" fmla="*/ 3758746 h 5852096"/>
              <a:gd name="connsiteX2388" fmla="*/ 9768420 w 12188896"/>
              <a:gd name="connsiteY2388" fmla="*/ 3746269 h 5852096"/>
              <a:gd name="connsiteX2389" fmla="*/ 9722059 w 12188896"/>
              <a:gd name="connsiteY2389" fmla="*/ 3683567 h 5852096"/>
              <a:gd name="connsiteX2390" fmla="*/ 9792107 w 12188896"/>
              <a:gd name="connsiteY2390" fmla="*/ 3671660 h 5852096"/>
              <a:gd name="connsiteX2391" fmla="*/ 9828336 w 12188896"/>
              <a:gd name="connsiteY2391" fmla="*/ 3713968 h 5852096"/>
              <a:gd name="connsiteX2392" fmla="*/ 10261484 w 12188896"/>
              <a:gd name="connsiteY2392" fmla="*/ 3794024 h 5852096"/>
              <a:gd name="connsiteX2393" fmla="*/ 10198782 w 12188896"/>
              <a:gd name="connsiteY2393" fmla="*/ 3869709 h 5852096"/>
              <a:gd name="connsiteX2394" fmla="*/ 10122020 w 12188896"/>
              <a:gd name="connsiteY2394" fmla="*/ 3827212 h 5852096"/>
              <a:gd name="connsiteX2395" fmla="*/ 10187192 w 12188896"/>
              <a:gd name="connsiteY2395" fmla="*/ 3763243 h 5852096"/>
              <a:gd name="connsiteX2396" fmla="*/ 10261484 w 12188896"/>
              <a:gd name="connsiteY2396" fmla="*/ 3793961 h 5852096"/>
              <a:gd name="connsiteX2397" fmla="*/ 10116763 w 12188896"/>
              <a:gd name="connsiteY2397" fmla="*/ 3947675 h 5852096"/>
              <a:gd name="connsiteX2398" fmla="*/ 10037341 w 12188896"/>
              <a:gd name="connsiteY2398" fmla="*/ 3891813 h 5852096"/>
              <a:gd name="connsiteX2399" fmla="*/ 10111253 w 12188896"/>
              <a:gd name="connsiteY2399" fmla="*/ 3836648 h 5852096"/>
              <a:gd name="connsiteX2400" fmla="*/ 10189219 w 12188896"/>
              <a:gd name="connsiteY2400" fmla="*/ 3880033 h 5852096"/>
              <a:gd name="connsiteX2401" fmla="*/ 10116700 w 12188896"/>
              <a:gd name="connsiteY2401" fmla="*/ 3947738 h 5852096"/>
              <a:gd name="connsiteX2402" fmla="*/ 10022394 w 12188896"/>
              <a:gd name="connsiteY2402" fmla="*/ 4011010 h 5852096"/>
              <a:gd name="connsiteX2403" fmla="*/ 9942655 w 12188896"/>
              <a:gd name="connsiteY2403" fmla="*/ 3941785 h 5852096"/>
              <a:gd name="connsiteX2404" fmla="*/ 10025117 w 12188896"/>
              <a:gd name="connsiteY2404" fmla="*/ 3899540 h 5852096"/>
              <a:gd name="connsiteX2405" fmla="*/ 10105616 w 12188896"/>
              <a:gd name="connsiteY2405" fmla="*/ 3956542 h 5852096"/>
              <a:gd name="connsiteX2406" fmla="*/ 10022394 w 12188896"/>
              <a:gd name="connsiteY2406" fmla="*/ 4011010 h 5852096"/>
              <a:gd name="connsiteX2407" fmla="*/ 9917005 w 12188896"/>
              <a:gd name="connsiteY2407" fmla="*/ 4055914 h 5852096"/>
              <a:gd name="connsiteX2408" fmla="*/ 9840306 w 12188896"/>
              <a:gd name="connsiteY2408" fmla="*/ 3974972 h 5852096"/>
              <a:gd name="connsiteX2409" fmla="*/ 9928722 w 12188896"/>
              <a:gd name="connsiteY2409" fmla="*/ 3947485 h 5852096"/>
              <a:gd name="connsiteX2410" fmla="*/ 10009284 w 12188896"/>
              <a:gd name="connsiteY2410" fmla="*/ 4017977 h 5852096"/>
              <a:gd name="connsiteX2411" fmla="*/ 9917005 w 12188896"/>
              <a:gd name="connsiteY2411" fmla="*/ 4055978 h 5852096"/>
              <a:gd name="connsiteX2412" fmla="*/ 9804965 w 12188896"/>
              <a:gd name="connsiteY2412" fmla="*/ 4081058 h 5852096"/>
              <a:gd name="connsiteX2413" fmla="*/ 9734093 w 12188896"/>
              <a:gd name="connsiteY2413" fmla="*/ 3991122 h 5852096"/>
              <a:gd name="connsiteX2414" fmla="*/ 9796858 w 12188896"/>
              <a:gd name="connsiteY2414" fmla="*/ 3983776 h 5852096"/>
              <a:gd name="connsiteX2415" fmla="*/ 9825232 w 12188896"/>
              <a:gd name="connsiteY2415" fmla="*/ 3978266 h 5852096"/>
              <a:gd name="connsiteX2416" fmla="*/ 9902311 w 12188896"/>
              <a:gd name="connsiteY2416" fmla="*/ 4060348 h 5852096"/>
              <a:gd name="connsiteX2417" fmla="*/ 9869756 w 12188896"/>
              <a:gd name="connsiteY2417" fmla="*/ 4069088 h 5852096"/>
              <a:gd name="connsiteX2418" fmla="*/ 9804965 w 12188896"/>
              <a:gd name="connsiteY2418" fmla="*/ 4081058 h 5852096"/>
              <a:gd name="connsiteX2419" fmla="*/ 9689505 w 12188896"/>
              <a:gd name="connsiteY2419" fmla="*/ 4086252 h 5852096"/>
              <a:gd name="connsiteX2420" fmla="*/ 9626106 w 12188896"/>
              <a:gd name="connsiteY2420" fmla="*/ 3990109 h 5852096"/>
              <a:gd name="connsiteX2421" fmla="*/ 9718006 w 12188896"/>
              <a:gd name="connsiteY2421" fmla="*/ 3992073 h 5852096"/>
              <a:gd name="connsiteX2422" fmla="*/ 9788941 w 12188896"/>
              <a:gd name="connsiteY2422" fmla="*/ 4082958 h 5852096"/>
              <a:gd name="connsiteX2423" fmla="*/ 9689568 w 12188896"/>
              <a:gd name="connsiteY2423" fmla="*/ 4086252 h 5852096"/>
              <a:gd name="connsiteX2424" fmla="*/ 3829365 w 12188896"/>
              <a:gd name="connsiteY2424" fmla="*/ 1293365 h 5852096"/>
              <a:gd name="connsiteX2425" fmla="*/ 3894790 w 12188896"/>
              <a:gd name="connsiteY2425" fmla="*/ 1253591 h 5852096"/>
              <a:gd name="connsiteX2426" fmla="*/ 3969272 w 12188896"/>
              <a:gd name="connsiteY2426" fmla="*/ 1330163 h 5852096"/>
              <a:gd name="connsiteX2427" fmla="*/ 3904354 w 12188896"/>
              <a:gd name="connsiteY2427" fmla="*/ 1379754 h 5852096"/>
              <a:gd name="connsiteX2428" fmla="*/ 3829428 w 12188896"/>
              <a:gd name="connsiteY2428" fmla="*/ 1293365 h 5852096"/>
              <a:gd name="connsiteX2429" fmla="*/ 3751399 w 12188896"/>
              <a:gd name="connsiteY2429" fmla="*/ 1215780 h 5852096"/>
              <a:gd name="connsiteX2430" fmla="*/ 3816318 w 12188896"/>
              <a:gd name="connsiteY2430" fmla="*/ 1184176 h 5852096"/>
              <a:gd name="connsiteX2431" fmla="*/ 3883580 w 12188896"/>
              <a:gd name="connsiteY2431" fmla="*/ 1243077 h 5852096"/>
              <a:gd name="connsiteX2432" fmla="*/ 3819041 w 12188896"/>
              <a:gd name="connsiteY2432" fmla="*/ 1282408 h 5852096"/>
              <a:gd name="connsiteX2433" fmla="*/ 3751399 w 12188896"/>
              <a:gd name="connsiteY2433" fmla="*/ 1215780 h 5852096"/>
              <a:gd name="connsiteX2434" fmla="*/ 3679704 w 12188896"/>
              <a:gd name="connsiteY2434" fmla="*/ 1154472 h 5852096"/>
              <a:gd name="connsiteX2435" fmla="*/ 3744433 w 12188896"/>
              <a:gd name="connsiteY2435" fmla="*/ 1129328 h 5852096"/>
              <a:gd name="connsiteX2436" fmla="*/ 3749563 w 12188896"/>
              <a:gd name="connsiteY2436" fmla="*/ 1133001 h 5852096"/>
              <a:gd name="connsiteX2437" fmla="*/ 3804917 w 12188896"/>
              <a:gd name="connsiteY2437" fmla="*/ 1175056 h 5852096"/>
              <a:gd name="connsiteX2438" fmla="*/ 3740886 w 12188896"/>
              <a:gd name="connsiteY2438" fmla="*/ 1206343 h 5852096"/>
              <a:gd name="connsiteX2439" fmla="*/ 3679641 w 12188896"/>
              <a:gd name="connsiteY2439" fmla="*/ 1154535 h 5852096"/>
              <a:gd name="connsiteX2440" fmla="*/ 3621689 w 12188896"/>
              <a:gd name="connsiteY2440" fmla="*/ 1110960 h 5852096"/>
              <a:gd name="connsiteX2441" fmla="*/ 3613962 w 12188896"/>
              <a:gd name="connsiteY2441" fmla="*/ 1105577 h 5852096"/>
              <a:gd name="connsiteX2442" fmla="*/ 3676981 w 12188896"/>
              <a:gd name="connsiteY2442" fmla="*/ 1086260 h 5852096"/>
              <a:gd name="connsiteX2443" fmla="*/ 3732335 w 12188896"/>
              <a:gd name="connsiteY2443" fmla="*/ 1121031 h 5852096"/>
              <a:gd name="connsiteX2444" fmla="*/ 3668747 w 12188896"/>
              <a:gd name="connsiteY2444" fmla="*/ 1145921 h 5852096"/>
              <a:gd name="connsiteX2445" fmla="*/ 3621626 w 12188896"/>
              <a:gd name="connsiteY2445" fmla="*/ 1111024 h 5852096"/>
              <a:gd name="connsiteX2446" fmla="*/ 9511787 w 12188896"/>
              <a:gd name="connsiteY2446" fmla="*/ 3960405 h 5852096"/>
              <a:gd name="connsiteX2447" fmla="*/ 9486959 w 12188896"/>
              <a:gd name="connsiteY2447" fmla="*/ 3910054 h 5852096"/>
              <a:gd name="connsiteX2448" fmla="*/ 9464602 w 12188896"/>
              <a:gd name="connsiteY2448" fmla="*/ 3863439 h 5852096"/>
              <a:gd name="connsiteX2449" fmla="*/ 9510204 w 12188896"/>
              <a:gd name="connsiteY2449" fmla="*/ 3873066 h 5852096"/>
              <a:gd name="connsiteX2450" fmla="*/ 9547507 w 12188896"/>
              <a:gd name="connsiteY2450" fmla="*/ 3879273 h 5852096"/>
              <a:gd name="connsiteX2451" fmla="*/ 9600582 w 12188896"/>
              <a:gd name="connsiteY2451" fmla="*/ 3974022 h 5852096"/>
              <a:gd name="connsiteX2452" fmla="*/ 9583609 w 12188896"/>
              <a:gd name="connsiteY2452" fmla="*/ 3972059 h 5852096"/>
              <a:gd name="connsiteX2453" fmla="*/ 9511850 w 12188896"/>
              <a:gd name="connsiteY2453" fmla="*/ 3960342 h 5852096"/>
              <a:gd name="connsiteX2454" fmla="*/ 9357819 w 12188896"/>
              <a:gd name="connsiteY2454" fmla="*/ 3819611 h 5852096"/>
              <a:gd name="connsiteX2455" fmla="*/ 9312915 w 12188896"/>
              <a:gd name="connsiteY2455" fmla="*/ 3721568 h 5852096"/>
              <a:gd name="connsiteX2456" fmla="*/ 9393096 w 12188896"/>
              <a:gd name="connsiteY2456" fmla="*/ 3748106 h 5852096"/>
              <a:gd name="connsiteX2457" fmla="*/ 9439838 w 12188896"/>
              <a:gd name="connsiteY2457" fmla="*/ 3843362 h 5852096"/>
              <a:gd name="connsiteX2458" fmla="*/ 9357819 w 12188896"/>
              <a:gd name="connsiteY2458" fmla="*/ 3819611 h 5852096"/>
              <a:gd name="connsiteX2459" fmla="*/ 7004479 w 12188896"/>
              <a:gd name="connsiteY2459" fmla="*/ 3696425 h 5852096"/>
              <a:gd name="connsiteX2460" fmla="*/ 6977878 w 12188896"/>
              <a:gd name="connsiteY2460" fmla="*/ 3622386 h 5852096"/>
              <a:gd name="connsiteX2461" fmla="*/ 7028166 w 12188896"/>
              <a:gd name="connsiteY2461" fmla="*/ 3635623 h 5852096"/>
              <a:gd name="connsiteX2462" fmla="*/ 7708574 w 12188896"/>
              <a:gd name="connsiteY2462" fmla="*/ 3653800 h 5852096"/>
              <a:gd name="connsiteX2463" fmla="*/ 8221652 w 12188896"/>
              <a:gd name="connsiteY2463" fmla="*/ 3443591 h 5852096"/>
              <a:gd name="connsiteX2464" fmla="*/ 8486139 w 12188896"/>
              <a:gd name="connsiteY2464" fmla="*/ 3369299 h 5852096"/>
              <a:gd name="connsiteX2465" fmla="*/ 9105302 w 12188896"/>
              <a:gd name="connsiteY2465" fmla="*/ 3539734 h 5852096"/>
              <a:gd name="connsiteX2466" fmla="*/ 9241409 w 12188896"/>
              <a:gd name="connsiteY2466" fmla="*/ 3600852 h 5852096"/>
              <a:gd name="connsiteX2467" fmla="*/ 9286884 w 12188896"/>
              <a:gd name="connsiteY2467" fmla="*/ 3697565 h 5852096"/>
              <a:gd name="connsiteX2468" fmla="*/ 9156667 w 12188896"/>
              <a:gd name="connsiteY2468" fmla="*/ 3645946 h 5852096"/>
              <a:gd name="connsiteX2469" fmla="*/ 9156161 w 12188896"/>
              <a:gd name="connsiteY2469" fmla="*/ 3645756 h 5852096"/>
              <a:gd name="connsiteX2470" fmla="*/ 8544724 w 12188896"/>
              <a:gd name="connsiteY2470" fmla="*/ 3499579 h 5852096"/>
              <a:gd name="connsiteX2471" fmla="*/ 8275613 w 12188896"/>
              <a:gd name="connsiteY2471" fmla="*/ 3575708 h 5852096"/>
              <a:gd name="connsiteX2472" fmla="*/ 7763359 w 12188896"/>
              <a:gd name="connsiteY2472" fmla="*/ 3773630 h 5852096"/>
              <a:gd name="connsiteX2473" fmla="*/ 7004479 w 12188896"/>
              <a:gd name="connsiteY2473" fmla="*/ 3696551 h 5852096"/>
              <a:gd name="connsiteX2474" fmla="*/ 6901812 w 12188896"/>
              <a:gd name="connsiteY2474" fmla="*/ 3585525 h 5852096"/>
              <a:gd name="connsiteX2475" fmla="*/ 6872678 w 12188896"/>
              <a:gd name="connsiteY2475" fmla="*/ 3511043 h 5852096"/>
              <a:gd name="connsiteX2476" fmla="*/ 6931200 w 12188896"/>
              <a:gd name="connsiteY2476" fmla="*/ 3524596 h 5852096"/>
              <a:gd name="connsiteX2477" fmla="*/ 6956851 w 12188896"/>
              <a:gd name="connsiteY2477" fmla="*/ 3603069 h 5852096"/>
              <a:gd name="connsiteX2478" fmla="*/ 6901749 w 12188896"/>
              <a:gd name="connsiteY2478" fmla="*/ 3585525 h 5852096"/>
              <a:gd name="connsiteX2479" fmla="*/ 6794016 w 12188896"/>
              <a:gd name="connsiteY2479" fmla="*/ 3474942 h 5852096"/>
              <a:gd name="connsiteX2480" fmla="*/ 6763046 w 12188896"/>
              <a:gd name="connsiteY2480" fmla="*/ 3402170 h 5852096"/>
              <a:gd name="connsiteX2481" fmla="*/ 6823593 w 12188896"/>
              <a:gd name="connsiteY2481" fmla="*/ 3414584 h 5852096"/>
              <a:gd name="connsiteX2482" fmla="*/ 6850891 w 12188896"/>
              <a:gd name="connsiteY2482" fmla="*/ 3491346 h 5852096"/>
              <a:gd name="connsiteX2483" fmla="*/ 6794016 w 12188896"/>
              <a:gd name="connsiteY2483" fmla="*/ 3474942 h 5852096"/>
              <a:gd name="connsiteX2484" fmla="*/ 6681723 w 12188896"/>
              <a:gd name="connsiteY2484" fmla="*/ 3367652 h 5852096"/>
              <a:gd name="connsiteX2485" fmla="*/ 6648916 w 12188896"/>
              <a:gd name="connsiteY2485" fmla="*/ 3297097 h 5852096"/>
              <a:gd name="connsiteX2486" fmla="*/ 6711491 w 12188896"/>
              <a:gd name="connsiteY2486" fmla="*/ 3308244 h 5852096"/>
              <a:gd name="connsiteX2487" fmla="*/ 6740498 w 12188896"/>
              <a:gd name="connsiteY2487" fmla="*/ 3382789 h 5852096"/>
              <a:gd name="connsiteX2488" fmla="*/ 6681723 w 12188896"/>
              <a:gd name="connsiteY2488" fmla="*/ 3367652 h 5852096"/>
              <a:gd name="connsiteX2489" fmla="*/ 6565376 w 12188896"/>
              <a:gd name="connsiteY2489" fmla="*/ 3265366 h 5852096"/>
              <a:gd name="connsiteX2490" fmla="*/ 6530352 w 12188896"/>
              <a:gd name="connsiteY2490" fmla="*/ 3196331 h 5852096"/>
              <a:gd name="connsiteX2491" fmla="*/ 6594954 w 12188896"/>
              <a:gd name="connsiteY2491" fmla="*/ 3206084 h 5852096"/>
              <a:gd name="connsiteX2492" fmla="*/ 6626241 w 12188896"/>
              <a:gd name="connsiteY2492" fmla="*/ 3279490 h 5852096"/>
              <a:gd name="connsiteX2493" fmla="*/ 6565376 w 12188896"/>
              <a:gd name="connsiteY2493" fmla="*/ 3265366 h 5852096"/>
              <a:gd name="connsiteX2494" fmla="*/ 6443393 w 12188896"/>
              <a:gd name="connsiteY2494" fmla="*/ 3165550 h 5852096"/>
              <a:gd name="connsiteX2495" fmla="*/ 6406659 w 12188896"/>
              <a:gd name="connsiteY2495" fmla="*/ 3099175 h 5852096"/>
              <a:gd name="connsiteX2496" fmla="*/ 6473540 w 12188896"/>
              <a:gd name="connsiteY2496" fmla="*/ 3107408 h 5852096"/>
              <a:gd name="connsiteX2497" fmla="*/ 6506539 w 12188896"/>
              <a:gd name="connsiteY2497" fmla="*/ 3178407 h 5852096"/>
              <a:gd name="connsiteX2498" fmla="*/ 6443393 w 12188896"/>
              <a:gd name="connsiteY2498" fmla="*/ 3165550 h 5852096"/>
              <a:gd name="connsiteX2499" fmla="*/ 6316660 w 12188896"/>
              <a:gd name="connsiteY2499" fmla="*/ 3070294 h 5852096"/>
              <a:gd name="connsiteX2500" fmla="*/ 6278848 w 12188896"/>
              <a:gd name="connsiteY2500" fmla="*/ 3007276 h 5852096"/>
              <a:gd name="connsiteX2501" fmla="*/ 6347884 w 12188896"/>
              <a:gd name="connsiteY2501" fmla="*/ 3014053 h 5852096"/>
              <a:gd name="connsiteX2502" fmla="*/ 6382148 w 12188896"/>
              <a:gd name="connsiteY2502" fmla="*/ 3081821 h 5852096"/>
              <a:gd name="connsiteX2503" fmla="*/ 6316660 w 12188896"/>
              <a:gd name="connsiteY2503" fmla="*/ 3070294 h 5852096"/>
              <a:gd name="connsiteX2504" fmla="*/ 6185556 w 12188896"/>
              <a:gd name="connsiteY2504" fmla="*/ 2980105 h 5852096"/>
              <a:gd name="connsiteX2505" fmla="*/ 6153192 w 12188896"/>
              <a:gd name="connsiteY2505" fmla="*/ 2930450 h 5852096"/>
              <a:gd name="connsiteX2506" fmla="*/ 6146795 w 12188896"/>
              <a:gd name="connsiteY2506" fmla="*/ 2920190 h 5852096"/>
              <a:gd name="connsiteX2507" fmla="*/ 6218047 w 12188896"/>
              <a:gd name="connsiteY2507" fmla="*/ 2925384 h 5852096"/>
              <a:gd name="connsiteX2508" fmla="*/ 6241164 w 12188896"/>
              <a:gd name="connsiteY2508" fmla="*/ 2968261 h 5852096"/>
              <a:gd name="connsiteX2509" fmla="*/ 6253451 w 12188896"/>
              <a:gd name="connsiteY2509" fmla="*/ 2990112 h 5852096"/>
              <a:gd name="connsiteX2510" fmla="*/ 6185556 w 12188896"/>
              <a:gd name="connsiteY2510" fmla="*/ 2980105 h 5852096"/>
              <a:gd name="connsiteX2511" fmla="*/ 6050716 w 12188896"/>
              <a:gd name="connsiteY2511" fmla="*/ 2895426 h 5852096"/>
              <a:gd name="connsiteX2512" fmla="*/ 6011385 w 12188896"/>
              <a:gd name="connsiteY2512" fmla="*/ 2838488 h 5852096"/>
              <a:gd name="connsiteX2513" fmla="*/ 6084600 w 12188896"/>
              <a:gd name="connsiteY2513" fmla="*/ 2841971 h 5852096"/>
              <a:gd name="connsiteX2514" fmla="*/ 6120954 w 12188896"/>
              <a:gd name="connsiteY2514" fmla="*/ 2904103 h 5852096"/>
              <a:gd name="connsiteX2515" fmla="*/ 6050716 w 12188896"/>
              <a:gd name="connsiteY2515" fmla="*/ 2895426 h 5852096"/>
              <a:gd name="connsiteX2516" fmla="*/ 5912708 w 12188896"/>
              <a:gd name="connsiteY2516" fmla="*/ 2816067 h 5852096"/>
              <a:gd name="connsiteX2517" fmla="*/ 5873441 w 12188896"/>
              <a:gd name="connsiteY2517" fmla="*/ 2762549 h 5852096"/>
              <a:gd name="connsiteX2518" fmla="*/ 5948366 w 12188896"/>
              <a:gd name="connsiteY2518" fmla="*/ 2764132 h 5852096"/>
              <a:gd name="connsiteX2519" fmla="*/ 5985100 w 12188896"/>
              <a:gd name="connsiteY2519" fmla="*/ 2823034 h 5852096"/>
              <a:gd name="connsiteX2520" fmla="*/ 5912708 w 12188896"/>
              <a:gd name="connsiteY2520" fmla="*/ 2816067 h 5852096"/>
              <a:gd name="connsiteX2521" fmla="*/ 5772865 w 12188896"/>
              <a:gd name="connsiteY2521" fmla="*/ 2742788 h 5852096"/>
              <a:gd name="connsiteX2522" fmla="*/ 5733914 w 12188896"/>
              <a:gd name="connsiteY2522" fmla="*/ 2692564 h 5852096"/>
              <a:gd name="connsiteX2523" fmla="*/ 5739931 w 12188896"/>
              <a:gd name="connsiteY2523" fmla="*/ 2692437 h 5852096"/>
              <a:gd name="connsiteX2524" fmla="*/ 5808142 w 12188896"/>
              <a:gd name="connsiteY2524" fmla="*/ 2689714 h 5852096"/>
              <a:gd name="connsiteX2525" fmla="*/ 5846587 w 12188896"/>
              <a:gd name="connsiteY2525" fmla="*/ 2747792 h 5852096"/>
              <a:gd name="connsiteX2526" fmla="*/ 5811943 w 12188896"/>
              <a:gd name="connsiteY2526" fmla="*/ 2745702 h 5852096"/>
              <a:gd name="connsiteX2527" fmla="*/ 5772865 w 12188896"/>
              <a:gd name="connsiteY2527" fmla="*/ 2742788 h 5852096"/>
              <a:gd name="connsiteX2528" fmla="*/ 5634921 w 12188896"/>
              <a:gd name="connsiteY2528" fmla="*/ 2679327 h 5852096"/>
              <a:gd name="connsiteX2529" fmla="*/ 5592866 w 12188896"/>
              <a:gd name="connsiteY2529" fmla="*/ 2628152 h 5852096"/>
              <a:gd name="connsiteX2530" fmla="*/ 5668299 w 12188896"/>
              <a:gd name="connsiteY2530" fmla="*/ 2625555 h 5852096"/>
              <a:gd name="connsiteX2531" fmla="*/ 5669502 w 12188896"/>
              <a:gd name="connsiteY2531" fmla="*/ 2625555 h 5852096"/>
              <a:gd name="connsiteX2532" fmla="*/ 5707503 w 12188896"/>
              <a:gd name="connsiteY2532" fmla="*/ 2679453 h 5852096"/>
              <a:gd name="connsiteX2533" fmla="*/ 5634921 w 12188896"/>
              <a:gd name="connsiteY2533" fmla="*/ 2679263 h 5852096"/>
              <a:gd name="connsiteX2534" fmla="*/ 4801748 w 12188896"/>
              <a:gd name="connsiteY2534" fmla="*/ 1426432 h 5852096"/>
              <a:gd name="connsiteX2535" fmla="*/ 4748800 w 12188896"/>
              <a:gd name="connsiteY2535" fmla="*/ 1493124 h 5852096"/>
              <a:gd name="connsiteX2536" fmla="*/ 4638281 w 12188896"/>
              <a:gd name="connsiteY2536" fmla="*/ 1362527 h 5852096"/>
              <a:gd name="connsiteX2537" fmla="*/ 4693002 w 12188896"/>
              <a:gd name="connsiteY2537" fmla="*/ 1311669 h 5852096"/>
              <a:gd name="connsiteX2538" fmla="*/ 4801812 w 12188896"/>
              <a:gd name="connsiteY2538" fmla="*/ 1426369 h 5852096"/>
              <a:gd name="connsiteX2539" fmla="*/ 6568480 w 12188896"/>
              <a:gd name="connsiteY2539" fmla="*/ 2805174 h 5852096"/>
              <a:gd name="connsiteX2540" fmla="*/ 6589380 w 12188896"/>
              <a:gd name="connsiteY2540" fmla="*/ 2900619 h 5852096"/>
              <a:gd name="connsiteX2541" fmla="*/ 6504955 w 12188896"/>
              <a:gd name="connsiteY2541" fmla="*/ 2908663 h 5852096"/>
              <a:gd name="connsiteX2542" fmla="*/ 6480001 w 12188896"/>
              <a:gd name="connsiteY2542" fmla="*/ 2819234 h 5852096"/>
              <a:gd name="connsiteX2543" fmla="*/ 6568416 w 12188896"/>
              <a:gd name="connsiteY2543" fmla="*/ 2805174 h 5852096"/>
              <a:gd name="connsiteX2544" fmla="*/ 8902060 w 12188896"/>
              <a:gd name="connsiteY2544" fmla="*/ 2943941 h 5852096"/>
              <a:gd name="connsiteX2545" fmla="*/ 8944938 w 12188896"/>
              <a:gd name="connsiteY2545" fmla="*/ 3020956 h 5852096"/>
              <a:gd name="connsiteX2546" fmla="*/ 8868746 w 12188896"/>
              <a:gd name="connsiteY2546" fmla="*/ 2960914 h 5852096"/>
              <a:gd name="connsiteX2547" fmla="*/ 8188527 w 12188896"/>
              <a:gd name="connsiteY2547" fmla="*/ 2637526 h 5852096"/>
              <a:gd name="connsiteX2548" fmla="*/ 7914286 w 12188896"/>
              <a:gd name="connsiteY2548" fmla="*/ 2711564 h 5852096"/>
              <a:gd name="connsiteX2549" fmla="*/ 7737265 w 12188896"/>
              <a:gd name="connsiteY2549" fmla="*/ 2812267 h 5852096"/>
              <a:gd name="connsiteX2550" fmla="*/ 7419197 w 12188896"/>
              <a:gd name="connsiteY2550" fmla="*/ 2975671 h 5852096"/>
              <a:gd name="connsiteX2551" fmla="*/ 6841771 w 12188896"/>
              <a:gd name="connsiteY2551" fmla="*/ 3098732 h 5852096"/>
              <a:gd name="connsiteX2552" fmla="*/ 6825557 w 12188896"/>
              <a:gd name="connsiteY2552" fmla="*/ 2998029 h 5852096"/>
              <a:gd name="connsiteX2553" fmla="*/ 7366755 w 12188896"/>
              <a:gd name="connsiteY2553" fmla="*/ 2855335 h 5852096"/>
              <a:gd name="connsiteX2554" fmla="*/ 7662150 w 12188896"/>
              <a:gd name="connsiteY2554" fmla="*/ 2695604 h 5852096"/>
              <a:gd name="connsiteX2555" fmla="*/ 7662783 w 12188896"/>
              <a:gd name="connsiteY2555" fmla="*/ 2695224 h 5852096"/>
              <a:gd name="connsiteX2556" fmla="*/ 7860452 w 12188896"/>
              <a:gd name="connsiteY2556" fmla="*/ 2579447 h 5852096"/>
              <a:gd name="connsiteX2557" fmla="*/ 8129183 w 12188896"/>
              <a:gd name="connsiteY2557" fmla="*/ 2507372 h 5852096"/>
              <a:gd name="connsiteX2558" fmla="*/ 8807818 w 12188896"/>
              <a:gd name="connsiteY2558" fmla="*/ 2862428 h 5852096"/>
              <a:gd name="connsiteX2559" fmla="*/ 8902060 w 12188896"/>
              <a:gd name="connsiteY2559" fmla="*/ 2943941 h 5852096"/>
              <a:gd name="connsiteX2560" fmla="*/ 9053178 w 12188896"/>
              <a:gd name="connsiteY2560" fmla="*/ 3116339 h 5852096"/>
              <a:gd name="connsiteX2561" fmla="*/ 9097385 w 12188896"/>
              <a:gd name="connsiteY2561" fmla="*/ 3192657 h 5852096"/>
              <a:gd name="connsiteX2562" fmla="*/ 9087125 w 12188896"/>
              <a:gd name="connsiteY2562" fmla="*/ 3186324 h 5852096"/>
              <a:gd name="connsiteX2563" fmla="*/ 9029300 w 12188896"/>
              <a:gd name="connsiteY2563" fmla="*/ 3148513 h 5852096"/>
              <a:gd name="connsiteX2564" fmla="*/ 8987055 w 12188896"/>
              <a:gd name="connsiteY2564" fmla="*/ 3069787 h 5852096"/>
              <a:gd name="connsiteX2565" fmla="*/ 9008273 w 12188896"/>
              <a:gd name="connsiteY2565" fmla="*/ 3085241 h 5852096"/>
              <a:gd name="connsiteX2566" fmla="*/ 9053114 w 12188896"/>
              <a:gd name="connsiteY2566" fmla="*/ 3116402 h 5852096"/>
              <a:gd name="connsiteX2567" fmla="*/ 9199672 w 12188896"/>
              <a:gd name="connsiteY2567" fmla="*/ 3265430 h 5852096"/>
              <a:gd name="connsiteX2568" fmla="*/ 9246983 w 12188896"/>
              <a:gd name="connsiteY2568" fmla="*/ 3342761 h 5852096"/>
              <a:gd name="connsiteX2569" fmla="*/ 9179911 w 12188896"/>
              <a:gd name="connsiteY2569" fmla="*/ 3310081 h 5852096"/>
              <a:gd name="connsiteX2570" fmla="*/ 9178834 w 12188896"/>
              <a:gd name="connsiteY2570" fmla="*/ 3309510 h 5852096"/>
              <a:gd name="connsiteX2571" fmla="*/ 9178264 w 12188896"/>
              <a:gd name="connsiteY2571" fmla="*/ 3308497 h 5852096"/>
              <a:gd name="connsiteX2572" fmla="*/ 9178264 w 12188896"/>
              <a:gd name="connsiteY2572" fmla="*/ 3308497 h 5852096"/>
              <a:gd name="connsiteX2573" fmla="*/ 9134626 w 12188896"/>
              <a:gd name="connsiteY2573" fmla="*/ 3230595 h 5852096"/>
              <a:gd name="connsiteX2574" fmla="*/ 9199735 w 12188896"/>
              <a:gd name="connsiteY2574" fmla="*/ 3265430 h 5852096"/>
              <a:gd name="connsiteX2575" fmla="*/ 9344519 w 12188896"/>
              <a:gd name="connsiteY2575" fmla="*/ 3393683 h 5852096"/>
              <a:gd name="connsiteX2576" fmla="*/ 9360859 w 12188896"/>
              <a:gd name="connsiteY2576" fmla="*/ 3418510 h 5852096"/>
              <a:gd name="connsiteX2577" fmla="*/ 9395693 w 12188896"/>
              <a:gd name="connsiteY2577" fmla="*/ 3472345 h 5852096"/>
              <a:gd name="connsiteX2578" fmla="*/ 9327165 w 12188896"/>
              <a:gd name="connsiteY2578" fmla="*/ 3451318 h 5852096"/>
              <a:gd name="connsiteX2579" fmla="*/ 9299424 w 12188896"/>
              <a:gd name="connsiteY2579" fmla="*/ 3404070 h 5852096"/>
              <a:gd name="connsiteX2580" fmla="*/ 9279980 w 12188896"/>
              <a:gd name="connsiteY2580" fmla="*/ 3371452 h 5852096"/>
              <a:gd name="connsiteX2581" fmla="*/ 9339705 w 12188896"/>
              <a:gd name="connsiteY2581" fmla="*/ 3392289 h 5852096"/>
              <a:gd name="connsiteX2582" fmla="*/ 9344456 w 12188896"/>
              <a:gd name="connsiteY2582" fmla="*/ 3393683 h 5852096"/>
              <a:gd name="connsiteX2583" fmla="*/ 4116146 w 12188896"/>
              <a:gd name="connsiteY2583" fmla="*/ 1231740 h 5852096"/>
              <a:gd name="connsiteX2584" fmla="*/ 4054838 w 12188896"/>
              <a:gd name="connsiteY2584" fmla="*/ 1270502 h 5852096"/>
              <a:gd name="connsiteX2585" fmla="*/ 3983586 w 12188896"/>
              <a:gd name="connsiteY2585" fmla="*/ 1204696 h 5852096"/>
              <a:gd name="connsiteX2586" fmla="*/ 4046034 w 12188896"/>
              <a:gd name="connsiteY2586" fmla="*/ 1173789 h 5852096"/>
              <a:gd name="connsiteX2587" fmla="*/ 4116146 w 12188896"/>
              <a:gd name="connsiteY2587" fmla="*/ 1231740 h 5852096"/>
              <a:gd name="connsiteX2588" fmla="*/ 4197595 w 12188896"/>
              <a:gd name="connsiteY2588" fmla="*/ 1197729 h 5852096"/>
              <a:gd name="connsiteX2589" fmla="*/ 4277967 w 12188896"/>
              <a:gd name="connsiteY2589" fmla="*/ 1267778 h 5852096"/>
              <a:gd name="connsiteX2590" fmla="*/ 4218622 w 12188896"/>
              <a:gd name="connsiteY2590" fmla="*/ 1311353 h 5852096"/>
              <a:gd name="connsiteX2591" fmla="*/ 4136983 w 12188896"/>
              <a:gd name="connsiteY2591" fmla="*/ 1232247 h 5852096"/>
              <a:gd name="connsiteX2592" fmla="*/ 4197595 w 12188896"/>
              <a:gd name="connsiteY2592" fmla="*/ 1197793 h 5852096"/>
              <a:gd name="connsiteX2593" fmla="*/ 9490886 w 12188896"/>
              <a:gd name="connsiteY2593" fmla="*/ 3505026 h 5852096"/>
              <a:gd name="connsiteX2594" fmla="*/ 9544721 w 12188896"/>
              <a:gd name="connsiteY2594" fmla="*/ 3581725 h 5852096"/>
              <a:gd name="connsiteX2595" fmla="*/ 9493926 w 12188896"/>
              <a:gd name="connsiteY2595" fmla="*/ 3576151 h 5852096"/>
              <a:gd name="connsiteX2596" fmla="*/ 9475495 w 12188896"/>
              <a:gd name="connsiteY2596" fmla="*/ 3573428 h 5852096"/>
              <a:gd name="connsiteX2597" fmla="*/ 9424827 w 12188896"/>
              <a:gd name="connsiteY2597" fmla="*/ 3492802 h 5852096"/>
              <a:gd name="connsiteX2598" fmla="*/ 9490823 w 12188896"/>
              <a:gd name="connsiteY2598" fmla="*/ 3504963 h 5852096"/>
              <a:gd name="connsiteX2599" fmla="*/ 9835112 w 12188896"/>
              <a:gd name="connsiteY2599" fmla="*/ 3850835 h 5852096"/>
              <a:gd name="connsiteX2600" fmla="*/ 9753537 w 12188896"/>
              <a:gd name="connsiteY2600" fmla="*/ 3867619 h 5852096"/>
              <a:gd name="connsiteX2601" fmla="*/ 9698118 w 12188896"/>
              <a:gd name="connsiteY2601" fmla="*/ 3787310 h 5852096"/>
              <a:gd name="connsiteX2602" fmla="*/ 9695902 w 12188896"/>
              <a:gd name="connsiteY2602" fmla="*/ 3783890 h 5852096"/>
              <a:gd name="connsiteX2603" fmla="*/ 9771904 w 12188896"/>
              <a:gd name="connsiteY2603" fmla="*/ 3773693 h 5852096"/>
              <a:gd name="connsiteX2604" fmla="*/ 9835049 w 12188896"/>
              <a:gd name="connsiteY2604" fmla="*/ 3850835 h 5852096"/>
              <a:gd name="connsiteX2605" fmla="*/ 9917891 w 12188896"/>
              <a:gd name="connsiteY2605" fmla="*/ 3937098 h 5852096"/>
              <a:gd name="connsiteX2606" fmla="*/ 9830235 w 12188896"/>
              <a:gd name="connsiteY2606" fmla="*/ 3963382 h 5852096"/>
              <a:gd name="connsiteX2607" fmla="*/ 9762721 w 12188896"/>
              <a:gd name="connsiteY2607" fmla="*/ 3879969 h 5852096"/>
              <a:gd name="connsiteX2608" fmla="*/ 9845182 w 12188896"/>
              <a:gd name="connsiteY2608" fmla="*/ 3862172 h 5852096"/>
              <a:gd name="connsiteX2609" fmla="*/ 9917891 w 12188896"/>
              <a:gd name="connsiteY2609" fmla="*/ 3937098 h 5852096"/>
              <a:gd name="connsiteX2610" fmla="*/ 9724593 w 12188896"/>
              <a:gd name="connsiteY2610" fmla="*/ 3978202 h 5852096"/>
              <a:gd name="connsiteX2611" fmla="*/ 9663791 w 12188896"/>
              <a:gd name="connsiteY2611" fmla="*/ 3888203 h 5852096"/>
              <a:gd name="connsiteX2612" fmla="*/ 9720666 w 12188896"/>
              <a:gd name="connsiteY2612" fmla="*/ 3885353 h 5852096"/>
              <a:gd name="connsiteX2613" fmla="*/ 9747393 w 12188896"/>
              <a:gd name="connsiteY2613" fmla="*/ 3882186 h 5852096"/>
              <a:gd name="connsiteX2614" fmla="*/ 9815098 w 12188896"/>
              <a:gd name="connsiteY2614" fmla="*/ 3966612 h 5852096"/>
              <a:gd name="connsiteX2615" fmla="*/ 9794578 w 12188896"/>
              <a:gd name="connsiteY2615" fmla="*/ 3970476 h 5852096"/>
              <a:gd name="connsiteX2616" fmla="*/ 9724593 w 12188896"/>
              <a:gd name="connsiteY2616" fmla="*/ 3978202 h 5852096"/>
              <a:gd name="connsiteX2617" fmla="*/ 9617303 w 12188896"/>
              <a:gd name="connsiteY2617" fmla="*/ 3975795 h 5852096"/>
              <a:gd name="connsiteX2618" fmla="*/ 9563975 w 12188896"/>
              <a:gd name="connsiteY2618" fmla="*/ 3881680 h 5852096"/>
              <a:gd name="connsiteX2619" fmla="*/ 9647767 w 12188896"/>
              <a:gd name="connsiteY2619" fmla="*/ 3888140 h 5852096"/>
              <a:gd name="connsiteX2620" fmla="*/ 9708442 w 12188896"/>
              <a:gd name="connsiteY2620" fmla="*/ 3978899 h 5852096"/>
              <a:gd name="connsiteX2621" fmla="*/ 9617303 w 12188896"/>
              <a:gd name="connsiteY2621" fmla="*/ 3975795 h 5852096"/>
              <a:gd name="connsiteX2622" fmla="*/ 9457002 w 12188896"/>
              <a:gd name="connsiteY2622" fmla="*/ 3847732 h 5852096"/>
              <a:gd name="connsiteX2623" fmla="*/ 9410767 w 12188896"/>
              <a:gd name="connsiteY2623" fmla="*/ 3753236 h 5852096"/>
              <a:gd name="connsiteX2624" fmla="*/ 9438508 w 12188896"/>
              <a:gd name="connsiteY2624" fmla="*/ 3760646 h 5852096"/>
              <a:gd name="connsiteX2625" fmla="*/ 9490950 w 12188896"/>
              <a:gd name="connsiteY2625" fmla="*/ 3772363 h 5852096"/>
              <a:gd name="connsiteX2626" fmla="*/ 9539717 w 12188896"/>
              <a:gd name="connsiteY2626" fmla="*/ 3864452 h 5852096"/>
              <a:gd name="connsiteX2627" fmla="*/ 9512737 w 12188896"/>
              <a:gd name="connsiteY2627" fmla="*/ 3859766 h 5852096"/>
              <a:gd name="connsiteX2628" fmla="*/ 9457066 w 12188896"/>
              <a:gd name="connsiteY2628" fmla="*/ 3847669 h 5852096"/>
              <a:gd name="connsiteX2629" fmla="*/ 9304935 w 12188896"/>
              <a:gd name="connsiteY2629" fmla="*/ 3704278 h 5852096"/>
              <a:gd name="connsiteX2630" fmla="*/ 9260093 w 12188896"/>
              <a:gd name="connsiteY2630" fmla="*/ 3608642 h 5852096"/>
              <a:gd name="connsiteX2631" fmla="*/ 9338059 w 12188896"/>
              <a:gd name="connsiteY2631" fmla="*/ 3638536 h 5852096"/>
              <a:gd name="connsiteX2632" fmla="*/ 9384800 w 12188896"/>
              <a:gd name="connsiteY2632" fmla="*/ 3731449 h 5852096"/>
              <a:gd name="connsiteX2633" fmla="*/ 9304935 w 12188896"/>
              <a:gd name="connsiteY2633" fmla="*/ 3704278 h 5852096"/>
              <a:gd name="connsiteX2634" fmla="*/ 6972748 w 12188896"/>
              <a:gd name="connsiteY2634" fmla="*/ 3607629 h 5852096"/>
              <a:gd name="connsiteX2635" fmla="*/ 6946400 w 12188896"/>
              <a:gd name="connsiteY2635" fmla="*/ 3527700 h 5852096"/>
              <a:gd name="connsiteX2636" fmla="*/ 7283026 w 12188896"/>
              <a:gd name="connsiteY2636" fmla="*/ 3561458 h 5852096"/>
              <a:gd name="connsiteX2637" fmla="*/ 7651573 w 12188896"/>
              <a:gd name="connsiteY2637" fmla="*/ 3520733 h 5852096"/>
              <a:gd name="connsiteX2638" fmla="*/ 8131906 w 12188896"/>
              <a:gd name="connsiteY2638" fmla="*/ 3315021 h 5852096"/>
              <a:gd name="connsiteX2639" fmla="*/ 8161420 w 12188896"/>
              <a:gd name="connsiteY2639" fmla="*/ 3299630 h 5852096"/>
              <a:gd name="connsiteX2640" fmla="*/ 8426667 w 12188896"/>
              <a:gd name="connsiteY2640" fmla="*/ 3225718 h 5852096"/>
              <a:gd name="connsiteX2641" fmla="*/ 9058561 w 12188896"/>
              <a:gd name="connsiteY2641" fmla="*/ 3422944 h 5852096"/>
              <a:gd name="connsiteX2642" fmla="*/ 9187068 w 12188896"/>
              <a:gd name="connsiteY2642" fmla="*/ 3488052 h 5852096"/>
              <a:gd name="connsiteX2643" fmla="*/ 9232606 w 12188896"/>
              <a:gd name="connsiteY2643" fmla="*/ 3582358 h 5852096"/>
              <a:gd name="connsiteX2644" fmla="*/ 9112459 w 12188896"/>
              <a:gd name="connsiteY2644" fmla="*/ 3528143 h 5852096"/>
              <a:gd name="connsiteX2645" fmla="*/ 9110939 w 12188896"/>
              <a:gd name="connsiteY2645" fmla="*/ 3527447 h 5852096"/>
              <a:gd name="connsiteX2646" fmla="*/ 8485379 w 12188896"/>
              <a:gd name="connsiteY2646" fmla="*/ 3355872 h 5852096"/>
              <a:gd name="connsiteX2647" fmla="*/ 8215381 w 12188896"/>
              <a:gd name="connsiteY2647" fmla="*/ 3431684 h 5852096"/>
              <a:gd name="connsiteX2648" fmla="*/ 7705977 w 12188896"/>
              <a:gd name="connsiteY2648" fmla="*/ 3640626 h 5852096"/>
              <a:gd name="connsiteX2649" fmla="*/ 6972748 w 12188896"/>
              <a:gd name="connsiteY2649" fmla="*/ 3607755 h 5852096"/>
              <a:gd name="connsiteX2650" fmla="*/ 6866851 w 12188896"/>
              <a:gd name="connsiteY2650" fmla="*/ 3495526 h 5852096"/>
              <a:gd name="connsiteX2651" fmla="*/ 6838857 w 12188896"/>
              <a:gd name="connsiteY2651" fmla="*/ 3417370 h 5852096"/>
              <a:gd name="connsiteX2652" fmla="*/ 6902319 w 12188896"/>
              <a:gd name="connsiteY2652" fmla="*/ 3427440 h 5852096"/>
              <a:gd name="connsiteX2653" fmla="*/ 6926576 w 12188896"/>
              <a:gd name="connsiteY2653" fmla="*/ 3509713 h 5852096"/>
              <a:gd name="connsiteX2654" fmla="*/ 6866851 w 12188896"/>
              <a:gd name="connsiteY2654" fmla="*/ 3495526 h 5852096"/>
              <a:gd name="connsiteX2655" fmla="*/ 6756649 w 12188896"/>
              <a:gd name="connsiteY2655" fmla="*/ 3386590 h 5852096"/>
              <a:gd name="connsiteX2656" fmla="*/ 6726817 w 12188896"/>
              <a:gd name="connsiteY2656" fmla="*/ 3310587 h 5852096"/>
              <a:gd name="connsiteX2657" fmla="*/ 6792559 w 12188896"/>
              <a:gd name="connsiteY2657" fmla="*/ 3319264 h 5852096"/>
              <a:gd name="connsiteX2658" fmla="*/ 6818464 w 12188896"/>
              <a:gd name="connsiteY2658" fmla="*/ 3399446 h 5852096"/>
              <a:gd name="connsiteX2659" fmla="*/ 6756649 w 12188896"/>
              <a:gd name="connsiteY2659" fmla="*/ 3386526 h 5852096"/>
              <a:gd name="connsiteX2660" fmla="*/ 6642519 w 12188896"/>
              <a:gd name="connsiteY2660" fmla="*/ 3282910 h 5852096"/>
              <a:gd name="connsiteX2661" fmla="*/ 6610471 w 12188896"/>
              <a:gd name="connsiteY2661" fmla="*/ 3208111 h 5852096"/>
              <a:gd name="connsiteX2662" fmla="*/ 6678240 w 12188896"/>
              <a:gd name="connsiteY2662" fmla="*/ 3215268 h 5852096"/>
              <a:gd name="connsiteX2663" fmla="*/ 6706424 w 12188896"/>
              <a:gd name="connsiteY2663" fmla="*/ 3294627 h 5852096"/>
              <a:gd name="connsiteX2664" fmla="*/ 6642519 w 12188896"/>
              <a:gd name="connsiteY2664" fmla="*/ 3282973 h 5852096"/>
              <a:gd name="connsiteX2665" fmla="*/ 6523069 w 12188896"/>
              <a:gd name="connsiteY2665" fmla="*/ 3181384 h 5852096"/>
              <a:gd name="connsiteX2666" fmla="*/ 6489121 w 12188896"/>
              <a:gd name="connsiteY2666" fmla="*/ 3108928 h 5852096"/>
              <a:gd name="connsiteX2667" fmla="*/ 6559170 w 12188896"/>
              <a:gd name="connsiteY2667" fmla="*/ 3114502 h 5852096"/>
              <a:gd name="connsiteX2668" fmla="*/ 6589190 w 12188896"/>
              <a:gd name="connsiteY2668" fmla="*/ 3191644 h 5852096"/>
              <a:gd name="connsiteX2669" fmla="*/ 6523132 w 12188896"/>
              <a:gd name="connsiteY2669" fmla="*/ 3181384 h 5852096"/>
              <a:gd name="connsiteX2670" fmla="*/ 6398742 w 12188896"/>
              <a:gd name="connsiteY2670" fmla="*/ 3084291 h 5852096"/>
              <a:gd name="connsiteX2671" fmla="*/ 6363527 w 12188896"/>
              <a:gd name="connsiteY2671" fmla="*/ 3015193 h 5852096"/>
              <a:gd name="connsiteX2672" fmla="*/ 6435666 w 12188896"/>
              <a:gd name="connsiteY2672" fmla="*/ 3019119 h 5852096"/>
              <a:gd name="connsiteX2673" fmla="*/ 6439847 w 12188896"/>
              <a:gd name="connsiteY2673" fmla="*/ 3029380 h 5852096"/>
              <a:gd name="connsiteX2674" fmla="*/ 6467081 w 12188896"/>
              <a:gd name="connsiteY2674" fmla="*/ 3093095 h 5852096"/>
              <a:gd name="connsiteX2675" fmla="*/ 6398679 w 12188896"/>
              <a:gd name="connsiteY2675" fmla="*/ 3084291 h 5852096"/>
              <a:gd name="connsiteX2676" fmla="*/ 6270172 w 12188896"/>
              <a:gd name="connsiteY2676" fmla="*/ 2992202 h 5852096"/>
              <a:gd name="connsiteX2677" fmla="*/ 6252945 w 12188896"/>
              <a:gd name="connsiteY2677" fmla="*/ 2961674 h 5852096"/>
              <a:gd name="connsiteX2678" fmla="*/ 6233754 w 12188896"/>
              <a:gd name="connsiteY2678" fmla="*/ 2926207 h 5852096"/>
              <a:gd name="connsiteX2679" fmla="*/ 6308046 w 12188896"/>
              <a:gd name="connsiteY2679" fmla="*/ 2928423 h 5852096"/>
              <a:gd name="connsiteX2680" fmla="*/ 6340474 w 12188896"/>
              <a:gd name="connsiteY2680" fmla="*/ 2998852 h 5852096"/>
              <a:gd name="connsiteX2681" fmla="*/ 6340727 w 12188896"/>
              <a:gd name="connsiteY2681" fmla="*/ 2999359 h 5852096"/>
              <a:gd name="connsiteX2682" fmla="*/ 6270108 w 12188896"/>
              <a:gd name="connsiteY2682" fmla="*/ 2992265 h 5852096"/>
              <a:gd name="connsiteX2683" fmla="*/ 6137802 w 12188896"/>
              <a:gd name="connsiteY2683" fmla="*/ 2905813 h 5852096"/>
              <a:gd name="connsiteX2684" fmla="*/ 6100370 w 12188896"/>
              <a:gd name="connsiteY2684" fmla="*/ 2842415 h 5852096"/>
              <a:gd name="connsiteX2685" fmla="*/ 6149582 w 12188896"/>
              <a:gd name="connsiteY2685" fmla="*/ 2842985 h 5852096"/>
              <a:gd name="connsiteX2686" fmla="*/ 6176626 w 12188896"/>
              <a:gd name="connsiteY2686" fmla="*/ 2842795 h 5852096"/>
              <a:gd name="connsiteX2687" fmla="*/ 6210763 w 12188896"/>
              <a:gd name="connsiteY2687" fmla="*/ 2911450 h 5852096"/>
              <a:gd name="connsiteX2688" fmla="*/ 6137802 w 12188896"/>
              <a:gd name="connsiteY2688" fmla="*/ 2905750 h 5852096"/>
              <a:gd name="connsiteX2689" fmla="*/ 6002011 w 12188896"/>
              <a:gd name="connsiteY2689" fmla="*/ 2824364 h 5852096"/>
              <a:gd name="connsiteX2690" fmla="*/ 5964200 w 12188896"/>
              <a:gd name="connsiteY2690" fmla="*/ 2764132 h 5852096"/>
              <a:gd name="connsiteX2691" fmla="*/ 6041912 w 12188896"/>
              <a:gd name="connsiteY2691" fmla="*/ 2762549 h 5852096"/>
              <a:gd name="connsiteX2692" fmla="*/ 6076873 w 12188896"/>
              <a:gd name="connsiteY2692" fmla="*/ 2828164 h 5852096"/>
              <a:gd name="connsiteX2693" fmla="*/ 6002011 w 12188896"/>
              <a:gd name="connsiteY2693" fmla="*/ 2824301 h 5852096"/>
              <a:gd name="connsiteX2694" fmla="*/ 5863624 w 12188896"/>
              <a:gd name="connsiteY2694" fmla="*/ 2748552 h 5852096"/>
              <a:gd name="connsiteX2695" fmla="*/ 5823723 w 12188896"/>
              <a:gd name="connsiteY2695" fmla="*/ 2688827 h 5852096"/>
              <a:gd name="connsiteX2696" fmla="*/ 5902132 w 12188896"/>
              <a:gd name="connsiteY2696" fmla="*/ 2683444 h 5852096"/>
              <a:gd name="connsiteX2697" fmla="*/ 5940322 w 12188896"/>
              <a:gd name="connsiteY2697" fmla="*/ 2750515 h 5852096"/>
              <a:gd name="connsiteX2698" fmla="*/ 5863624 w 12188896"/>
              <a:gd name="connsiteY2698" fmla="*/ 2748552 h 5852096"/>
              <a:gd name="connsiteX2699" fmla="*/ 4377593 w 12188896"/>
              <a:gd name="connsiteY2699" fmla="*/ 1369368 h 5852096"/>
              <a:gd name="connsiteX2700" fmla="*/ 4318565 w 12188896"/>
              <a:gd name="connsiteY2700" fmla="*/ 1425419 h 5852096"/>
              <a:gd name="connsiteX2701" fmla="*/ 4228059 w 12188896"/>
              <a:gd name="connsiteY2701" fmla="*/ 1321233 h 5852096"/>
              <a:gd name="connsiteX2702" fmla="*/ 4288101 w 12188896"/>
              <a:gd name="connsiteY2702" fmla="*/ 1277278 h 5852096"/>
              <a:gd name="connsiteX2703" fmla="*/ 4377593 w 12188896"/>
              <a:gd name="connsiteY2703" fmla="*/ 1369431 h 5852096"/>
              <a:gd name="connsiteX2704" fmla="*/ 4327305 w 12188896"/>
              <a:gd name="connsiteY2704" fmla="*/ 1436313 h 5852096"/>
              <a:gd name="connsiteX2705" fmla="*/ 4386840 w 12188896"/>
              <a:gd name="connsiteY2705" fmla="*/ 1379691 h 5852096"/>
              <a:gd name="connsiteX2706" fmla="*/ 4488683 w 12188896"/>
              <a:gd name="connsiteY2706" fmla="*/ 1505221 h 5852096"/>
              <a:gd name="connsiteX2707" fmla="*/ 4430478 w 12188896"/>
              <a:gd name="connsiteY2707" fmla="*/ 1577930 h 5852096"/>
              <a:gd name="connsiteX2708" fmla="*/ 4327242 w 12188896"/>
              <a:gd name="connsiteY2708" fmla="*/ 1436313 h 5852096"/>
              <a:gd name="connsiteX2709" fmla="*/ 4505720 w 12188896"/>
              <a:gd name="connsiteY2709" fmla="*/ 1505475 h 5852096"/>
              <a:gd name="connsiteX2710" fmla="*/ 4563292 w 12188896"/>
              <a:gd name="connsiteY2710" fmla="*/ 1439923 h 5852096"/>
              <a:gd name="connsiteX2711" fmla="*/ 4677611 w 12188896"/>
              <a:gd name="connsiteY2711" fmla="*/ 1591864 h 5852096"/>
              <a:gd name="connsiteX2712" fmla="*/ 4622257 w 12188896"/>
              <a:gd name="connsiteY2712" fmla="*/ 1676289 h 5852096"/>
              <a:gd name="connsiteX2713" fmla="*/ 4505720 w 12188896"/>
              <a:gd name="connsiteY2713" fmla="*/ 1505411 h 5852096"/>
              <a:gd name="connsiteX2714" fmla="*/ 4937222 w 12188896"/>
              <a:gd name="connsiteY2714" fmla="*/ 1983591 h 5852096"/>
              <a:gd name="connsiteX2715" fmla="*/ 4936842 w 12188896"/>
              <a:gd name="connsiteY2715" fmla="*/ 1983021 h 5852096"/>
              <a:gd name="connsiteX2716" fmla="*/ 4859446 w 12188896"/>
              <a:gd name="connsiteY2716" fmla="*/ 1855337 h 5852096"/>
              <a:gd name="connsiteX2717" fmla="*/ 4694015 w 12188896"/>
              <a:gd name="connsiteY2717" fmla="*/ 1591864 h 5852096"/>
              <a:gd name="connsiteX2718" fmla="*/ 4748800 w 12188896"/>
              <a:gd name="connsiteY2718" fmla="*/ 1515481 h 5852096"/>
              <a:gd name="connsiteX2719" fmla="*/ 4992007 w 12188896"/>
              <a:gd name="connsiteY2719" fmla="*/ 1890805 h 5852096"/>
              <a:gd name="connsiteX2720" fmla="*/ 5057242 w 12188896"/>
              <a:gd name="connsiteY2720" fmla="*/ 2000375 h 5852096"/>
              <a:gd name="connsiteX2721" fmla="*/ 5101576 w 12188896"/>
              <a:gd name="connsiteY2721" fmla="*/ 2073653 h 5852096"/>
              <a:gd name="connsiteX2722" fmla="*/ 5329456 w 12188896"/>
              <a:gd name="connsiteY2722" fmla="*/ 2432193 h 5852096"/>
              <a:gd name="connsiteX2723" fmla="*/ 5248704 w 12188896"/>
              <a:gd name="connsiteY2723" fmla="*/ 2443340 h 5852096"/>
              <a:gd name="connsiteX2724" fmla="*/ 4937159 w 12188896"/>
              <a:gd name="connsiteY2724" fmla="*/ 1983654 h 5852096"/>
              <a:gd name="connsiteX2725" fmla="*/ 5353903 w 12188896"/>
              <a:gd name="connsiteY2725" fmla="*/ 2443024 h 5852096"/>
              <a:gd name="connsiteX2726" fmla="*/ 5436239 w 12188896"/>
              <a:gd name="connsiteY2726" fmla="*/ 2428583 h 5852096"/>
              <a:gd name="connsiteX2727" fmla="*/ 5473100 w 12188896"/>
              <a:gd name="connsiteY2727" fmla="*/ 2485521 h 5852096"/>
              <a:gd name="connsiteX2728" fmla="*/ 5392284 w 12188896"/>
              <a:gd name="connsiteY2728" fmla="*/ 2495022 h 5852096"/>
              <a:gd name="connsiteX2729" fmla="*/ 5353903 w 12188896"/>
              <a:gd name="connsiteY2729" fmla="*/ 2443024 h 5852096"/>
              <a:gd name="connsiteX2730" fmla="*/ 5496471 w 12188896"/>
              <a:gd name="connsiteY2730" fmla="*/ 2496035 h 5852096"/>
              <a:gd name="connsiteX2731" fmla="*/ 5525478 w 12188896"/>
              <a:gd name="connsiteY2731" fmla="*/ 2491918 h 5852096"/>
              <a:gd name="connsiteX2732" fmla="*/ 5579630 w 12188896"/>
              <a:gd name="connsiteY2732" fmla="*/ 2483368 h 5852096"/>
              <a:gd name="connsiteX2733" fmla="*/ 5615984 w 12188896"/>
              <a:gd name="connsiteY2733" fmla="*/ 2543220 h 5852096"/>
              <a:gd name="connsiteX2734" fmla="*/ 5595590 w 12188896"/>
              <a:gd name="connsiteY2734" fmla="*/ 2545310 h 5852096"/>
              <a:gd name="connsiteX2735" fmla="*/ 5534472 w 12188896"/>
              <a:gd name="connsiteY2735" fmla="*/ 2550693 h 5852096"/>
              <a:gd name="connsiteX2736" fmla="*/ 5496471 w 12188896"/>
              <a:gd name="connsiteY2736" fmla="*/ 2496098 h 5852096"/>
              <a:gd name="connsiteX2737" fmla="*/ 5757348 w 12188896"/>
              <a:gd name="connsiteY2737" fmla="*/ 2606238 h 5852096"/>
              <a:gd name="connsiteX2738" fmla="*/ 5676405 w 12188896"/>
              <a:gd name="connsiteY2738" fmla="*/ 2611622 h 5852096"/>
              <a:gd name="connsiteX2739" fmla="*/ 5638911 w 12188896"/>
              <a:gd name="connsiteY2739" fmla="*/ 2554240 h 5852096"/>
              <a:gd name="connsiteX2740" fmla="*/ 5721880 w 12188896"/>
              <a:gd name="connsiteY2740" fmla="*/ 2543473 h 5852096"/>
              <a:gd name="connsiteX2741" fmla="*/ 5757411 w 12188896"/>
              <a:gd name="connsiteY2741" fmla="*/ 2606238 h 5852096"/>
              <a:gd name="connsiteX2742" fmla="*/ 8961088 w 12188896"/>
              <a:gd name="connsiteY2742" fmla="*/ 3050343 h 5852096"/>
              <a:gd name="connsiteX2743" fmla="*/ 9005107 w 12188896"/>
              <a:gd name="connsiteY2743" fmla="*/ 3131792 h 5852096"/>
              <a:gd name="connsiteX2744" fmla="*/ 8919477 w 12188896"/>
              <a:gd name="connsiteY2744" fmla="*/ 3070927 h 5852096"/>
              <a:gd name="connsiteX2745" fmla="*/ 8254206 w 12188896"/>
              <a:gd name="connsiteY2745" fmla="*/ 2781106 h 5852096"/>
              <a:gd name="connsiteX2746" fmla="*/ 8247872 w 12188896"/>
              <a:gd name="connsiteY2746" fmla="*/ 2781106 h 5852096"/>
              <a:gd name="connsiteX2747" fmla="*/ 7974455 w 12188896"/>
              <a:gd name="connsiteY2747" fmla="*/ 2855525 h 5852096"/>
              <a:gd name="connsiteX2748" fmla="*/ 7823401 w 12188896"/>
              <a:gd name="connsiteY2748" fmla="*/ 2939191 h 5852096"/>
              <a:gd name="connsiteX2749" fmla="*/ 7823084 w 12188896"/>
              <a:gd name="connsiteY2749" fmla="*/ 2939381 h 5852096"/>
              <a:gd name="connsiteX2750" fmla="*/ 7476451 w 12188896"/>
              <a:gd name="connsiteY2750" fmla="*/ 3108612 h 5852096"/>
              <a:gd name="connsiteX2751" fmla="*/ 6862735 w 12188896"/>
              <a:gd name="connsiteY2751" fmla="*/ 3208871 h 5852096"/>
              <a:gd name="connsiteX2752" fmla="*/ 6844051 w 12188896"/>
              <a:gd name="connsiteY2752" fmla="*/ 3112159 h 5852096"/>
              <a:gd name="connsiteX2753" fmla="*/ 7423630 w 12188896"/>
              <a:gd name="connsiteY2753" fmla="*/ 2988402 h 5852096"/>
              <a:gd name="connsiteX2754" fmla="*/ 7744105 w 12188896"/>
              <a:gd name="connsiteY2754" fmla="*/ 2823857 h 5852096"/>
              <a:gd name="connsiteX2755" fmla="*/ 7745942 w 12188896"/>
              <a:gd name="connsiteY2755" fmla="*/ 2822781 h 5852096"/>
              <a:gd name="connsiteX2756" fmla="*/ 7920494 w 12188896"/>
              <a:gd name="connsiteY2756" fmla="*/ 2723535 h 5852096"/>
              <a:gd name="connsiteX2757" fmla="*/ 8188527 w 12188896"/>
              <a:gd name="connsiteY2757" fmla="*/ 2651079 h 5852096"/>
              <a:gd name="connsiteX2758" fmla="*/ 8860196 w 12188896"/>
              <a:gd name="connsiteY2758" fmla="*/ 2971491 h 5852096"/>
              <a:gd name="connsiteX2759" fmla="*/ 8860576 w 12188896"/>
              <a:gd name="connsiteY2759" fmla="*/ 2971808 h 5852096"/>
              <a:gd name="connsiteX2760" fmla="*/ 8960961 w 12188896"/>
              <a:gd name="connsiteY2760" fmla="*/ 3050407 h 5852096"/>
              <a:gd name="connsiteX2761" fmla="*/ 9111319 w 12188896"/>
              <a:gd name="connsiteY2761" fmla="*/ 3216978 h 5852096"/>
              <a:gd name="connsiteX2762" fmla="*/ 9156794 w 12188896"/>
              <a:gd name="connsiteY2762" fmla="*/ 3297794 h 5852096"/>
              <a:gd name="connsiteX2763" fmla="*/ 9086175 w 12188896"/>
              <a:gd name="connsiteY2763" fmla="*/ 3256942 h 5852096"/>
              <a:gd name="connsiteX2764" fmla="*/ 9042791 w 12188896"/>
              <a:gd name="connsiteY2764" fmla="*/ 3173847 h 5852096"/>
              <a:gd name="connsiteX2765" fmla="*/ 9080032 w 12188896"/>
              <a:gd name="connsiteY2765" fmla="*/ 3197851 h 5852096"/>
              <a:gd name="connsiteX2766" fmla="*/ 9111319 w 12188896"/>
              <a:gd name="connsiteY2766" fmla="*/ 3216978 h 5852096"/>
              <a:gd name="connsiteX2767" fmla="*/ 9259143 w 12188896"/>
              <a:gd name="connsiteY2767" fmla="*/ 3362902 h 5852096"/>
              <a:gd name="connsiteX2768" fmla="*/ 9287834 w 12188896"/>
              <a:gd name="connsiteY2768" fmla="*/ 3410973 h 5852096"/>
              <a:gd name="connsiteX2769" fmla="*/ 9307215 w 12188896"/>
              <a:gd name="connsiteY2769" fmla="*/ 3443908 h 5852096"/>
              <a:gd name="connsiteX2770" fmla="*/ 9235772 w 12188896"/>
              <a:gd name="connsiteY2770" fmla="*/ 3413824 h 5852096"/>
              <a:gd name="connsiteX2771" fmla="*/ 9226716 w 12188896"/>
              <a:gd name="connsiteY2771" fmla="*/ 3397040 h 5852096"/>
              <a:gd name="connsiteX2772" fmla="*/ 9190551 w 12188896"/>
              <a:gd name="connsiteY2772" fmla="*/ 3330791 h 5852096"/>
              <a:gd name="connsiteX2773" fmla="*/ 9259143 w 12188896"/>
              <a:gd name="connsiteY2773" fmla="*/ 3362839 h 5852096"/>
              <a:gd name="connsiteX2774" fmla="*/ 9406271 w 12188896"/>
              <a:gd name="connsiteY2774" fmla="*/ 3488812 h 5852096"/>
              <a:gd name="connsiteX2775" fmla="*/ 9457572 w 12188896"/>
              <a:gd name="connsiteY2775" fmla="*/ 3570261 h 5852096"/>
              <a:gd name="connsiteX2776" fmla="*/ 9385243 w 12188896"/>
              <a:gd name="connsiteY2776" fmla="*/ 3552337 h 5852096"/>
              <a:gd name="connsiteX2777" fmla="*/ 9337616 w 12188896"/>
              <a:gd name="connsiteY2777" fmla="*/ 3469178 h 5852096"/>
              <a:gd name="connsiteX2778" fmla="*/ 9406271 w 12188896"/>
              <a:gd name="connsiteY2778" fmla="*/ 3488812 h 5852096"/>
              <a:gd name="connsiteX2779" fmla="*/ 9554728 w 12188896"/>
              <a:gd name="connsiteY2779" fmla="*/ 3596228 h 5852096"/>
              <a:gd name="connsiteX2780" fmla="*/ 9608879 w 12188896"/>
              <a:gd name="connsiteY2780" fmla="*/ 3675967 h 5852096"/>
              <a:gd name="connsiteX2781" fmla="*/ 9569041 w 12188896"/>
              <a:gd name="connsiteY2781" fmla="*/ 3674701 h 5852096"/>
              <a:gd name="connsiteX2782" fmla="*/ 9535664 w 12188896"/>
              <a:gd name="connsiteY2782" fmla="*/ 3671977 h 5852096"/>
              <a:gd name="connsiteX2783" fmla="*/ 9484870 w 12188896"/>
              <a:gd name="connsiteY2783" fmla="*/ 3588628 h 5852096"/>
              <a:gd name="connsiteX2784" fmla="*/ 9492153 w 12188896"/>
              <a:gd name="connsiteY2784" fmla="*/ 3589642 h 5852096"/>
              <a:gd name="connsiteX2785" fmla="*/ 9554664 w 12188896"/>
              <a:gd name="connsiteY2785" fmla="*/ 3596228 h 5852096"/>
              <a:gd name="connsiteX2786" fmla="*/ 6495011 w 12188896"/>
              <a:gd name="connsiteY2786" fmla="*/ 2922597 h 5852096"/>
              <a:gd name="connsiteX2787" fmla="*/ 6521105 w 12188896"/>
              <a:gd name="connsiteY2787" fmla="*/ 3006262 h 5852096"/>
              <a:gd name="connsiteX2788" fmla="*/ 6444723 w 12188896"/>
              <a:gd name="connsiteY2788" fmla="*/ 3005249 h 5852096"/>
              <a:gd name="connsiteX2789" fmla="*/ 6414575 w 12188896"/>
              <a:gd name="connsiteY2789" fmla="*/ 2926967 h 5852096"/>
              <a:gd name="connsiteX2790" fmla="*/ 6495011 w 12188896"/>
              <a:gd name="connsiteY2790" fmla="*/ 2922533 h 5852096"/>
              <a:gd name="connsiteX2791" fmla="*/ 9556184 w 12188896"/>
              <a:gd name="connsiteY2791" fmla="*/ 3866922 h 5852096"/>
              <a:gd name="connsiteX2792" fmla="*/ 9507923 w 12188896"/>
              <a:gd name="connsiteY2792" fmla="*/ 3775530 h 5852096"/>
              <a:gd name="connsiteX2793" fmla="*/ 9587282 w 12188896"/>
              <a:gd name="connsiteY2793" fmla="*/ 3785474 h 5852096"/>
              <a:gd name="connsiteX2794" fmla="*/ 9616036 w 12188896"/>
              <a:gd name="connsiteY2794" fmla="*/ 3835002 h 5852096"/>
              <a:gd name="connsiteX2795" fmla="*/ 9639280 w 12188896"/>
              <a:gd name="connsiteY2795" fmla="*/ 3874333 h 5852096"/>
              <a:gd name="connsiteX2796" fmla="*/ 9556184 w 12188896"/>
              <a:gd name="connsiteY2796" fmla="*/ 3866922 h 5852096"/>
              <a:gd name="connsiteX2797" fmla="*/ 9402597 w 12188896"/>
              <a:gd name="connsiteY2797" fmla="*/ 3736769 h 5852096"/>
              <a:gd name="connsiteX2798" fmla="*/ 9356363 w 12188896"/>
              <a:gd name="connsiteY2798" fmla="*/ 3644743 h 5852096"/>
              <a:gd name="connsiteX2799" fmla="*/ 9366750 w 12188896"/>
              <a:gd name="connsiteY2799" fmla="*/ 3648100 h 5852096"/>
              <a:gd name="connsiteX2800" fmla="*/ 9433821 w 12188896"/>
              <a:gd name="connsiteY2800" fmla="*/ 3667164 h 5852096"/>
              <a:gd name="connsiteX2801" fmla="*/ 9482589 w 12188896"/>
              <a:gd name="connsiteY2801" fmla="*/ 3756846 h 5852096"/>
              <a:gd name="connsiteX2802" fmla="*/ 9441802 w 12188896"/>
              <a:gd name="connsiteY2802" fmla="*/ 3747473 h 5852096"/>
              <a:gd name="connsiteX2803" fmla="*/ 9402597 w 12188896"/>
              <a:gd name="connsiteY2803" fmla="*/ 3736769 h 5852096"/>
              <a:gd name="connsiteX2804" fmla="*/ 9251353 w 12188896"/>
              <a:gd name="connsiteY2804" fmla="*/ 3590338 h 5852096"/>
              <a:gd name="connsiteX2805" fmla="*/ 9206575 w 12188896"/>
              <a:gd name="connsiteY2805" fmla="*/ 3497299 h 5852096"/>
              <a:gd name="connsiteX2806" fmla="*/ 9282324 w 12188896"/>
              <a:gd name="connsiteY2806" fmla="*/ 3530487 h 5852096"/>
              <a:gd name="connsiteX2807" fmla="*/ 9329065 w 12188896"/>
              <a:gd name="connsiteY2807" fmla="*/ 3620929 h 5852096"/>
              <a:gd name="connsiteX2808" fmla="*/ 9251353 w 12188896"/>
              <a:gd name="connsiteY2808" fmla="*/ 3590275 h 5852096"/>
              <a:gd name="connsiteX2809" fmla="*/ 6941777 w 12188896"/>
              <a:gd name="connsiteY2809" fmla="*/ 3512943 h 5852096"/>
              <a:gd name="connsiteX2810" fmla="*/ 6916949 w 12188896"/>
              <a:gd name="connsiteY2810" fmla="*/ 3429404 h 5852096"/>
              <a:gd name="connsiteX2811" fmla="*/ 7594571 w 12188896"/>
              <a:gd name="connsiteY2811" fmla="*/ 3387666 h 5852096"/>
              <a:gd name="connsiteX2812" fmla="*/ 8021386 w 12188896"/>
              <a:gd name="connsiteY2812" fmla="*/ 3197851 h 5852096"/>
              <a:gd name="connsiteX2813" fmla="*/ 8101188 w 12188896"/>
              <a:gd name="connsiteY2813" fmla="*/ 3155543 h 5852096"/>
              <a:gd name="connsiteX2814" fmla="*/ 8367132 w 12188896"/>
              <a:gd name="connsiteY2814" fmla="*/ 3082011 h 5852096"/>
              <a:gd name="connsiteX2815" fmla="*/ 8386640 w 12188896"/>
              <a:gd name="connsiteY2815" fmla="*/ 3081758 h 5852096"/>
              <a:gd name="connsiteX2816" fmla="*/ 9010617 w 12188896"/>
              <a:gd name="connsiteY2816" fmla="*/ 3307610 h 5852096"/>
              <a:gd name="connsiteX2817" fmla="*/ 9011756 w 12188896"/>
              <a:gd name="connsiteY2817" fmla="*/ 3308307 h 5852096"/>
              <a:gd name="connsiteX2818" fmla="*/ 9131777 w 12188896"/>
              <a:gd name="connsiteY2818" fmla="*/ 3376582 h 5852096"/>
              <a:gd name="connsiteX2819" fmla="*/ 9177251 w 12188896"/>
              <a:gd name="connsiteY2819" fmla="*/ 3468228 h 5852096"/>
              <a:gd name="connsiteX2820" fmla="*/ 9065401 w 12188896"/>
              <a:gd name="connsiteY2820" fmla="*/ 3411227 h 5852096"/>
              <a:gd name="connsiteX2821" fmla="*/ 9064578 w 12188896"/>
              <a:gd name="connsiteY2821" fmla="*/ 3410784 h 5852096"/>
              <a:gd name="connsiteX2822" fmla="*/ 8762976 w 12188896"/>
              <a:gd name="connsiteY2822" fmla="*/ 3270876 h 5852096"/>
              <a:gd name="connsiteX2823" fmla="*/ 8425970 w 12188896"/>
              <a:gd name="connsiteY2823" fmla="*/ 3212228 h 5852096"/>
              <a:gd name="connsiteX2824" fmla="*/ 8155150 w 12188896"/>
              <a:gd name="connsiteY2824" fmla="*/ 3287660 h 5852096"/>
              <a:gd name="connsiteX2825" fmla="*/ 8125635 w 12188896"/>
              <a:gd name="connsiteY2825" fmla="*/ 3303114 h 5852096"/>
              <a:gd name="connsiteX2826" fmla="*/ 7648659 w 12188896"/>
              <a:gd name="connsiteY2826" fmla="*/ 3507623 h 5852096"/>
              <a:gd name="connsiteX2827" fmla="*/ 6941840 w 12188896"/>
              <a:gd name="connsiteY2827" fmla="*/ 3513069 h 5852096"/>
              <a:gd name="connsiteX2828" fmla="*/ 6833664 w 12188896"/>
              <a:gd name="connsiteY2828" fmla="*/ 3402360 h 5852096"/>
              <a:gd name="connsiteX2829" fmla="*/ 6807190 w 12188896"/>
              <a:gd name="connsiteY2829" fmla="*/ 3320911 h 5852096"/>
              <a:gd name="connsiteX2830" fmla="*/ 6855198 w 12188896"/>
              <a:gd name="connsiteY2830" fmla="*/ 3325344 h 5852096"/>
              <a:gd name="connsiteX2831" fmla="*/ 6875781 w 12188896"/>
              <a:gd name="connsiteY2831" fmla="*/ 3326801 h 5852096"/>
              <a:gd name="connsiteX2832" fmla="*/ 6898266 w 12188896"/>
              <a:gd name="connsiteY2832" fmla="*/ 3412747 h 5852096"/>
              <a:gd name="connsiteX2833" fmla="*/ 6833664 w 12188896"/>
              <a:gd name="connsiteY2833" fmla="*/ 3402360 h 5852096"/>
              <a:gd name="connsiteX2834" fmla="*/ 6721751 w 12188896"/>
              <a:gd name="connsiteY2834" fmla="*/ 3297034 h 5852096"/>
              <a:gd name="connsiteX2835" fmla="*/ 6692933 w 12188896"/>
              <a:gd name="connsiteY2835" fmla="*/ 3216408 h 5852096"/>
              <a:gd name="connsiteX2836" fmla="*/ 6763868 w 12188896"/>
              <a:gd name="connsiteY2836" fmla="*/ 3220715 h 5852096"/>
              <a:gd name="connsiteX2837" fmla="*/ 6788506 w 12188896"/>
              <a:gd name="connsiteY2837" fmla="*/ 3306027 h 5852096"/>
              <a:gd name="connsiteX2838" fmla="*/ 6721751 w 12188896"/>
              <a:gd name="connsiteY2838" fmla="*/ 3297034 h 5852096"/>
              <a:gd name="connsiteX2839" fmla="*/ 6604581 w 12188896"/>
              <a:gd name="connsiteY2839" fmla="*/ 3193734 h 5852096"/>
              <a:gd name="connsiteX2840" fmla="*/ 6573926 w 12188896"/>
              <a:gd name="connsiteY2840" fmla="*/ 3115389 h 5852096"/>
              <a:gd name="connsiteX2841" fmla="*/ 6647015 w 12188896"/>
              <a:gd name="connsiteY2841" fmla="*/ 3117985 h 5852096"/>
              <a:gd name="connsiteX2842" fmla="*/ 6673553 w 12188896"/>
              <a:gd name="connsiteY2842" fmla="*/ 3201208 h 5852096"/>
              <a:gd name="connsiteX2843" fmla="*/ 6604581 w 12188896"/>
              <a:gd name="connsiteY2843" fmla="*/ 3193734 h 5852096"/>
              <a:gd name="connsiteX2844" fmla="*/ 6482724 w 12188896"/>
              <a:gd name="connsiteY2844" fmla="*/ 3094741 h 5852096"/>
              <a:gd name="connsiteX2845" fmla="*/ 6452450 w 12188896"/>
              <a:gd name="connsiteY2845" fmla="*/ 3024249 h 5852096"/>
              <a:gd name="connsiteX2846" fmla="*/ 6450550 w 12188896"/>
              <a:gd name="connsiteY2846" fmla="*/ 3019689 h 5852096"/>
              <a:gd name="connsiteX2847" fmla="*/ 6525792 w 12188896"/>
              <a:gd name="connsiteY2847" fmla="*/ 3020513 h 5852096"/>
              <a:gd name="connsiteX2848" fmla="*/ 6539346 w 12188896"/>
              <a:gd name="connsiteY2848" fmla="*/ 3060034 h 5852096"/>
              <a:gd name="connsiteX2849" fmla="*/ 6553976 w 12188896"/>
              <a:gd name="connsiteY2849" fmla="*/ 3100695 h 5852096"/>
              <a:gd name="connsiteX2850" fmla="*/ 6482724 w 12188896"/>
              <a:gd name="connsiteY2850" fmla="*/ 3094805 h 5852096"/>
              <a:gd name="connsiteX2851" fmla="*/ 9018977 w 12188896"/>
              <a:gd name="connsiteY2851" fmla="*/ 3157760 h 5852096"/>
              <a:gd name="connsiteX2852" fmla="*/ 9063754 w 12188896"/>
              <a:gd name="connsiteY2852" fmla="*/ 3243072 h 5852096"/>
              <a:gd name="connsiteX2853" fmla="*/ 8969449 w 12188896"/>
              <a:gd name="connsiteY2853" fmla="*/ 3182777 h 5852096"/>
              <a:gd name="connsiteX2854" fmla="*/ 8968878 w 12188896"/>
              <a:gd name="connsiteY2854" fmla="*/ 3182397 h 5852096"/>
              <a:gd name="connsiteX2855" fmla="*/ 8307281 w 12188896"/>
              <a:gd name="connsiteY2855" fmla="*/ 2924687 h 5852096"/>
              <a:gd name="connsiteX2856" fmla="*/ 8034750 w 12188896"/>
              <a:gd name="connsiteY2856" fmla="*/ 2999422 h 5852096"/>
              <a:gd name="connsiteX2857" fmla="*/ 7915680 w 12188896"/>
              <a:gd name="connsiteY2857" fmla="*/ 3063834 h 5852096"/>
              <a:gd name="connsiteX2858" fmla="*/ 7915046 w 12188896"/>
              <a:gd name="connsiteY2858" fmla="*/ 3064150 h 5852096"/>
              <a:gd name="connsiteX2859" fmla="*/ 7533960 w 12188896"/>
              <a:gd name="connsiteY2859" fmla="*/ 3241425 h 5852096"/>
              <a:gd name="connsiteX2860" fmla="*/ 6886802 w 12188896"/>
              <a:gd name="connsiteY2860" fmla="*/ 3314578 h 5852096"/>
              <a:gd name="connsiteX2861" fmla="*/ 6865711 w 12188896"/>
              <a:gd name="connsiteY2861" fmla="*/ 3222172 h 5852096"/>
              <a:gd name="connsiteX2862" fmla="*/ 7480758 w 12188896"/>
              <a:gd name="connsiteY2862" fmla="*/ 3121342 h 5852096"/>
              <a:gd name="connsiteX2863" fmla="*/ 7830178 w 12188896"/>
              <a:gd name="connsiteY2863" fmla="*/ 2950844 h 5852096"/>
              <a:gd name="connsiteX2864" fmla="*/ 7980852 w 12188896"/>
              <a:gd name="connsiteY2864" fmla="*/ 2867369 h 5852096"/>
              <a:gd name="connsiteX2865" fmla="*/ 8248126 w 12188896"/>
              <a:gd name="connsiteY2865" fmla="*/ 2794596 h 5852096"/>
              <a:gd name="connsiteX2866" fmla="*/ 8254333 w 12188896"/>
              <a:gd name="connsiteY2866" fmla="*/ 2794596 h 5852096"/>
              <a:gd name="connsiteX2867" fmla="*/ 8911561 w 12188896"/>
              <a:gd name="connsiteY2867" fmla="*/ 3081884 h 5852096"/>
              <a:gd name="connsiteX2868" fmla="*/ 8912067 w 12188896"/>
              <a:gd name="connsiteY2868" fmla="*/ 3082264 h 5852096"/>
              <a:gd name="connsiteX2869" fmla="*/ 9018913 w 12188896"/>
              <a:gd name="connsiteY2869" fmla="*/ 3157760 h 5852096"/>
              <a:gd name="connsiteX2870" fmla="*/ 9168891 w 12188896"/>
              <a:gd name="connsiteY2870" fmla="*/ 3319644 h 5852096"/>
              <a:gd name="connsiteX2871" fmla="*/ 9214872 w 12188896"/>
              <a:gd name="connsiteY2871" fmla="*/ 3403563 h 5852096"/>
              <a:gd name="connsiteX2872" fmla="*/ 9215188 w 12188896"/>
              <a:gd name="connsiteY2872" fmla="*/ 3404196 h 5852096"/>
              <a:gd name="connsiteX2873" fmla="*/ 9142037 w 12188896"/>
              <a:gd name="connsiteY2873" fmla="*/ 3366639 h 5852096"/>
              <a:gd name="connsiteX2874" fmla="*/ 9097955 w 12188896"/>
              <a:gd name="connsiteY2874" fmla="*/ 3279806 h 5852096"/>
              <a:gd name="connsiteX2875" fmla="*/ 9151727 w 12188896"/>
              <a:gd name="connsiteY2875" fmla="*/ 3310461 h 5852096"/>
              <a:gd name="connsiteX2876" fmla="*/ 9168954 w 12188896"/>
              <a:gd name="connsiteY2876" fmla="*/ 3319644 h 5852096"/>
              <a:gd name="connsiteX2877" fmla="*/ 9317981 w 12188896"/>
              <a:gd name="connsiteY2877" fmla="*/ 3462401 h 5852096"/>
              <a:gd name="connsiteX2878" fmla="*/ 9366433 w 12188896"/>
              <a:gd name="connsiteY2878" fmla="*/ 3546574 h 5852096"/>
              <a:gd name="connsiteX2879" fmla="*/ 9299994 w 12188896"/>
              <a:gd name="connsiteY2879" fmla="*/ 3522950 h 5852096"/>
              <a:gd name="connsiteX2880" fmla="*/ 9292014 w 12188896"/>
              <a:gd name="connsiteY2880" fmla="*/ 3519783 h 5852096"/>
              <a:gd name="connsiteX2881" fmla="*/ 9246286 w 12188896"/>
              <a:gd name="connsiteY2881" fmla="*/ 3433331 h 5852096"/>
              <a:gd name="connsiteX2882" fmla="*/ 9317981 w 12188896"/>
              <a:gd name="connsiteY2882" fmla="*/ 3462338 h 5852096"/>
              <a:gd name="connsiteX2883" fmla="*/ 9467199 w 12188896"/>
              <a:gd name="connsiteY2883" fmla="*/ 3585778 h 5852096"/>
              <a:gd name="connsiteX2884" fmla="*/ 9518627 w 12188896"/>
              <a:gd name="connsiteY2884" fmla="*/ 3669887 h 5852096"/>
              <a:gd name="connsiteX2885" fmla="*/ 9442752 w 12188896"/>
              <a:gd name="connsiteY2885" fmla="*/ 3655384 h 5852096"/>
              <a:gd name="connsiteX2886" fmla="*/ 9394743 w 12188896"/>
              <a:gd name="connsiteY2886" fmla="*/ 3569248 h 5852096"/>
              <a:gd name="connsiteX2887" fmla="*/ 9467199 w 12188896"/>
              <a:gd name="connsiteY2887" fmla="*/ 3585841 h 5852096"/>
              <a:gd name="connsiteX2888" fmla="*/ 9499753 w 12188896"/>
              <a:gd name="connsiteY2888" fmla="*/ 3760266 h 5852096"/>
              <a:gd name="connsiteX2889" fmla="*/ 9451555 w 12188896"/>
              <a:gd name="connsiteY2889" fmla="*/ 3671344 h 5852096"/>
              <a:gd name="connsiteX2890" fmla="*/ 9527557 w 12188896"/>
              <a:gd name="connsiteY2890" fmla="*/ 3684708 h 5852096"/>
              <a:gd name="connsiteX2891" fmla="*/ 9578986 w 12188896"/>
              <a:gd name="connsiteY2891" fmla="*/ 3771223 h 5852096"/>
              <a:gd name="connsiteX2892" fmla="*/ 9499753 w 12188896"/>
              <a:gd name="connsiteY2892" fmla="*/ 3760203 h 5852096"/>
              <a:gd name="connsiteX2893" fmla="*/ 9347622 w 12188896"/>
              <a:gd name="connsiteY2893" fmla="*/ 3627516 h 5852096"/>
              <a:gd name="connsiteX2894" fmla="*/ 9301514 w 12188896"/>
              <a:gd name="connsiteY2894" fmla="*/ 3538087 h 5852096"/>
              <a:gd name="connsiteX2895" fmla="*/ 9376123 w 12188896"/>
              <a:gd name="connsiteY2895" fmla="*/ 3563864 h 5852096"/>
              <a:gd name="connsiteX2896" fmla="*/ 9424764 w 12188896"/>
              <a:gd name="connsiteY2896" fmla="*/ 3650950 h 5852096"/>
              <a:gd name="connsiteX2897" fmla="*/ 9370803 w 12188896"/>
              <a:gd name="connsiteY2897" fmla="*/ 3635243 h 5852096"/>
              <a:gd name="connsiteX2898" fmla="*/ 9347559 w 12188896"/>
              <a:gd name="connsiteY2898" fmla="*/ 3627579 h 5852096"/>
              <a:gd name="connsiteX2899" fmla="*/ 9197075 w 12188896"/>
              <a:gd name="connsiteY2899" fmla="*/ 3477792 h 5852096"/>
              <a:gd name="connsiteX2900" fmla="*/ 9152550 w 12188896"/>
              <a:gd name="connsiteY2900" fmla="*/ 3387666 h 5852096"/>
              <a:gd name="connsiteX2901" fmla="*/ 9223359 w 12188896"/>
              <a:gd name="connsiteY2901" fmla="*/ 3423007 h 5852096"/>
              <a:gd name="connsiteX2902" fmla="*/ 9225956 w 12188896"/>
              <a:gd name="connsiteY2902" fmla="*/ 3424211 h 5852096"/>
              <a:gd name="connsiteX2903" fmla="*/ 9272570 w 12188896"/>
              <a:gd name="connsiteY2903" fmla="*/ 3511866 h 5852096"/>
              <a:gd name="connsiteX2904" fmla="*/ 9197075 w 12188896"/>
              <a:gd name="connsiteY2904" fmla="*/ 3477728 h 5852096"/>
              <a:gd name="connsiteX2905" fmla="*/ 6912896 w 12188896"/>
              <a:gd name="connsiteY2905" fmla="*/ 3414773 h 5852096"/>
              <a:gd name="connsiteX2906" fmla="*/ 6889968 w 12188896"/>
              <a:gd name="connsiteY2906" fmla="*/ 3327688 h 5852096"/>
              <a:gd name="connsiteX2907" fmla="*/ 7537696 w 12188896"/>
              <a:gd name="connsiteY2907" fmla="*/ 3254599 h 5852096"/>
              <a:gd name="connsiteX2908" fmla="*/ 7921887 w 12188896"/>
              <a:gd name="connsiteY2908" fmla="*/ 3075994 h 5852096"/>
              <a:gd name="connsiteX2909" fmla="*/ 8041083 w 12188896"/>
              <a:gd name="connsiteY2909" fmla="*/ 3011582 h 5852096"/>
              <a:gd name="connsiteX2910" fmla="*/ 8307724 w 12188896"/>
              <a:gd name="connsiteY2910" fmla="*/ 2938431 h 5852096"/>
              <a:gd name="connsiteX2911" fmla="*/ 8961785 w 12188896"/>
              <a:gd name="connsiteY2911" fmla="*/ 3194051 h 5852096"/>
              <a:gd name="connsiteX2912" fmla="*/ 8963305 w 12188896"/>
              <a:gd name="connsiteY2912" fmla="*/ 3195001 h 5852096"/>
              <a:gd name="connsiteX2913" fmla="*/ 9075915 w 12188896"/>
              <a:gd name="connsiteY2913" fmla="*/ 3266506 h 5852096"/>
              <a:gd name="connsiteX2914" fmla="*/ 9121136 w 12188896"/>
              <a:gd name="connsiteY2914" fmla="*/ 3355175 h 5852096"/>
              <a:gd name="connsiteX2915" fmla="*/ 9017393 w 12188896"/>
              <a:gd name="connsiteY2915" fmla="*/ 3295830 h 5852096"/>
              <a:gd name="connsiteX2916" fmla="*/ 8386767 w 12188896"/>
              <a:gd name="connsiteY2916" fmla="*/ 3068204 h 5852096"/>
              <a:gd name="connsiteX2917" fmla="*/ 8366689 w 12188896"/>
              <a:gd name="connsiteY2917" fmla="*/ 3068521 h 5852096"/>
              <a:gd name="connsiteX2918" fmla="*/ 8094981 w 12188896"/>
              <a:gd name="connsiteY2918" fmla="*/ 3143636 h 5852096"/>
              <a:gd name="connsiteX2919" fmla="*/ 8015116 w 12188896"/>
              <a:gd name="connsiteY2919" fmla="*/ 3186007 h 5852096"/>
              <a:gd name="connsiteX2920" fmla="*/ 7591341 w 12188896"/>
              <a:gd name="connsiteY2920" fmla="*/ 3374619 h 5852096"/>
              <a:gd name="connsiteX2921" fmla="*/ 6912959 w 12188896"/>
              <a:gd name="connsiteY2921" fmla="*/ 3414837 h 5852096"/>
              <a:gd name="connsiteX2922" fmla="*/ 6803136 w 12188896"/>
              <a:gd name="connsiteY2922" fmla="*/ 3307674 h 5852096"/>
              <a:gd name="connsiteX2923" fmla="*/ 6778056 w 12188896"/>
              <a:gd name="connsiteY2923" fmla="*/ 3221222 h 5852096"/>
              <a:gd name="connsiteX2924" fmla="*/ 6845888 w 12188896"/>
              <a:gd name="connsiteY2924" fmla="*/ 3222425 h 5852096"/>
              <a:gd name="connsiteX2925" fmla="*/ 6851904 w 12188896"/>
              <a:gd name="connsiteY2925" fmla="*/ 3222425 h 5852096"/>
              <a:gd name="connsiteX2926" fmla="*/ 6872678 w 12188896"/>
              <a:gd name="connsiteY2926" fmla="*/ 3313754 h 5852096"/>
              <a:gd name="connsiteX2927" fmla="*/ 6803263 w 12188896"/>
              <a:gd name="connsiteY2927" fmla="*/ 3307674 h 5852096"/>
              <a:gd name="connsiteX2928" fmla="*/ 6738281 w 12188896"/>
              <a:gd name="connsiteY2928" fmla="*/ 3121089 h 5852096"/>
              <a:gd name="connsiteX2929" fmla="*/ 6760195 w 12188896"/>
              <a:gd name="connsiteY2929" fmla="*/ 3206971 h 5852096"/>
              <a:gd name="connsiteX2930" fmla="*/ 6688246 w 12188896"/>
              <a:gd name="connsiteY2930" fmla="*/ 3202411 h 5852096"/>
              <a:gd name="connsiteX2931" fmla="*/ 6661202 w 12188896"/>
              <a:gd name="connsiteY2931" fmla="*/ 3118112 h 5852096"/>
              <a:gd name="connsiteX2932" fmla="*/ 6682863 w 12188896"/>
              <a:gd name="connsiteY2932" fmla="*/ 3118239 h 5852096"/>
              <a:gd name="connsiteX2933" fmla="*/ 6737395 w 12188896"/>
              <a:gd name="connsiteY2933" fmla="*/ 3117542 h 5852096"/>
              <a:gd name="connsiteX2934" fmla="*/ 6738218 w 12188896"/>
              <a:gd name="connsiteY2934" fmla="*/ 3121089 h 5852096"/>
              <a:gd name="connsiteX2935" fmla="*/ 6848991 w 12188896"/>
              <a:gd name="connsiteY2935" fmla="*/ 3208871 h 5852096"/>
              <a:gd name="connsiteX2936" fmla="*/ 6774319 w 12188896"/>
              <a:gd name="connsiteY2936" fmla="*/ 3207605 h 5852096"/>
              <a:gd name="connsiteX2937" fmla="*/ 6751455 w 12188896"/>
              <a:gd name="connsiteY2937" fmla="*/ 3117985 h 5852096"/>
              <a:gd name="connsiteX2938" fmla="*/ 6751265 w 12188896"/>
              <a:gd name="connsiteY2938" fmla="*/ 3117225 h 5852096"/>
              <a:gd name="connsiteX2939" fmla="*/ 6830560 w 12188896"/>
              <a:gd name="connsiteY2939" fmla="*/ 3113172 h 5852096"/>
              <a:gd name="connsiteX2940" fmla="*/ 6848991 w 12188896"/>
              <a:gd name="connsiteY2940" fmla="*/ 3208935 h 5852096"/>
              <a:gd name="connsiteX2941" fmla="*/ 6638781 w 12188896"/>
              <a:gd name="connsiteY2941" fmla="*/ 3090498 h 5852096"/>
              <a:gd name="connsiteX2942" fmla="*/ 6642898 w 12188896"/>
              <a:gd name="connsiteY2942" fmla="*/ 3104305 h 5852096"/>
              <a:gd name="connsiteX2943" fmla="*/ 6568733 w 12188896"/>
              <a:gd name="connsiteY2943" fmla="*/ 3101455 h 5852096"/>
              <a:gd name="connsiteX2944" fmla="*/ 6552139 w 12188896"/>
              <a:gd name="connsiteY2944" fmla="*/ 3055410 h 5852096"/>
              <a:gd name="connsiteX2945" fmla="*/ 6540042 w 12188896"/>
              <a:gd name="connsiteY2945" fmla="*/ 3020259 h 5852096"/>
              <a:gd name="connsiteX2946" fmla="*/ 6618451 w 12188896"/>
              <a:gd name="connsiteY2946" fmla="*/ 3017789 h 5852096"/>
              <a:gd name="connsiteX2947" fmla="*/ 6638781 w 12188896"/>
              <a:gd name="connsiteY2947" fmla="*/ 3090498 h 5852096"/>
              <a:gd name="connsiteX2948" fmla="*/ 6429903 w 12188896"/>
              <a:gd name="connsiteY2948" fmla="*/ 3004742 h 5852096"/>
              <a:gd name="connsiteX2949" fmla="*/ 6356371 w 12188896"/>
              <a:gd name="connsiteY2949" fmla="*/ 3000625 h 5852096"/>
              <a:gd name="connsiteX2950" fmla="*/ 6352697 w 12188896"/>
              <a:gd name="connsiteY2950" fmla="*/ 2992962 h 5852096"/>
              <a:gd name="connsiteX2951" fmla="*/ 6322930 w 12188896"/>
              <a:gd name="connsiteY2951" fmla="*/ 2928487 h 5852096"/>
              <a:gd name="connsiteX2952" fmla="*/ 6400325 w 12188896"/>
              <a:gd name="connsiteY2952" fmla="*/ 2927474 h 5852096"/>
              <a:gd name="connsiteX2953" fmla="*/ 6429903 w 12188896"/>
              <a:gd name="connsiteY2953" fmla="*/ 3004742 h 5852096"/>
              <a:gd name="connsiteX2954" fmla="*/ 9686781 w 12188896"/>
              <a:gd name="connsiteY2954" fmla="*/ 3794657 h 5852096"/>
              <a:gd name="connsiteX2955" fmla="*/ 9738273 w 12188896"/>
              <a:gd name="connsiteY2955" fmla="*/ 3869773 h 5852096"/>
              <a:gd name="connsiteX2956" fmla="*/ 9719399 w 12188896"/>
              <a:gd name="connsiteY2956" fmla="*/ 3871926 h 5852096"/>
              <a:gd name="connsiteX2957" fmla="*/ 9655367 w 12188896"/>
              <a:gd name="connsiteY2957" fmla="*/ 3874713 h 5852096"/>
              <a:gd name="connsiteX2958" fmla="*/ 9627753 w 12188896"/>
              <a:gd name="connsiteY2958" fmla="*/ 3828352 h 5852096"/>
              <a:gd name="connsiteX2959" fmla="*/ 9603433 w 12188896"/>
              <a:gd name="connsiteY2959" fmla="*/ 3786487 h 5852096"/>
              <a:gd name="connsiteX2960" fmla="*/ 9644537 w 12188896"/>
              <a:gd name="connsiteY2960" fmla="*/ 3786930 h 5852096"/>
              <a:gd name="connsiteX2961" fmla="*/ 9680574 w 12188896"/>
              <a:gd name="connsiteY2961" fmla="*/ 3785220 h 5852096"/>
              <a:gd name="connsiteX2962" fmla="*/ 9686719 w 12188896"/>
              <a:gd name="connsiteY2962" fmla="*/ 3794721 h 5852096"/>
              <a:gd name="connsiteX2963" fmla="*/ 9644220 w 12188896"/>
              <a:gd name="connsiteY2963" fmla="*/ 3773250 h 5852096"/>
              <a:gd name="connsiteX2964" fmla="*/ 9595326 w 12188896"/>
              <a:gd name="connsiteY2964" fmla="*/ 3772363 h 5852096"/>
              <a:gd name="connsiteX2965" fmla="*/ 9544341 w 12188896"/>
              <a:gd name="connsiteY2965" fmla="*/ 3686418 h 5852096"/>
              <a:gd name="connsiteX2966" fmla="*/ 9568345 w 12188896"/>
              <a:gd name="connsiteY2966" fmla="*/ 3688191 h 5852096"/>
              <a:gd name="connsiteX2967" fmla="*/ 9617999 w 12188896"/>
              <a:gd name="connsiteY2967" fmla="*/ 3689521 h 5852096"/>
              <a:gd name="connsiteX2968" fmla="*/ 9672215 w 12188896"/>
              <a:gd name="connsiteY2968" fmla="*/ 3771983 h 5852096"/>
              <a:gd name="connsiteX2969" fmla="*/ 9644220 w 12188896"/>
              <a:gd name="connsiteY2969" fmla="*/ 3773187 h 5852096"/>
              <a:gd name="connsiteX2970" fmla="*/ 6734228 w 12188896"/>
              <a:gd name="connsiteY2970" fmla="*/ 3104115 h 5852096"/>
              <a:gd name="connsiteX2971" fmla="*/ 6657085 w 12188896"/>
              <a:gd name="connsiteY2971" fmla="*/ 3104558 h 5852096"/>
              <a:gd name="connsiteX2972" fmla="*/ 6651765 w 12188896"/>
              <a:gd name="connsiteY2972" fmla="*/ 3086698 h 5852096"/>
              <a:gd name="connsiteX2973" fmla="*/ 6632258 w 12188896"/>
              <a:gd name="connsiteY2973" fmla="*/ 3017029 h 5852096"/>
              <a:gd name="connsiteX2974" fmla="*/ 6682736 w 12188896"/>
              <a:gd name="connsiteY2974" fmla="*/ 3013672 h 5852096"/>
              <a:gd name="connsiteX2975" fmla="*/ 6713771 w 12188896"/>
              <a:gd name="connsiteY2975" fmla="*/ 3011012 h 5852096"/>
              <a:gd name="connsiteX2976" fmla="*/ 6734164 w 12188896"/>
              <a:gd name="connsiteY2976" fmla="*/ 3104052 h 5852096"/>
              <a:gd name="connsiteX2977" fmla="*/ 6614715 w 12188896"/>
              <a:gd name="connsiteY2977" fmla="*/ 3003792 h 5852096"/>
              <a:gd name="connsiteX2978" fmla="*/ 6535292 w 12188896"/>
              <a:gd name="connsiteY2978" fmla="*/ 3006199 h 5852096"/>
              <a:gd name="connsiteX2979" fmla="*/ 6508755 w 12188896"/>
              <a:gd name="connsiteY2979" fmla="*/ 2921583 h 5852096"/>
              <a:gd name="connsiteX2980" fmla="*/ 6592357 w 12188896"/>
              <a:gd name="connsiteY2980" fmla="*/ 2913477 h 5852096"/>
              <a:gd name="connsiteX2981" fmla="*/ 6614715 w 12188896"/>
              <a:gd name="connsiteY2981" fmla="*/ 3003792 h 5852096"/>
              <a:gd name="connsiteX2982" fmla="*/ 6302219 w 12188896"/>
              <a:gd name="connsiteY2982" fmla="*/ 2914933 h 5852096"/>
              <a:gd name="connsiteX2983" fmla="*/ 6226471 w 12188896"/>
              <a:gd name="connsiteY2983" fmla="*/ 2912400 h 5852096"/>
              <a:gd name="connsiteX2984" fmla="*/ 6191510 w 12188896"/>
              <a:gd name="connsiteY2984" fmla="*/ 2842605 h 5852096"/>
              <a:gd name="connsiteX2985" fmla="*/ 6270868 w 12188896"/>
              <a:gd name="connsiteY2985" fmla="*/ 2839691 h 5852096"/>
              <a:gd name="connsiteX2986" fmla="*/ 6302219 w 12188896"/>
              <a:gd name="connsiteY2986" fmla="*/ 2914933 h 5852096"/>
              <a:gd name="connsiteX2987" fmla="*/ 6170229 w 12188896"/>
              <a:gd name="connsiteY2987" fmla="*/ 2829304 h 5852096"/>
              <a:gd name="connsiteX2988" fmla="*/ 6092580 w 12188896"/>
              <a:gd name="connsiteY2988" fmla="*/ 2828607 h 5852096"/>
              <a:gd name="connsiteX2989" fmla="*/ 6056859 w 12188896"/>
              <a:gd name="connsiteY2989" fmla="*/ 2761979 h 5852096"/>
              <a:gd name="connsiteX2990" fmla="*/ 6137611 w 12188896"/>
              <a:gd name="connsiteY2990" fmla="*/ 2757039 h 5852096"/>
              <a:gd name="connsiteX2991" fmla="*/ 6170229 w 12188896"/>
              <a:gd name="connsiteY2991" fmla="*/ 2829304 h 5852096"/>
              <a:gd name="connsiteX2992" fmla="*/ 6035135 w 12188896"/>
              <a:gd name="connsiteY2992" fmla="*/ 2749249 h 5852096"/>
              <a:gd name="connsiteX2993" fmla="*/ 5956030 w 12188896"/>
              <a:gd name="connsiteY2993" fmla="*/ 2750579 h 5852096"/>
              <a:gd name="connsiteX2994" fmla="*/ 5916825 w 12188896"/>
              <a:gd name="connsiteY2994" fmla="*/ 2682177 h 5852096"/>
              <a:gd name="connsiteX2995" fmla="*/ 5998591 w 12188896"/>
              <a:gd name="connsiteY2995" fmla="*/ 2674007 h 5852096"/>
              <a:gd name="connsiteX2996" fmla="*/ 6035135 w 12188896"/>
              <a:gd name="connsiteY2996" fmla="*/ 2749185 h 5852096"/>
              <a:gd name="connsiteX2997" fmla="*/ 5895038 w 12188896"/>
              <a:gd name="connsiteY2997" fmla="*/ 2670333 h 5852096"/>
              <a:gd name="connsiteX2998" fmla="*/ 5815363 w 12188896"/>
              <a:gd name="connsiteY2998" fmla="*/ 2675653 h 5852096"/>
              <a:gd name="connsiteX2999" fmla="*/ 5779958 w 12188896"/>
              <a:gd name="connsiteY2999" fmla="*/ 2617892 h 5852096"/>
              <a:gd name="connsiteX3000" fmla="*/ 5862864 w 12188896"/>
              <a:gd name="connsiteY3000" fmla="*/ 2609025 h 5852096"/>
              <a:gd name="connsiteX3001" fmla="*/ 5895038 w 12188896"/>
              <a:gd name="connsiteY3001" fmla="*/ 2670270 h 5852096"/>
              <a:gd name="connsiteX3002" fmla="*/ 6828153 w 12188896"/>
              <a:gd name="connsiteY3002" fmla="*/ 3099682 h 5852096"/>
              <a:gd name="connsiteX3003" fmla="*/ 6748098 w 12188896"/>
              <a:gd name="connsiteY3003" fmla="*/ 3103735 h 5852096"/>
              <a:gd name="connsiteX3004" fmla="*/ 6727388 w 12188896"/>
              <a:gd name="connsiteY3004" fmla="*/ 3009746 h 5852096"/>
              <a:gd name="connsiteX3005" fmla="*/ 6812130 w 12188896"/>
              <a:gd name="connsiteY3005" fmla="*/ 2999865 h 5852096"/>
              <a:gd name="connsiteX3006" fmla="*/ 6828153 w 12188896"/>
              <a:gd name="connsiteY3006" fmla="*/ 3099682 h 5852096"/>
              <a:gd name="connsiteX3007" fmla="*/ 6395512 w 12188896"/>
              <a:gd name="connsiteY3007" fmla="*/ 2914363 h 5852096"/>
              <a:gd name="connsiteX3008" fmla="*/ 6316976 w 12188896"/>
              <a:gd name="connsiteY3008" fmla="*/ 2915123 h 5852096"/>
              <a:gd name="connsiteX3009" fmla="*/ 6285056 w 12188896"/>
              <a:gd name="connsiteY3009" fmla="*/ 2838868 h 5852096"/>
              <a:gd name="connsiteX3010" fmla="*/ 6367328 w 12188896"/>
              <a:gd name="connsiteY3010" fmla="*/ 2832534 h 5852096"/>
              <a:gd name="connsiteX3011" fmla="*/ 6395512 w 12188896"/>
              <a:gd name="connsiteY3011" fmla="*/ 2914363 h 5852096"/>
              <a:gd name="connsiteX3012" fmla="*/ 4740313 w 12188896"/>
              <a:gd name="connsiteY3012" fmla="*/ 1504335 h 5852096"/>
              <a:gd name="connsiteX3013" fmla="*/ 4685782 w 12188896"/>
              <a:gd name="connsiteY3013" fmla="*/ 1579957 h 5852096"/>
              <a:gd name="connsiteX3014" fmla="*/ 4572539 w 12188896"/>
              <a:gd name="connsiteY3014" fmla="*/ 1429916 h 5852096"/>
              <a:gd name="connsiteX3015" fmla="*/ 4628590 w 12188896"/>
              <a:gd name="connsiteY3015" fmla="*/ 1372091 h 5852096"/>
              <a:gd name="connsiteX3016" fmla="*/ 4740313 w 12188896"/>
              <a:gd name="connsiteY3016" fmla="*/ 1504335 h 5852096"/>
              <a:gd name="connsiteX3017" fmla="*/ 4554742 w 12188896"/>
              <a:gd name="connsiteY3017" fmla="*/ 1429662 h 5852096"/>
              <a:gd name="connsiteX3018" fmla="*/ 4497613 w 12188896"/>
              <a:gd name="connsiteY3018" fmla="*/ 1494581 h 5852096"/>
              <a:gd name="connsiteX3019" fmla="*/ 4396847 w 12188896"/>
              <a:gd name="connsiteY3019" fmla="*/ 1370571 h 5852096"/>
              <a:gd name="connsiteX3020" fmla="*/ 4455179 w 12188896"/>
              <a:gd name="connsiteY3020" fmla="*/ 1320219 h 5852096"/>
              <a:gd name="connsiteX3021" fmla="*/ 4554805 w 12188896"/>
              <a:gd name="connsiteY3021" fmla="*/ 1429662 h 5852096"/>
              <a:gd name="connsiteX3022" fmla="*/ 4207855 w 12188896"/>
              <a:gd name="connsiteY3022" fmla="*/ 1319649 h 5852096"/>
              <a:gd name="connsiteX3023" fmla="*/ 4146547 w 12188896"/>
              <a:gd name="connsiteY3023" fmla="*/ 1369177 h 5852096"/>
              <a:gd name="connsiteX3024" fmla="*/ 4062944 w 12188896"/>
              <a:gd name="connsiteY3024" fmla="*/ 1278608 h 5852096"/>
              <a:gd name="connsiteX3025" fmla="*/ 4124886 w 12188896"/>
              <a:gd name="connsiteY3025" fmla="*/ 1239467 h 5852096"/>
              <a:gd name="connsiteX3026" fmla="*/ 4207919 w 12188896"/>
              <a:gd name="connsiteY3026" fmla="*/ 1319649 h 5852096"/>
              <a:gd name="connsiteX3027" fmla="*/ 3958695 w 12188896"/>
              <a:gd name="connsiteY3027" fmla="*/ 1201276 h 5852096"/>
              <a:gd name="connsiteX3028" fmla="*/ 3897577 w 12188896"/>
              <a:gd name="connsiteY3028" fmla="*/ 1234971 h 5852096"/>
              <a:gd name="connsiteX3029" fmla="*/ 3895867 w 12188896"/>
              <a:gd name="connsiteY3029" fmla="*/ 1235921 h 5852096"/>
              <a:gd name="connsiteX3030" fmla="*/ 3829998 w 12188896"/>
              <a:gd name="connsiteY3030" fmla="*/ 1177779 h 5852096"/>
              <a:gd name="connsiteX3031" fmla="*/ 3893650 w 12188896"/>
              <a:gd name="connsiteY3031" fmla="*/ 1149975 h 5852096"/>
              <a:gd name="connsiteX3032" fmla="*/ 3958632 w 12188896"/>
              <a:gd name="connsiteY3032" fmla="*/ 1201213 h 5852096"/>
              <a:gd name="connsiteX3033" fmla="*/ 3907014 w 12188896"/>
              <a:gd name="connsiteY3033" fmla="*/ 1246561 h 5852096"/>
              <a:gd name="connsiteX3034" fmla="*/ 3970665 w 12188896"/>
              <a:gd name="connsiteY3034" fmla="*/ 1211473 h 5852096"/>
              <a:gd name="connsiteX3035" fmla="*/ 4043311 w 12188896"/>
              <a:gd name="connsiteY3035" fmla="*/ 1278228 h 5852096"/>
              <a:gd name="connsiteX3036" fmla="*/ 3980292 w 12188896"/>
              <a:gd name="connsiteY3036" fmla="*/ 1322120 h 5852096"/>
              <a:gd name="connsiteX3037" fmla="*/ 3907014 w 12188896"/>
              <a:gd name="connsiteY3037" fmla="*/ 1246561 h 5852096"/>
              <a:gd name="connsiteX3038" fmla="*/ 4155287 w 12188896"/>
              <a:gd name="connsiteY3038" fmla="*/ 1379501 h 5852096"/>
              <a:gd name="connsiteX3039" fmla="*/ 4217229 w 12188896"/>
              <a:gd name="connsiteY3039" fmla="*/ 1329466 h 5852096"/>
              <a:gd name="connsiteX3040" fmla="*/ 4308875 w 12188896"/>
              <a:gd name="connsiteY3040" fmla="*/ 1434983 h 5852096"/>
              <a:gd name="connsiteX3041" fmla="*/ 4247883 w 12188896"/>
              <a:gd name="connsiteY3041" fmla="*/ 1498571 h 5852096"/>
              <a:gd name="connsiteX3042" fmla="*/ 4155287 w 12188896"/>
              <a:gd name="connsiteY3042" fmla="*/ 1379501 h 5852096"/>
              <a:gd name="connsiteX3043" fmla="*/ 5259597 w 12188896"/>
              <a:gd name="connsiteY3043" fmla="*/ 2456641 h 5852096"/>
              <a:gd name="connsiteX3044" fmla="*/ 5338956 w 12188896"/>
              <a:gd name="connsiteY3044" fmla="*/ 2445430 h 5852096"/>
              <a:gd name="connsiteX3045" fmla="*/ 5376514 w 12188896"/>
              <a:gd name="connsiteY3045" fmla="*/ 2496605 h 5852096"/>
              <a:gd name="connsiteX3046" fmla="*/ 5298802 w 12188896"/>
              <a:gd name="connsiteY3046" fmla="*/ 2503129 h 5852096"/>
              <a:gd name="connsiteX3047" fmla="*/ 5259597 w 12188896"/>
              <a:gd name="connsiteY3047" fmla="*/ 2456641 h 5852096"/>
              <a:gd name="connsiteX3048" fmla="*/ 5401911 w 12188896"/>
              <a:gd name="connsiteY3048" fmla="*/ 2507625 h 5852096"/>
              <a:gd name="connsiteX3049" fmla="*/ 5481460 w 12188896"/>
              <a:gd name="connsiteY3049" fmla="*/ 2498125 h 5852096"/>
              <a:gd name="connsiteX3050" fmla="*/ 5518638 w 12188896"/>
              <a:gd name="connsiteY3050" fmla="*/ 2551897 h 5852096"/>
              <a:gd name="connsiteX3051" fmla="*/ 5440862 w 12188896"/>
              <a:gd name="connsiteY3051" fmla="*/ 2556583 h 5852096"/>
              <a:gd name="connsiteX3052" fmla="*/ 5401911 w 12188896"/>
              <a:gd name="connsiteY3052" fmla="*/ 2507689 h 5852096"/>
              <a:gd name="connsiteX3053" fmla="*/ 5543718 w 12188896"/>
              <a:gd name="connsiteY3053" fmla="*/ 2563487 h 5852096"/>
              <a:gd name="connsiteX3054" fmla="*/ 5596857 w 12188896"/>
              <a:gd name="connsiteY3054" fmla="*/ 2558737 h 5852096"/>
              <a:gd name="connsiteX3055" fmla="*/ 5623901 w 12188896"/>
              <a:gd name="connsiteY3055" fmla="*/ 2555950 h 5852096"/>
              <a:gd name="connsiteX3056" fmla="*/ 5660572 w 12188896"/>
              <a:gd name="connsiteY3056" fmla="*/ 2612382 h 5852096"/>
              <a:gd name="connsiteX3057" fmla="*/ 5582353 w 12188896"/>
              <a:gd name="connsiteY3057" fmla="*/ 2614852 h 5852096"/>
              <a:gd name="connsiteX3058" fmla="*/ 5543718 w 12188896"/>
              <a:gd name="connsiteY3058" fmla="*/ 2563487 h 5852096"/>
              <a:gd name="connsiteX3059" fmla="*/ 5685336 w 12188896"/>
              <a:gd name="connsiteY3059" fmla="*/ 2624732 h 5852096"/>
              <a:gd name="connsiteX3060" fmla="*/ 5765011 w 12188896"/>
              <a:gd name="connsiteY3060" fmla="*/ 2619285 h 5852096"/>
              <a:gd name="connsiteX3061" fmla="*/ 5799909 w 12188896"/>
              <a:gd name="connsiteY3061" fmla="*/ 2676540 h 5852096"/>
              <a:gd name="connsiteX3062" fmla="*/ 5739614 w 12188896"/>
              <a:gd name="connsiteY3062" fmla="*/ 2678883 h 5852096"/>
              <a:gd name="connsiteX3063" fmla="*/ 5724097 w 12188896"/>
              <a:gd name="connsiteY3063" fmla="*/ 2679263 h 5852096"/>
              <a:gd name="connsiteX3064" fmla="*/ 5685399 w 12188896"/>
              <a:gd name="connsiteY3064" fmla="*/ 2624732 h 5852096"/>
              <a:gd name="connsiteX3065" fmla="*/ 6710984 w 12188896"/>
              <a:gd name="connsiteY3065" fmla="*/ 2997079 h 5852096"/>
              <a:gd name="connsiteX3066" fmla="*/ 6628585 w 12188896"/>
              <a:gd name="connsiteY3066" fmla="*/ 3003096 h 5852096"/>
              <a:gd name="connsiteX3067" fmla="*/ 6605974 w 12188896"/>
              <a:gd name="connsiteY3067" fmla="*/ 2911893 h 5852096"/>
              <a:gd name="connsiteX3068" fmla="*/ 6625354 w 12188896"/>
              <a:gd name="connsiteY3068" fmla="*/ 2909486 h 5852096"/>
              <a:gd name="connsiteX3069" fmla="*/ 6692680 w 12188896"/>
              <a:gd name="connsiteY3069" fmla="*/ 2899923 h 5852096"/>
              <a:gd name="connsiteX3070" fmla="*/ 6710984 w 12188896"/>
              <a:gd name="connsiteY3070" fmla="*/ 2997079 h 5852096"/>
              <a:gd name="connsiteX3071" fmla="*/ 6491211 w 12188896"/>
              <a:gd name="connsiteY3071" fmla="*/ 2909676 h 5852096"/>
              <a:gd name="connsiteX3072" fmla="*/ 6409825 w 12188896"/>
              <a:gd name="connsiteY3072" fmla="*/ 2913920 h 5852096"/>
              <a:gd name="connsiteX3073" fmla="*/ 6381262 w 12188896"/>
              <a:gd name="connsiteY3073" fmla="*/ 2831141 h 5852096"/>
              <a:gd name="connsiteX3074" fmla="*/ 6466637 w 12188896"/>
              <a:gd name="connsiteY3074" fmla="*/ 2821071 h 5852096"/>
              <a:gd name="connsiteX3075" fmla="*/ 6491275 w 12188896"/>
              <a:gd name="connsiteY3075" fmla="*/ 2909676 h 5852096"/>
              <a:gd name="connsiteX3076" fmla="*/ 6265548 w 12188896"/>
              <a:gd name="connsiteY3076" fmla="*/ 2826391 h 5852096"/>
              <a:gd name="connsiteX3077" fmla="*/ 6185049 w 12188896"/>
              <a:gd name="connsiteY3077" fmla="*/ 2829114 h 5852096"/>
              <a:gd name="connsiteX3078" fmla="*/ 6151862 w 12188896"/>
              <a:gd name="connsiteY3078" fmla="*/ 2755899 h 5852096"/>
              <a:gd name="connsiteX3079" fmla="*/ 6235781 w 12188896"/>
              <a:gd name="connsiteY3079" fmla="*/ 2747475 h 5852096"/>
              <a:gd name="connsiteX3080" fmla="*/ 6265548 w 12188896"/>
              <a:gd name="connsiteY3080" fmla="*/ 2826327 h 5852096"/>
              <a:gd name="connsiteX3081" fmla="*/ 6131974 w 12188896"/>
              <a:gd name="connsiteY3081" fmla="*/ 2743928 h 5852096"/>
              <a:gd name="connsiteX3082" fmla="*/ 6050082 w 12188896"/>
              <a:gd name="connsiteY3082" fmla="*/ 2748742 h 5852096"/>
              <a:gd name="connsiteX3083" fmla="*/ 6012841 w 12188896"/>
              <a:gd name="connsiteY3083" fmla="*/ 2672486 h 5852096"/>
              <a:gd name="connsiteX3084" fmla="*/ 6097900 w 12188896"/>
              <a:gd name="connsiteY3084" fmla="*/ 2661340 h 5852096"/>
              <a:gd name="connsiteX3085" fmla="*/ 6131974 w 12188896"/>
              <a:gd name="connsiteY3085" fmla="*/ 2743992 h 5852096"/>
              <a:gd name="connsiteX3086" fmla="*/ 5992511 w 12188896"/>
              <a:gd name="connsiteY3086" fmla="*/ 2660960 h 5852096"/>
              <a:gd name="connsiteX3087" fmla="*/ 5909732 w 12188896"/>
              <a:gd name="connsiteY3087" fmla="*/ 2669130 h 5852096"/>
              <a:gd name="connsiteX3088" fmla="*/ 5877114 w 12188896"/>
              <a:gd name="connsiteY3088" fmla="*/ 2607315 h 5852096"/>
              <a:gd name="connsiteX3089" fmla="*/ 5962680 w 12188896"/>
              <a:gd name="connsiteY3089" fmla="*/ 2594964 h 5852096"/>
              <a:gd name="connsiteX3090" fmla="*/ 5992448 w 12188896"/>
              <a:gd name="connsiteY3090" fmla="*/ 2660960 h 5852096"/>
              <a:gd name="connsiteX3091" fmla="*/ 5856214 w 12188896"/>
              <a:gd name="connsiteY3091" fmla="*/ 2596168 h 5852096"/>
              <a:gd name="connsiteX3092" fmla="*/ 5772295 w 12188896"/>
              <a:gd name="connsiteY3092" fmla="*/ 2605035 h 5852096"/>
              <a:gd name="connsiteX3093" fmla="*/ 5736194 w 12188896"/>
              <a:gd name="connsiteY3093" fmla="*/ 2541383 h 5852096"/>
              <a:gd name="connsiteX3094" fmla="*/ 5822203 w 12188896"/>
              <a:gd name="connsiteY3094" fmla="*/ 2527069 h 5852096"/>
              <a:gd name="connsiteX3095" fmla="*/ 5856277 w 12188896"/>
              <a:gd name="connsiteY3095" fmla="*/ 2596168 h 5852096"/>
              <a:gd name="connsiteX3096" fmla="*/ 5714850 w 12188896"/>
              <a:gd name="connsiteY3096" fmla="*/ 2530743 h 5852096"/>
              <a:gd name="connsiteX3097" fmla="*/ 5630804 w 12188896"/>
              <a:gd name="connsiteY3097" fmla="*/ 2541573 h 5852096"/>
              <a:gd name="connsiteX3098" fmla="*/ 5593817 w 12188896"/>
              <a:gd name="connsiteY3098" fmla="*/ 2480898 h 5852096"/>
              <a:gd name="connsiteX3099" fmla="*/ 5679572 w 12188896"/>
              <a:gd name="connsiteY3099" fmla="*/ 2464748 h 5852096"/>
              <a:gd name="connsiteX3100" fmla="*/ 5714786 w 12188896"/>
              <a:gd name="connsiteY3100" fmla="*/ 2530743 h 5852096"/>
              <a:gd name="connsiteX3101" fmla="*/ 5572156 w 12188896"/>
              <a:gd name="connsiteY3101" fmla="*/ 2470828 h 5852096"/>
              <a:gd name="connsiteX3102" fmla="*/ 5523451 w 12188896"/>
              <a:gd name="connsiteY3102" fmla="*/ 2478491 h 5852096"/>
              <a:gd name="connsiteX3103" fmla="*/ 5488047 w 12188896"/>
              <a:gd name="connsiteY3103" fmla="*/ 2483558 h 5852096"/>
              <a:gd name="connsiteX3104" fmla="*/ 5450553 w 12188896"/>
              <a:gd name="connsiteY3104" fmla="*/ 2425860 h 5852096"/>
              <a:gd name="connsiteX3105" fmla="*/ 5535928 w 12188896"/>
              <a:gd name="connsiteY3105" fmla="*/ 2407936 h 5852096"/>
              <a:gd name="connsiteX3106" fmla="*/ 5572156 w 12188896"/>
              <a:gd name="connsiteY3106" fmla="*/ 2470891 h 5852096"/>
              <a:gd name="connsiteX3107" fmla="*/ 5442319 w 12188896"/>
              <a:gd name="connsiteY3107" fmla="*/ 2412813 h 5852096"/>
              <a:gd name="connsiteX3108" fmla="*/ 5294052 w 12188896"/>
              <a:gd name="connsiteY3108" fmla="*/ 2163399 h 5852096"/>
              <a:gd name="connsiteX3109" fmla="*/ 5200886 w 12188896"/>
              <a:gd name="connsiteY3109" fmla="*/ 2003731 h 5852096"/>
              <a:gd name="connsiteX3110" fmla="*/ 5150028 w 12188896"/>
              <a:gd name="connsiteY3110" fmla="*/ 1916836 h 5852096"/>
              <a:gd name="connsiteX3111" fmla="*/ 5148508 w 12188896"/>
              <a:gd name="connsiteY3111" fmla="*/ 1914239 h 5852096"/>
              <a:gd name="connsiteX3112" fmla="*/ 4819482 w 12188896"/>
              <a:gd name="connsiteY3112" fmla="*/ 1426369 h 5852096"/>
              <a:gd name="connsiteX3113" fmla="*/ 4871353 w 12188896"/>
              <a:gd name="connsiteY3113" fmla="*/ 1367214 h 5852096"/>
              <a:gd name="connsiteX3114" fmla="*/ 5282335 w 12188896"/>
              <a:gd name="connsiteY3114" fmla="*/ 1953190 h 5852096"/>
              <a:gd name="connsiteX3115" fmla="*/ 5321096 w 12188896"/>
              <a:gd name="connsiteY3115" fmla="*/ 2020895 h 5852096"/>
              <a:gd name="connsiteX3116" fmla="*/ 5450363 w 12188896"/>
              <a:gd name="connsiteY3116" fmla="*/ 2253082 h 5852096"/>
              <a:gd name="connsiteX3117" fmla="*/ 5528582 w 12188896"/>
              <a:gd name="connsiteY3117" fmla="*/ 2395016 h 5852096"/>
              <a:gd name="connsiteX3118" fmla="*/ 5442256 w 12188896"/>
              <a:gd name="connsiteY3118" fmla="*/ 2412876 h 5852096"/>
              <a:gd name="connsiteX3119" fmla="*/ 5136791 w 12188896"/>
              <a:gd name="connsiteY3119" fmla="*/ 1920889 h 5852096"/>
              <a:gd name="connsiteX3120" fmla="*/ 5189232 w 12188896"/>
              <a:gd name="connsiteY3120" fmla="*/ 2010572 h 5852096"/>
              <a:gd name="connsiteX3121" fmla="*/ 5282335 w 12188896"/>
              <a:gd name="connsiteY3121" fmla="*/ 2170113 h 5852096"/>
              <a:gd name="connsiteX3122" fmla="*/ 5428005 w 12188896"/>
              <a:gd name="connsiteY3122" fmla="*/ 2415473 h 5852096"/>
              <a:gd name="connsiteX3123" fmla="*/ 5344466 w 12188896"/>
              <a:gd name="connsiteY3123" fmla="*/ 2429850 h 5852096"/>
              <a:gd name="connsiteX3124" fmla="*/ 5113863 w 12188896"/>
              <a:gd name="connsiteY3124" fmla="*/ 2067637 h 5852096"/>
              <a:gd name="connsiteX3125" fmla="*/ 5105503 w 12188896"/>
              <a:gd name="connsiteY3125" fmla="*/ 2053830 h 5852096"/>
              <a:gd name="connsiteX3126" fmla="*/ 5068832 w 12188896"/>
              <a:gd name="connsiteY3126" fmla="*/ 1993281 h 5852096"/>
              <a:gd name="connsiteX3127" fmla="*/ 5003661 w 12188896"/>
              <a:gd name="connsiteY3127" fmla="*/ 1883838 h 5852096"/>
              <a:gd name="connsiteX3128" fmla="*/ 4757287 w 12188896"/>
              <a:gd name="connsiteY3128" fmla="*/ 1504208 h 5852096"/>
              <a:gd name="connsiteX3129" fmla="*/ 4810678 w 12188896"/>
              <a:gd name="connsiteY3129" fmla="*/ 1436819 h 5852096"/>
              <a:gd name="connsiteX3130" fmla="*/ 5136791 w 12188896"/>
              <a:gd name="connsiteY3130" fmla="*/ 1920889 h 5852096"/>
              <a:gd name="connsiteX3131" fmla="*/ 4619533 w 12188896"/>
              <a:gd name="connsiteY3131" fmla="*/ 1362401 h 5852096"/>
              <a:gd name="connsiteX3132" fmla="*/ 4563988 w 12188896"/>
              <a:gd name="connsiteY3132" fmla="*/ 1419656 h 5852096"/>
              <a:gd name="connsiteX3133" fmla="*/ 4465692 w 12188896"/>
              <a:gd name="connsiteY3133" fmla="*/ 1311606 h 5852096"/>
              <a:gd name="connsiteX3134" fmla="*/ 4522694 w 12188896"/>
              <a:gd name="connsiteY3134" fmla="*/ 1267208 h 5852096"/>
              <a:gd name="connsiteX3135" fmla="*/ 4619597 w 12188896"/>
              <a:gd name="connsiteY3135" fmla="*/ 1362401 h 5852096"/>
              <a:gd name="connsiteX3136" fmla="*/ 4445425 w 12188896"/>
              <a:gd name="connsiteY3136" fmla="*/ 1310466 h 5852096"/>
              <a:gd name="connsiteX3137" fmla="*/ 4387664 w 12188896"/>
              <a:gd name="connsiteY3137" fmla="*/ 1360247 h 5852096"/>
              <a:gd name="connsiteX3138" fmla="*/ 4299438 w 12188896"/>
              <a:gd name="connsiteY3138" fmla="*/ 1269298 h 5852096"/>
              <a:gd name="connsiteX3139" fmla="*/ 4358593 w 12188896"/>
              <a:gd name="connsiteY3139" fmla="*/ 1230284 h 5852096"/>
              <a:gd name="connsiteX3140" fmla="*/ 4445425 w 12188896"/>
              <a:gd name="connsiteY3140" fmla="*/ 1310466 h 5852096"/>
              <a:gd name="connsiteX3141" fmla="*/ 4020953 w 12188896"/>
              <a:gd name="connsiteY3141" fmla="*/ 1154725 h 5852096"/>
              <a:gd name="connsiteX3142" fmla="*/ 4033177 w 12188896"/>
              <a:gd name="connsiteY3142" fmla="*/ 1163909 h 5852096"/>
              <a:gd name="connsiteX3143" fmla="*/ 3971679 w 12188896"/>
              <a:gd name="connsiteY3143" fmla="*/ 1194499 h 5852096"/>
              <a:gd name="connsiteX3144" fmla="*/ 3908280 w 12188896"/>
              <a:gd name="connsiteY3144" fmla="*/ 1144085 h 5852096"/>
              <a:gd name="connsiteX3145" fmla="*/ 3970222 w 12188896"/>
              <a:gd name="connsiteY3145" fmla="*/ 1120144 h 5852096"/>
              <a:gd name="connsiteX3146" fmla="*/ 4020953 w 12188896"/>
              <a:gd name="connsiteY3146" fmla="*/ 1154725 h 5852096"/>
              <a:gd name="connsiteX3147" fmla="*/ 3987829 w 12188896"/>
              <a:gd name="connsiteY3147" fmla="*/ 1330606 h 5852096"/>
              <a:gd name="connsiteX3148" fmla="*/ 4051417 w 12188896"/>
              <a:gd name="connsiteY3148" fmla="*/ 1286272 h 5852096"/>
              <a:gd name="connsiteX3149" fmla="*/ 4136160 w 12188896"/>
              <a:gd name="connsiteY3149" fmla="*/ 1377981 h 5852096"/>
              <a:gd name="connsiteX3150" fmla="*/ 4073078 w 12188896"/>
              <a:gd name="connsiteY3150" fmla="*/ 1433843 h 5852096"/>
              <a:gd name="connsiteX3151" fmla="*/ 3987829 w 12188896"/>
              <a:gd name="connsiteY3151" fmla="*/ 1330670 h 5852096"/>
              <a:gd name="connsiteX3152" fmla="*/ 4256180 w 12188896"/>
              <a:gd name="connsiteY3152" fmla="*/ 1510098 h 5852096"/>
              <a:gd name="connsiteX3153" fmla="*/ 4317615 w 12188896"/>
              <a:gd name="connsiteY3153" fmla="*/ 1446003 h 5852096"/>
              <a:gd name="connsiteX3154" fmla="*/ 4421801 w 12188896"/>
              <a:gd name="connsiteY3154" fmla="*/ 1589330 h 5852096"/>
              <a:gd name="connsiteX3155" fmla="*/ 4362963 w 12188896"/>
              <a:gd name="connsiteY3155" fmla="*/ 1670019 h 5852096"/>
              <a:gd name="connsiteX3156" fmla="*/ 4256117 w 12188896"/>
              <a:gd name="connsiteY3156" fmla="*/ 1510161 h 5852096"/>
              <a:gd name="connsiteX3157" fmla="*/ 4438332 w 12188896"/>
              <a:gd name="connsiteY3157" fmla="*/ 1589583 h 5852096"/>
              <a:gd name="connsiteX3158" fmla="*/ 4496853 w 12188896"/>
              <a:gd name="connsiteY3158" fmla="*/ 1516178 h 5852096"/>
              <a:gd name="connsiteX3159" fmla="*/ 4614340 w 12188896"/>
              <a:gd name="connsiteY3159" fmla="*/ 1689020 h 5852096"/>
              <a:gd name="connsiteX3160" fmla="*/ 4559618 w 12188896"/>
              <a:gd name="connsiteY3160" fmla="*/ 1780855 h 5852096"/>
              <a:gd name="connsiteX3161" fmla="*/ 4438395 w 12188896"/>
              <a:gd name="connsiteY3161" fmla="*/ 1589520 h 5852096"/>
              <a:gd name="connsiteX3162" fmla="*/ 4804852 w 12188896"/>
              <a:gd name="connsiteY3162" fmla="*/ 1972697 h 5852096"/>
              <a:gd name="connsiteX3163" fmla="*/ 4715739 w 12188896"/>
              <a:gd name="connsiteY3163" fmla="*/ 1828040 h 5852096"/>
              <a:gd name="connsiteX3164" fmla="*/ 4630300 w 12188896"/>
              <a:gd name="connsiteY3164" fmla="*/ 1689020 h 5852096"/>
              <a:gd name="connsiteX3165" fmla="*/ 4685845 w 12188896"/>
              <a:gd name="connsiteY3165" fmla="*/ 1603834 h 5852096"/>
              <a:gd name="connsiteX3166" fmla="*/ 4847539 w 12188896"/>
              <a:gd name="connsiteY3166" fmla="*/ 1861734 h 5852096"/>
              <a:gd name="connsiteX3167" fmla="*/ 4847919 w 12188896"/>
              <a:gd name="connsiteY3167" fmla="*/ 1862368 h 5852096"/>
              <a:gd name="connsiteX3168" fmla="*/ 4925378 w 12188896"/>
              <a:gd name="connsiteY3168" fmla="*/ 1990178 h 5852096"/>
              <a:gd name="connsiteX3169" fmla="*/ 5232997 w 12188896"/>
              <a:gd name="connsiteY3169" fmla="*/ 2445240 h 5852096"/>
              <a:gd name="connsiteX3170" fmla="*/ 5154841 w 12188896"/>
              <a:gd name="connsiteY3170" fmla="*/ 2453284 h 5852096"/>
              <a:gd name="connsiteX3171" fmla="*/ 4804852 w 12188896"/>
              <a:gd name="connsiteY3171" fmla="*/ 1972697 h 5852096"/>
              <a:gd name="connsiteX3172" fmla="*/ 10013527 w 12188896"/>
              <a:gd name="connsiteY3172" fmla="*/ 3890610 h 5852096"/>
              <a:gd name="connsiteX3173" fmla="*/ 9931762 w 12188896"/>
              <a:gd name="connsiteY3173" fmla="*/ 3931588 h 5852096"/>
              <a:gd name="connsiteX3174" fmla="*/ 9859559 w 12188896"/>
              <a:gd name="connsiteY3174" fmla="*/ 3857866 h 5852096"/>
              <a:gd name="connsiteX3175" fmla="*/ 9938538 w 12188896"/>
              <a:gd name="connsiteY3175" fmla="*/ 3827718 h 5852096"/>
              <a:gd name="connsiteX3176" fmla="*/ 10013464 w 12188896"/>
              <a:gd name="connsiteY3176" fmla="*/ 3890610 h 5852096"/>
              <a:gd name="connsiteX3177" fmla="*/ 9757463 w 12188896"/>
              <a:gd name="connsiteY3177" fmla="*/ 3754313 h 5852096"/>
              <a:gd name="connsiteX3178" fmla="*/ 9762847 w 12188896"/>
              <a:gd name="connsiteY3178" fmla="*/ 3761533 h 5852096"/>
              <a:gd name="connsiteX3179" fmla="*/ 9687668 w 12188896"/>
              <a:gd name="connsiteY3179" fmla="*/ 3771033 h 5852096"/>
              <a:gd name="connsiteX3180" fmla="*/ 9634150 w 12188896"/>
              <a:gd name="connsiteY3180" fmla="*/ 3689394 h 5852096"/>
              <a:gd name="connsiteX3181" fmla="*/ 9706479 w 12188896"/>
              <a:gd name="connsiteY3181" fmla="*/ 3685278 h 5852096"/>
              <a:gd name="connsiteX3182" fmla="*/ 9757463 w 12188896"/>
              <a:gd name="connsiteY3182" fmla="*/ 3754249 h 5852096"/>
              <a:gd name="connsiteX3183" fmla="*/ 9625220 w 12188896"/>
              <a:gd name="connsiteY3183" fmla="*/ 3675967 h 5852096"/>
              <a:gd name="connsiteX3184" fmla="*/ 9571955 w 12188896"/>
              <a:gd name="connsiteY3184" fmla="*/ 3597368 h 5852096"/>
              <a:gd name="connsiteX3185" fmla="*/ 9634530 w 12188896"/>
              <a:gd name="connsiteY3185" fmla="*/ 3599395 h 5852096"/>
              <a:gd name="connsiteX3186" fmla="*/ 9640801 w 12188896"/>
              <a:gd name="connsiteY3186" fmla="*/ 3599395 h 5852096"/>
              <a:gd name="connsiteX3187" fmla="*/ 9696852 w 12188896"/>
              <a:gd name="connsiteY3187" fmla="*/ 3672611 h 5852096"/>
              <a:gd name="connsiteX3188" fmla="*/ 9625156 w 12188896"/>
              <a:gd name="connsiteY3188" fmla="*/ 3675967 h 5852096"/>
              <a:gd name="connsiteX3189" fmla="*/ 6810103 w 12188896"/>
              <a:gd name="connsiteY3189" fmla="*/ 2985805 h 5852096"/>
              <a:gd name="connsiteX3190" fmla="*/ 6724537 w 12188896"/>
              <a:gd name="connsiteY3190" fmla="*/ 2995749 h 5852096"/>
              <a:gd name="connsiteX3191" fmla="*/ 6706044 w 12188896"/>
              <a:gd name="connsiteY3191" fmla="*/ 2897706 h 5852096"/>
              <a:gd name="connsiteX3192" fmla="*/ 6796106 w 12188896"/>
              <a:gd name="connsiteY3192" fmla="*/ 2881429 h 5852096"/>
              <a:gd name="connsiteX3193" fmla="*/ 6810103 w 12188896"/>
              <a:gd name="connsiteY3193" fmla="*/ 2985742 h 5852096"/>
              <a:gd name="connsiteX3194" fmla="*/ 6690336 w 12188896"/>
              <a:gd name="connsiteY3194" fmla="*/ 2887002 h 5852096"/>
              <a:gd name="connsiteX3195" fmla="*/ 6602934 w 12188896"/>
              <a:gd name="connsiteY3195" fmla="*/ 2899099 h 5852096"/>
              <a:gd name="connsiteX3196" fmla="*/ 6581843 w 12188896"/>
              <a:gd name="connsiteY3196" fmla="*/ 2802830 h 5852096"/>
              <a:gd name="connsiteX3197" fmla="*/ 6673299 w 12188896"/>
              <a:gd name="connsiteY3197" fmla="*/ 2784463 h 5852096"/>
              <a:gd name="connsiteX3198" fmla="*/ 6690400 w 12188896"/>
              <a:gd name="connsiteY3198" fmla="*/ 2887066 h 5852096"/>
              <a:gd name="connsiteX3199" fmla="*/ 6363084 w 12188896"/>
              <a:gd name="connsiteY3199" fmla="*/ 2819297 h 5852096"/>
              <a:gd name="connsiteX3200" fmla="*/ 6279799 w 12188896"/>
              <a:gd name="connsiteY3200" fmla="*/ 2825567 h 5852096"/>
              <a:gd name="connsiteX3201" fmla="*/ 6249588 w 12188896"/>
              <a:gd name="connsiteY3201" fmla="*/ 2745829 h 5852096"/>
              <a:gd name="connsiteX3202" fmla="*/ 6336357 w 12188896"/>
              <a:gd name="connsiteY3202" fmla="*/ 2733668 h 5852096"/>
              <a:gd name="connsiteX3203" fmla="*/ 6363084 w 12188896"/>
              <a:gd name="connsiteY3203" fmla="*/ 2819297 h 5852096"/>
              <a:gd name="connsiteX3204" fmla="*/ 6231031 w 12188896"/>
              <a:gd name="connsiteY3204" fmla="*/ 2734428 h 5852096"/>
              <a:gd name="connsiteX3205" fmla="*/ 6146161 w 12188896"/>
              <a:gd name="connsiteY3205" fmla="*/ 2742852 h 5852096"/>
              <a:gd name="connsiteX3206" fmla="*/ 6111581 w 12188896"/>
              <a:gd name="connsiteY3206" fmla="*/ 2659249 h 5852096"/>
              <a:gd name="connsiteX3207" fmla="*/ 6199806 w 12188896"/>
              <a:gd name="connsiteY3207" fmla="*/ 2644809 h 5852096"/>
              <a:gd name="connsiteX3208" fmla="*/ 6231031 w 12188896"/>
              <a:gd name="connsiteY3208" fmla="*/ 2734428 h 5852096"/>
              <a:gd name="connsiteX3209" fmla="*/ 6092644 w 12188896"/>
              <a:gd name="connsiteY3209" fmla="*/ 2648166 h 5852096"/>
              <a:gd name="connsiteX3210" fmla="*/ 6006698 w 12188896"/>
              <a:gd name="connsiteY3210" fmla="*/ 2659376 h 5852096"/>
              <a:gd name="connsiteX3211" fmla="*/ 5976550 w 12188896"/>
              <a:gd name="connsiteY3211" fmla="*/ 2592748 h 5852096"/>
              <a:gd name="connsiteX3212" fmla="*/ 6064966 w 12188896"/>
              <a:gd name="connsiteY3212" fmla="*/ 2576660 h 5852096"/>
              <a:gd name="connsiteX3213" fmla="*/ 6092644 w 12188896"/>
              <a:gd name="connsiteY3213" fmla="*/ 2648166 h 5852096"/>
              <a:gd name="connsiteX3214" fmla="*/ 5956980 w 12188896"/>
              <a:gd name="connsiteY3214" fmla="*/ 2581917 h 5852096"/>
              <a:gd name="connsiteX3215" fmla="*/ 5870528 w 12188896"/>
              <a:gd name="connsiteY3215" fmla="*/ 2594331 h 5852096"/>
              <a:gd name="connsiteX3216" fmla="*/ 5835946 w 12188896"/>
              <a:gd name="connsiteY3216" fmla="*/ 2524472 h 5852096"/>
              <a:gd name="connsiteX3217" fmla="*/ 5924552 w 12188896"/>
              <a:gd name="connsiteY3217" fmla="*/ 2506485 h 5852096"/>
              <a:gd name="connsiteX3218" fmla="*/ 5956980 w 12188896"/>
              <a:gd name="connsiteY3218" fmla="*/ 2581917 h 5852096"/>
              <a:gd name="connsiteX3219" fmla="*/ 5815933 w 12188896"/>
              <a:gd name="connsiteY3219" fmla="*/ 2514212 h 5852096"/>
              <a:gd name="connsiteX3220" fmla="*/ 5729100 w 12188896"/>
              <a:gd name="connsiteY3220" fmla="*/ 2528653 h 5852096"/>
              <a:gd name="connsiteX3221" fmla="*/ 5693379 w 12188896"/>
              <a:gd name="connsiteY3221" fmla="*/ 2461897 h 5852096"/>
              <a:gd name="connsiteX3222" fmla="*/ 5781858 w 12188896"/>
              <a:gd name="connsiteY3222" fmla="*/ 2442137 h 5852096"/>
              <a:gd name="connsiteX3223" fmla="*/ 5815933 w 12188896"/>
              <a:gd name="connsiteY3223" fmla="*/ 2514212 h 5852096"/>
              <a:gd name="connsiteX3224" fmla="*/ 5673112 w 12188896"/>
              <a:gd name="connsiteY3224" fmla="*/ 2452334 h 5852096"/>
              <a:gd name="connsiteX3225" fmla="*/ 5586470 w 12188896"/>
              <a:gd name="connsiteY3225" fmla="*/ 2468421 h 5852096"/>
              <a:gd name="connsiteX3226" fmla="*/ 5549735 w 12188896"/>
              <a:gd name="connsiteY3226" fmla="*/ 2404706 h 5852096"/>
              <a:gd name="connsiteX3227" fmla="*/ 5637581 w 12188896"/>
              <a:gd name="connsiteY3227" fmla="*/ 2383235 h 5852096"/>
              <a:gd name="connsiteX3228" fmla="*/ 5673112 w 12188896"/>
              <a:gd name="connsiteY3228" fmla="*/ 2452271 h 5852096"/>
              <a:gd name="connsiteX3229" fmla="*/ 4292281 w 12188896"/>
              <a:gd name="connsiteY3229" fmla="*/ 1176512 h 5852096"/>
              <a:gd name="connsiteX3230" fmla="*/ 4347699 w 12188896"/>
              <a:gd name="connsiteY3230" fmla="*/ 1221100 h 5852096"/>
              <a:gd name="connsiteX3231" fmla="*/ 4289367 w 12188896"/>
              <a:gd name="connsiteY3231" fmla="*/ 1259798 h 5852096"/>
              <a:gd name="connsiteX3232" fmla="*/ 4210515 w 12188896"/>
              <a:gd name="connsiteY3232" fmla="*/ 1190763 h 5852096"/>
              <a:gd name="connsiteX3233" fmla="*/ 4270557 w 12188896"/>
              <a:gd name="connsiteY3233" fmla="*/ 1160488 h 5852096"/>
              <a:gd name="connsiteX3234" fmla="*/ 4292281 w 12188896"/>
              <a:gd name="connsiteY3234" fmla="*/ 1176512 h 5852096"/>
              <a:gd name="connsiteX3235" fmla="*/ 3881426 w 12188896"/>
              <a:gd name="connsiteY3235" fmla="*/ 1141108 h 5852096"/>
              <a:gd name="connsiteX3236" fmla="*/ 3818724 w 12188896"/>
              <a:gd name="connsiteY3236" fmla="*/ 1168595 h 5852096"/>
              <a:gd name="connsiteX3237" fmla="*/ 3759823 w 12188896"/>
              <a:gd name="connsiteY3237" fmla="*/ 1123627 h 5852096"/>
              <a:gd name="connsiteX3238" fmla="*/ 3822335 w 12188896"/>
              <a:gd name="connsiteY3238" fmla="*/ 1102220 h 5852096"/>
              <a:gd name="connsiteX3239" fmla="*/ 3881363 w 12188896"/>
              <a:gd name="connsiteY3239" fmla="*/ 1141108 h 5852096"/>
              <a:gd name="connsiteX3240" fmla="*/ 4081312 w 12188896"/>
              <a:gd name="connsiteY3240" fmla="*/ 1444546 h 5852096"/>
              <a:gd name="connsiteX3241" fmla="*/ 4144900 w 12188896"/>
              <a:gd name="connsiteY3241" fmla="*/ 1388241 h 5852096"/>
              <a:gd name="connsiteX3242" fmla="*/ 4238510 w 12188896"/>
              <a:gd name="connsiteY3242" fmla="*/ 1508705 h 5852096"/>
              <a:gd name="connsiteX3243" fmla="*/ 4220649 w 12188896"/>
              <a:gd name="connsiteY3243" fmla="*/ 1528465 h 5852096"/>
              <a:gd name="connsiteX3244" fmla="*/ 4176504 w 12188896"/>
              <a:gd name="connsiteY3244" fmla="*/ 1579387 h 5852096"/>
              <a:gd name="connsiteX3245" fmla="*/ 4081248 w 12188896"/>
              <a:gd name="connsiteY3245" fmla="*/ 1444546 h 5852096"/>
              <a:gd name="connsiteX3246" fmla="*/ 4429528 w 12188896"/>
              <a:gd name="connsiteY3246" fmla="*/ 1776612 h 5852096"/>
              <a:gd name="connsiteX3247" fmla="*/ 4370753 w 12188896"/>
              <a:gd name="connsiteY3247" fmla="*/ 1682306 h 5852096"/>
              <a:gd name="connsiteX3248" fmla="*/ 4429655 w 12188896"/>
              <a:gd name="connsiteY3248" fmla="*/ 1601047 h 5852096"/>
              <a:gd name="connsiteX3249" fmla="*/ 4551955 w 12188896"/>
              <a:gd name="connsiteY3249" fmla="*/ 1794346 h 5852096"/>
              <a:gd name="connsiteX3250" fmla="*/ 4507684 w 12188896"/>
              <a:gd name="connsiteY3250" fmla="*/ 1875415 h 5852096"/>
              <a:gd name="connsiteX3251" fmla="*/ 4500147 w 12188896"/>
              <a:gd name="connsiteY3251" fmla="*/ 1889602 h 5852096"/>
              <a:gd name="connsiteX3252" fmla="*/ 4429465 w 12188896"/>
              <a:gd name="connsiteY3252" fmla="*/ 1776612 h 5852096"/>
              <a:gd name="connsiteX3253" fmla="*/ 4672861 w 12188896"/>
              <a:gd name="connsiteY3253" fmla="*/ 1962374 h 5852096"/>
              <a:gd name="connsiteX3254" fmla="*/ 4573172 w 12188896"/>
              <a:gd name="connsiteY3254" fmla="*/ 1803023 h 5852096"/>
              <a:gd name="connsiteX3255" fmla="*/ 4572475 w 12188896"/>
              <a:gd name="connsiteY3255" fmla="*/ 1801883 h 5852096"/>
              <a:gd name="connsiteX3256" fmla="*/ 4567662 w 12188896"/>
              <a:gd name="connsiteY3256" fmla="*/ 1794092 h 5852096"/>
              <a:gd name="connsiteX3257" fmla="*/ 4622383 w 12188896"/>
              <a:gd name="connsiteY3257" fmla="*/ 1701813 h 5852096"/>
              <a:gd name="connsiteX3258" fmla="*/ 4702692 w 12188896"/>
              <a:gd name="connsiteY3258" fmla="*/ 1832537 h 5852096"/>
              <a:gd name="connsiteX3259" fmla="*/ 4704212 w 12188896"/>
              <a:gd name="connsiteY3259" fmla="*/ 1835070 h 5852096"/>
              <a:gd name="connsiteX3260" fmla="*/ 4793451 w 12188896"/>
              <a:gd name="connsiteY3260" fmla="*/ 1979981 h 5852096"/>
              <a:gd name="connsiteX3261" fmla="*/ 5092646 w 12188896"/>
              <a:gd name="connsiteY3261" fmla="*/ 2402489 h 5852096"/>
              <a:gd name="connsiteX3262" fmla="*/ 5138121 w 12188896"/>
              <a:gd name="connsiteY3262" fmla="*/ 2454677 h 5852096"/>
              <a:gd name="connsiteX3263" fmla="*/ 5064019 w 12188896"/>
              <a:gd name="connsiteY3263" fmla="*/ 2459744 h 5852096"/>
              <a:gd name="connsiteX3264" fmla="*/ 4672861 w 12188896"/>
              <a:gd name="connsiteY3264" fmla="*/ 1962374 h 5852096"/>
              <a:gd name="connsiteX3265" fmla="*/ 5167255 w 12188896"/>
              <a:gd name="connsiteY3265" fmla="*/ 2466774 h 5852096"/>
              <a:gd name="connsiteX3266" fmla="*/ 5243764 w 12188896"/>
              <a:gd name="connsiteY3266" fmla="*/ 2458604 h 5852096"/>
              <a:gd name="connsiteX3267" fmla="*/ 5281891 w 12188896"/>
              <a:gd name="connsiteY3267" fmla="*/ 2504269 h 5852096"/>
              <a:gd name="connsiteX3268" fmla="*/ 5206966 w 12188896"/>
              <a:gd name="connsiteY3268" fmla="*/ 2508005 h 5852096"/>
              <a:gd name="connsiteX3269" fmla="*/ 5167255 w 12188896"/>
              <a:gd name="connsiteY3269" fmla="*/ 2466774 h 5852096"/>
              <a:gd name="connsiteX3270" fmla="*/ 5309949 w 12188896"/>
              <a:gd name="connsiteY3270" fmla="*/ 2515859 h 5852096"/>
              <a:gd name="connsiteX3271" fmla="*/ 5386078 w 12188896"/>
              <a:gd name="connsiteY3271" fmla="*/ 2509209 h 5852096"/>
              <a:gd name="connsiteX3272" fmla="*/ 5423952 w 12188896"/>
              <a:gd name="connsiteY3272" fmla="*/ 2557217 h 5852096"/>
              <a:gd name="connsiteX3273" fmla="*/ 5349660 w 12188896"/>
              <a:gd name="connsiteY3273" fmla="*/ 2559307 h 5852096"/>
              <a:gd name="connsiteX3274" fmla="*/ 5309949 w 12188896"/>
              <a:gd name="connsiteY3274" fmla="*/ 2515859 h 5852096"/>
              <a:gd name="connsiteX3275" fmla="*/ 5451693 w 12188896"/>
              <a:gd name="connsiteY3275" fmla="*/ 2569567 h 5852096"/>
              <a:gd name="connsiteX3276" fmla="*/ 5527885 w 12188896"/>
              <a:gd name="connsiteY3276" fmla="*/ 2564754 h 5852096"/>
              <a:gd name="connsiteX3277" fmla="*/ 5565442 w 12188896"/>
              <a:gd name="connsiteY3277" fmla="*/ 2615168 h 5852096"/>
              <a:gd name="connsiteX3278" fmla="*/ 5491214 w 12188896"/>
              <a:gd name="connsiteY3278" fmla="*/ 2615358 h 5852096"/>
              <a:gd name="connsiteX3279" fmla="*/ 5451629 w 12188896"/>
              <a:gd name="connsiteY3279" fmla="*/ 2569630 h 5852096"/>
              <a:gd name="connsiteX3280" fmla="*/ 9927708 w 12188896"/>
              <a:gd name="connsiteY3280" fmla="*/ 3817774 h 5852096"/>
              <a:gd name="connsiteX3281" fmla="*/ 9849489 w 12188896"/>
              <a:gd name="connsiteY3281" fmla="*/ 3846782 h 5852096"/>
              <a:gd name="connsiteX3282" fmla="*/ 9786661 w 12188896"/>
              <a:gd name="connsiteY3282" fmla="*/ 3770780 h 5852096"/>
              <a:gd name="connsiteX3283" fmla="*/ 9860700 w 12188896"/>
              <a:gd name="connsiteY3283" fmla="*/ 3750703 h 5852096"/>
              <a:gd name="connsiteX3284" fmla="*/ 9927645 w 12188896"/>
              <a:gd name="connsiteY3284" fmla="*/ 3817774 h 5852096"/>
              <a:gd name="connsiteX3285" fmla="*/ 6463027 w 12188896"/>
              <a:gd name="connsiteY3285" fmla="*/ 2807897 h 5852096"/>
              <a:gd name="connsiteX3286" fmla="*/ 6376828 w 12188896"/>
              <a:gd name="connsiteY3286" fmla="*/ 2817967 h 5852096"/>
              <a:gd name="connsiteX3287" fmla="*/ 6349784 w 12188896"/>
              <a:gd name="connsiteY3287" fmla="*/ 2731515 h 5852096"/>
              <a:gd name="connsiteX3288" fmla="*/ 6439530 w 12188896"/>
              <a:gd name="connsiteY3288" fmla="*/ 2715428 h 5852096"/>
              <a:gd name="connsiteX3289" fmla="*/ 6462964 w 12188896"/>
              <a:gd name="connsiteY3289" fmla="*/ 2807897 h 5852096"/>
              <a:gd name="connsiteX3290" fmla="*/ 4683312 w 12188896"/>
              <a:gd name="connsiteY3290" fmla="*/ 1302486 h 5852096"/>
              <a:gd name="connsiteX3291" fmla="*/ 4629224 w 12188896"/>
              <a:gd name="connsiteY3291" fmla="*/ 1352900 h 5852096"/>
              <a:gd name="connsiteX3292" fmla="*/ 4533778 w 12188896"/>
              <a:gd name="connsiteY3292" fmla="*/ 1258974 h 5852096"/>
              <a:gd name="connsiteX3293" fmla="*/ 4590082 w 12188896"/>
              <a:gd name="connsiteY3293" fmla="*/ 1219770 h 5852096"/>
              <a:gd name="connsiteX3294" fmla="*/ 4683312 w 12188896"/>
              <a:gd name="connsiteY3294" fmla="*/ 1302486 h 5852096"/>
              <a:gd name="connsiteX3295" fmla="*/ 4512307 w 12188896"/>
              <a:gd name="connsiteY3295" fmla="*/ 1257961 h 5852096"/>
              <a:gd name="connsiteX3296" fmla="*/ 4455939 w 12188896"/>
              <a:gd name="connsiteY3296" fmla="*/ 1301852 h 5852096"/>
              <a:gd name="connsiteX3297" fmla="*/ 4370626 w 12188896"/>
              <a:gd name="connsiteY3297" fmla="*/ 1222810 h 5852096"/>
              <a:gd name="connsiteX3298" fmla="*/ 4373730 w 12188896"/>
              <a:gd name="connsiteY3298" fmla="*/ 1220910 h 5852096"/>
              <a:gd name="connsiteX3299" fmla="*/ 4429211 w 12188896"/>
              <a:gd name="connsiteY3299" fmla="*/ 1188356 h 5852096"/>
              <a:gd name="connsiteX3300" fmla="*/ 4512370 w 12188896"/>
              <a:gd name="connsiteY3300" fmla="*/ 1257898 h 5852096"/>
              <a:gd name="connsiteX3301" fmla="*/ 4156617 w 12188896"/>
              <a:gd name="connsiteY3301" fmla="*/ 1165619 h 5852096"/>
              <a:gd name="connsiteX3302" fmla="*/ 4188348 w 12188896"/>
              <a:gd name="connsiteY3302" fmla="*/ 1190256 h 5852096"/>
              <a:gd name="connsiteX3303" fmla="*/ 4131916 w 12188896"/>
              <a:gd name="connsiteY3303" fmla="*/ 1222304 h 5852096"/>
              <a:gd name="connsiteX3304" fmla="*/ 4129573 w 12188896"/>
              <a:gd name="connsiteY3304" fmla="*/ 1223697 h 5852096"/>
              <a:gd name="connsiteX3305" fmla="*/ 4128306 w 12188896"/>
              <a:gd name="connsiteY3305" fmla="*/ 1224457 h 5852096"/>
              <a:gd name="connsiteX3306" fmla="*/ 4059778 w 12188896"/>
              <a:gd name="connsiteY3306" fmla="*/ 1167455 h 5852096"/>
              <a:gd name="connsiteX3307" fmla="*/ 4121086 w 12188896"/>
              <a:gd name="connsiteY3307" fmla="*/ 1140475 h 5852096"/>
              <a:gd name="connsiteX3308" fmla="*/ 4156617 w 12188896"/>
              <a:gd name="connsiteY3308" fmla="*/ 1165682 h 5852096"/>
              <a:gd name="connsiteX3309" fmla="*/ 3956162 w 12188896"/>
              <a:gd name="connsiteY3309" fmla="*/ 1111594 h 5852096"/>
              <a:gd name="connsiteX3310" fmla="*/ 3896120 w 12188896"/>
              <a:gd name="connsiteY3310" fmla="*/ 1135028 h 5852096"/>
              <a:gd name="connsiteX3311" fmla="*/ 3893270 w 12188896"/>
              <a:gd name="connsiteY3311" fmla="*/ 1132874 h 5852096"/>
              <a:gd name="connsiteX3312" fmla="*/ 3839435 w 12188896"/>
              <a:gd name="connsiteY3312" fmla="*/ 1096773 h 5852096"/>
              <a:gd name="connsiteX3313" fmla="*/ 3897577 w 12188896"/>
              <a:gd name="connsiteY3313" fmla="*/ 1079483 h 5852096"/>
              <a:gd name="connsiteX3314" fmla="*/ 3956162 w 12188896"/>
              <a:gd name="connsiteY3314" fmla="*/ 1111594 h 5852096"/>
              <a:gd name="connsiteX3315" fmla="*/ 3808591 w 12188896"/>
              <a:gd name="connsiteY3315" fmla="*/ 1094177 h 5852096"/>
              <a:gd name="connsiteX3316" fmla="*/ 3747916 w 12188896"/>
              <a:gd name="connsiteY3316" fmla="*/ 1115204 h 5852096"/>
              <a:gd name="connsiteX3317" fmla="*/ 3694905 w 12188896"/>
              <a:gd name="connsiteY3317" fmla="*/ 1081066 h 5852096"/>
              <a:gd name="connsiteX3318" fmla="*/ 3754059 w 12188896"/>
              <a:gd name="connsiteY3318" fmla="*/ 1065359 h 5852096"/>
              <a:gd name="connsiteX3319" fmla="*/ 3808528 w 12188896"/>
              <a:gd name="connsiteY3319" fmla="*/ 1094113 h 5852096"/>
              <a:gd name="connsiteX3320" fmla="*/ 3663174 w 12188896"/>
              <a:gd name="connsiteY3320" fmla="*/ 1078470 h 5852096"/>
              <a:gd name="connsiteX3321" fmla="*/ 3602055 w 12188896"/>
              <a:gd name="connsiteY3321" fmla="*/ 1097533 h 5852096"/>
              <a:gd name="connsiteX3322" fmla="*/ 3552464 w 12188896"/>
              <a:gd name="connsiteY3322" fmla="*/ 1066943 h 5852096"/>
              <a:gd name="connsiteX3323" fmla="*/ 3612632 w 12188896"/>
              <a:gd name="connsiteY3323" fmla="*/ 1052566 h 5852096"/>
              <a:gd name="connsiteX3324" fmla="*/ 3663174 w 12188896"/>
              <a:gd name="connsiteY3324" fmla="*/ 1078470 h 5852096"/>
              <a:gd name="connsiteX3325" fmla="*/ 3911511 w 12188896"/>
              <a:gd name="connsiteY3325" fmla="*/ 1388685 h 5852096"/>
              <a:gd name="connsiteX3326" fmla="*/ 3976872 w 12188896"/>
              <a:gd name="connsiteY3326" fmla="*/ 1338650 h 5852096"/>
              <a:gd name="connsiteX3327" fmla="*/ 4063071 w 12188896"/>
              <a:gd name="connsiteY3327" fmla="*/ 1443026 h 5852096"/>
              <a:gd name="connsiteX3328" fmla="*/ 3998596 w 12188896"/>
              <a:gd name="connsiteY3328" fmla="*/ 1505285 h 5852096"/>
              <a:gd name="connsiteX3329" fmla="*/ 3911511 w 12188896"/>
              <a:gd name="connsiteY3329" fmla="*/ 1388685 h 5852096"/>
              <a:gd name="connsiteX3330" fmla="*/ 4290761 w 12188896"/>
              <a:gd name="connsiteY3330" fmla="*/ 1758372 h 5852096"/>
              <a:gd name="connsiteX3331" fmla="*/ 4286897 w 12188896"/>
              <a:gd name="connsiteY3331" fmla="*/ 1752165 h 5852096"/>
              <a:gd name="connsiteX3332" fmla="*/ 4184548 w 12188896"/>
              <a:gd name="connsiteY3332" fmla="*/ 1591420 h 5852096"/>
              <a:gd name="connsiteX3333" fmla="*/ 4246806 w 12188896"/>
              <a:gd name="connsiteY3333" fmla="*/ 1520295 h 5852096"/>
              <a:gd name="connsiteX3334" fmla="*/ 4354603 w 12188896"/>
              <a:gd name="connsiteY3334" fmla="*/ 1682053 h 5852096"/>
              <a:gd name="connsiteX3335" fmla="*/ 4297095 w 12188896"/>
              <a:gd name="connsiteY3335" fmla="*/ 1768505 h 5852096"/>
              <a:gd name="connsiteX3336" fmla="*/ 4290761 w 12188896"/>
              <a:gd name="connsiteY3336" fmla="*/ 1758372 h 5852096"/>
              <a:gd name="connsiteX3337" fmla="*/ 9199101 w 12188896"/>
              <a:gd name="connsiteY3337" fmla="*/ 3769513 h 5852096"/>
              <a:gd name="connsiteX3338" fmla="*/ 9199101 w 12188896"/>
              <a:gd name="connsiteY3338" fmla="*/ 3769513 h 5852096"/>
              <a:gd name="connsiteX3339" fmla="*/ 10325895 w 12188896"/>
              <a:gd name="connsiteY3339" fmla="*/ 3703961 h 5852096"/>
              <a:gd name="connsiteX3340" fmla="*/ 10269971 w 12188896"/>
              <a:gd name="connsiteY3340" fmla="*/ 3782814 h 5852096"/>
              <a:gd name="connsiteX3341" fmla="*/ 10196819 w 12188896"/>
              <a:gd name="connsiteY3341" fmla="*/ 3752793 h 5852096"/>
              <a:gd name="connsiteX3342" fmla="*/ 10255277 w 12188896"/>
              <a:gd name="connsiteY3342" fmla="*/ 3684834 h 5852096"/>
              <a:gd name="connsiteX3343" fmla="*/ 10325895 w 12188896"/>
              <a:gd name="connsiteY3343" fmla="*/ 3703961 h 5852096"/>
              <a:gd name="connsiteX3344" fmla="*/ 10099093 w 12188896"/>
              <a:gd name="connsiteY3344" fmla="*/ 3829112 h 5852096"/>
              <a:gd name="connsiteX3345" fmla="*/ 10025814 w 12188896"/>
              <a:gd name="connsiteY3345" fmla="*/ 3883010 h 5852096"/>
              <a:gd name="connsiteX3346" fmla="*/ 9951839 w 12188896"/>
              <a:gd name="connsiteY3346" fmla="*/ 3821385 h 5852096"/>
              <a:gd name="connsiteX3347" fmla="*/ 10024674 w 12188896"/>
              <a:gd name="connsiteY3347" fmla="*/ 3779457 h 5852096"/>
              <a:gd name="connsiteX3348" fmla="*/ 10099093 w 12188896"/>
              <a:gd name="connsiteY3348" fmla="*/ 3829112 h 5852096"/>
              <a:gd name="connsiteX3349" fmla="*/ 6782299 w 12188896"/>
              <a:gd name="connsiteY3349" fmla="*/ 2766412 h 5852096"/>
              <a:gd name="connsiteX3350" fmla="*/ 6794523 w 12188896"/>
              <a:gd name="connsiteY3350" fmla="*/ 2868445 h 5852096"/>
              <a:gd name="connsiteX3351" fmla="*/ 6703763 w 12188896"/>
              <a:gd name="connsiteY3351" fmla="*/ 2884912 h 5852096"/>
              <a:gd name="connsiteX3352" fmla="*/ 6686536 w 12188896"/>
              <a:gd name="connsiteY3352" fmla="*/ 2781486 h 5852096"/>
              <a:gd name="connsiteX3353" fmla="*/ 6781412 w 12188896"/>
              <a:gd name="connsiteY3353" fmla="*/ 2758432 h 5852096"/>
              <a:gd name="connsiteX3354" fmla="*/ 6782362 w 12188896"/>
              <a:gd name="connsiteY3354" fmla="*/ 2766349 h 5852096"/>
              <a:gd name="connsiteX3355" fmla="*/ 6662469 w 12188896"/>
              <a:gd name="connsiteY3355" fmla="*/ 2716251 h 5852096"/>
              <a:gd name="connsiteX3356" fmla="*/ 6665762 w 12188896"/>
              <a:gd name="connsiteY3356" fmla="*/ 2737215 h 5852096"/>
              <a:gd name="connsiteX3357" fmla="*/ 6671146 w 12188896"/>
              <a:gd name="connsiteY3357" fmla="*/ 2771036 h 5852096"/>
              <a:gd name="connsiteX3358" fmla="*/ 6579057 w 12188896"/>
              <a:gd name="connsiteY3358" fmla="*/ 2789466 h 5852096"/>
              <a:gd name="connsiteX3359" fmla="*/ 6558853 w 12188896"/>
              <a:gd name="connsiteY3359" fmla="*/ 2689207 h 5852096"/>
              <a:gd name="connsiteX3360" fmla="*/ 6654236 w 12188896"/>
              <a:gd name="connsiteY3360" fmla="*/ 2664316 h 5852096"/>
              <a:gd name="connsiteX3361" fmla="*/ 6662469 w 12188896"/>
              <a:gd name="connsiteY3361" fmla="*/ 2716251 h 5852096"/>
              <a:gd name="connsiteX3362" fmla="*/ 6565757 w 12188896"/>
              <a:gd name="connsiteY3362" fmla="*/ 2791873 h 5852096"/>
              <a:gd name="connsiteX3363" fmla="*/ 6476581 w 12188896"/>
              <a:gd name="connsiteY3363" fmla="*/ 2806060 h 5852096"/>
              <a:gd name="connsiteX3364" fmla="*/ 6452894 w 12188896"/>
              <a:gd name="connsiteY3364" fmla="*/ 2712768 h 5852096"/>
              <a:gd name="connsiteX3365" fmla="*/ 6545616 w 12188896"/>
              <a:gd name="connsiteY3365" fmla="*/ 2692374 h 5852096"/>
              <a:gd name="connsiteX3366" fmla="*/ 6565757 w 12188896"/>
              <a:gd name="connsiteY3366" fmla="*/ 2791873 h 5852096"/>
              <a:gd name="connsiteX3367" fmla="*/ 6332430 w 12188896"/>
              <a:gd name="connsiteY3367" fmla="*/ 2720621 h 5852096"/>
              <a:gd name="connsiteX3368" fmla="*/ 6244838 w 12188896"/>
              <a:gd name="connsiteY3368" fmla="*/ 2732845 h 5852096"/>
              <a:gd name="connsiteX3369" fmla="*/ 6213297 w 12188896"/>
              <a:gd name="connsiteY3369" fmla="*/ 2642402 h 5852096"/>
              <a:gd name="connsiteX3370" fmla="*/ 6304373 w 12188896"/>
              <a:gd name="connsiteY3370" fmla="*/ 2624415 h 5852096"/>
              <a:gd name="connsiteX3371" fmla="*/ 6332430 w 12188896"/>
              <a:gd name="connsiteY3371" fmla="*/ 2720621 h 5852096"/>
              <a:gd name="connsiteX3372" fmla="*/ 6195373 w 12188896"/>
              <a:gd name="connsiteY3372" fmla="*/ 2631572 h 5852096"/>
              <a:gd name="connsiteX3373" fmla="*/ 6106387 w 12188896"/>
              <a:gd name="connsiteY3373" fmla="*/ 2646139 h 5852096"/>
              <a:gd name="connsiteX3374" fmla="*/ 6078393 w 12188896"/>
              <a:gd name="connsiteY3374" fmla="*/ 2574001 h 5852096"/>
              <a:gd name="connsiteX3375" fmla="*/ 6169469 w 12188896"/>
              <a:gd name="connsiteY3375" fmla="*/ 2553987 h 5852096"/>
              <a:gd name="connsiteX3376" fmla="*/ 6195373 w 12188896"/>
              <a:gd name="connsiteY3376" fmla="*/ 2631572 h 5852096"/>
              <a:gd name="connsiteX3377" fmla="*/ 6033425 w 12188896"/>
              <a:gd name="connsiteY3377" fmla="*/ 2493375 h 5852096"/>
              <a:gd name="connsiteX3378" fmla="*/ 6040899 w 12188896"/>
              <a:gd name="connsiteY3378" fmla="*/ 2513199 h 5852096"/>
              <a:gd name="connsiteX3379" fmla="*/ 6059899 w 12188896"/>
              <a:gd name="connsiteY3379" fmla="*/ 2563487 h 5852096"/>
              <a:gd name="connsiteX3380" fmla="*/ 5970724 w 12188896"/>
              <a:gd name="connsiteY3380" fmla="*/ 2579701 h 5852096"/>
              <a:gd name="connsiteX3381" fmla="*/ 5937916 w 12188896"/>
              <a:gd name="connsiteY3381" fmla="*/ 2503572 h 5852096"/>
              <a:gd name="connsiteX3382" fmla="*/ 6029055 w 12188896"/>
              <a:gd name="connsiteY3382" fmla="*/ 2481785 h 5852096"/>
              <a:gd name="connsiteX3383" fmla="*/ 6033425 w 12188896"/>
              <a:gd name="connsiteY3383" fmla="*/ 2493375 h 5852096"/>
              <a:gd name="connsiteX3384" fmla="*/ 5904538 w 12188896"/>
              <a:gd name="connsiteY3384" fmla="*/ 2459174 h 5852096"/>
              <a:gd name="connsiteX3385" fmla="*/ 5919042 w 12188896"/>
              <a:gd name="connsiteY3385" fmla="*/ 2493438 h 5852096"/>
              <a:gd name="connsiteX3386" fmla="*/ 5829740 w 12188896"/>
              <a:gd name="connsiteY3386" fmla="*/ 2511615 h 5852096"/>
              <a:gd name="connsiteX3387" fmla="*/ 5795285 w 12188896"/>
              <a:gd name="connsiteY3387" fmla="*/ 2438844 h 5852096"/>
              <a:gd name="connsiteX3388" fmla="*/ 5886045 w 12188896"/>
              <a:gd name="connsiteY3388" fmla="*/ 2415346 h 5852096"/>
              <a:gd name="connsiteX3389" fmla="*/ 5904538 w 12188896"/>
              <a:gd name="connsiteY3389" fmla="*/ 2459174 h 5852096"/>
              <a:gd name="connsiteX3390" fmla="*/ 5758741 w 12188896"/>
              <a:gd name="connsiteY3390" fmla="*/ 2392609 h 5852096"/>
              <a:gd name="connsiteX3391" fmla="*/ 5776095 w 12188896"/>
              <a:gd name="connsiteY3391" fmla="*/ 2429787 h 5852096"/>
              <a:gd name="connsiteX3392" fmla="*/ 5686919 w 12188896"/>
              <a:gd name="connsiteY3392" fmla="*/ 2449484 h 5852096"/>
              <a:gd name="connsiteX3393" fmla="*/ 5651008 w 12188896"/>
              <a:gd name="connsiteY3393" fmla="*/ 2379752 h 5852096"/>
              <a:gd name="connsiteX3394" fmla="*/ 5741134 w 12188896"/>
              <a:gd name="connsiteY3394" fmla="*/ 2354671 h 5852096"/>
              <a:gd name="connsiteX3395" fmla="*/ 5758804 w 12188896"/>
              <a:gd name="connsiteY3395" fmla="*/ 2392609 h 5852096"/>
              <a:gd name="connsiteX3396" fmla="*/ 5428639 w 12188896"/>
              <a:gd name="connsiteY3396" fmla="*/ 1987391 h 5852096"/>
              <a:gd name="connsiteX3397" fmla="*/ 5431236 w 12188896"/>
              <a:gd name="connsiteY3397" fmla="*/ 1992014 h 5852096"/>
              <a:gd name="connsiteX3398" fmla="*/ 5453022 w 12188896"/>
              <a:gd name="connsiteY3398" fmla="*/ 2030966 h 5852096"/>
              <a:gd name="connsiteX3399" fmla="*/ 5607624 w 12188896"/>
              <a:gd name="connsiteY3399" fmla="*/ 2324334 h 5852096"/>
              <a:gd name="connsiteX3400" fmla="*/ 5615034 w 12188896"/>
              <a:gd name="connsiteY3400" fmla="*/ 2338964 h 5852096"/>
              <a:gd name="connsiteX3401" fmla="*/ 5631058 w 12188896"/>
              <a:gd name="connsiteY3401" fmla="*/ 2370568 h 5852096"/>
              <a:gd name="connsiteX3402" fmla="*/ 5542389 w 12188896"/>
              <a:gd name="connsiteY3402" fmla="*/ 2391912 h 5852096"/>
              <a:gd name="connsiteX3403" fmla="*/ 5464170 w 12188896"/>
              <a:gd name="connsiteY3403" fmla="*/ 2250042 h 5852096"/>
              <a:gd name="connsiteX3404" fmla="*/ 5462270 w 12188896"/>
              <a:gd name="connsiteY3404" fmla="*/ 2246558 h 5852096"/>
              <a:gd name="connsiteX3405" fmla="*/ 5332813 w 12188896"/>
              <a:gd name="connsiteY3405" fmla="*/ 2014055 h 5852096"/>
              <a:gd name="connsiteX3406" fmla="*/ 5294558 w 12188896"/>
              <a:gd name="connsiteY3406" fmla="*/ 1947300 h 5852096"/>
              <a:gd name="connsiteX3407" fmla="*/ 5293862 w 12188896"/>
              <a:gd name="connsiteY3407" fmla="*/ 1946097 h 5852096"/>
              <a:gd name="connsiteX3408" fmla="*/ 4880474 w 12188896"/>
              <a:gd name="connsiteY3408" fmla="*/ 1357144 h 5852096"/>
              <a:gd name="connsiteX3409" fmla="*/ 4931332 w 12188896"/>
              <a:gd name="connsiteY3409" fmla="*/ 1305019 h 5852096"/>
              <a:gd name="connsiteX3410" fmla="*/ 5428512 w 12188896"/>
              <a:gd name="connsiteY3410" fmla="*/ 1987518 h 5852096"/>
              <a:gd name="connsiteX3411" fmla="*/ 4861980 w 12188896"/>
              <a:gd name="connsiteY3411" fmla="*/ 1357334 h 5852096"/>
              <a:gd name="connsiteX3412" fmla="*/ 4810552 w 12188896"/>
              <a:gd name="connsiteY3412" fmla="*/ 1415919 h 5852096"/>
              <a:gd name="connsiteX3413" fmla="*/ 4703136 w 12188896"/>
              <a:gd name="connsiteY3413" fmla="*/ 1302802 h 5852096"/>
              <a:gd name="connsiteX3414" fmla="*/ 4757034 w 12188896"/>
              <a:gd name="connsiteY3414" fmla="*/ 1257898 h 5852096"/>
              <a:gd name="connsiteX3415" fmla="*/ 4861980 w 12188896"/>
              <a:gd name="connsiteY3415" fmla="*/ 1357397 h 5852096"/>
              <a:gd name="connsiteX3416" fmla="*/ 4563672 w 12188896"/>
              <a:gd name="connsiteY3416" fmla="*/ 1198299 h 5852096"/>
              <a:gd name="connsiteX3417" fmla="*/ 4579189 w 12188896"/>
              <a:gd name="connsiteY3417" fmla="*/ 1210776 h 5852096"/>
              <a:gd name="connsiteX3418" fmla="*/ 4523454 w 12188896"/>
              <a:gd name="connsiteY3418" fmla="*/ 1249664 h 5852096"/>
              <a:gd name="connsiteX3419" fmla="*/ 4442005 w 12188896"/>
              <a:gd name="connsiteY3419" fmla="*/ 1181262 h 5852096"/>
              <a:gd name="connsiteX3420" fmla="*/ 4498310 w 12188896"/>
              <a:gd name="connsiteY3420" fmla="*/ 1152002 h 5852096"/>
              <a:gd name="connsiteX3421" fmla="*/ 4563672 w 12188896"/>
              <a:gd name="connsiteY3421" fmla="*/ 1198299 h 5852096"/>
              <a:gd name="connsiteX3422" fmla="*/ 4417494 w 12188896"/>
              <a:gd name="connsiteY3422" fmla="*/ 1179489 h 5852096"/>
              <a:gd name="connsiteX3423" fmla="*/ 4366573 w 12188896"/>
              <a:gd name="connsiteY3423" fmla="*/ 1209383 h 5852096"/>
              <a:gd name="connsiteX3424" fmla="*/ 4359796 w 12188896"/>
              <a:gd name="connsiteY3424" fmla="*/ 1213563 h 5852096"/>
              <a:gd name="connsiteX3425" fmla="*/ 4300514 w 12188896"/>
              <a:gd name="connsiteY3425" fmla="*/ 1165809 h 5852096"/>
              <a:gd name="connsiteX3426" fmla="*/ 4284491 w 12188896"/>
              <a:gd name="connsiteY3426" fmla="*/ 1153902 h 5852096"/>
              <a:gd name="connsiteX3427" fmla="*/ 4340986 w 12188896"/>
              <a:gd name="connsiteY3427" fmla="*/ 1128821 h 5852096"/>
              <a:gd name="connsiteX3428" fmla="*/ 4417494 w 12188896"/>
              <a:gd name="connsiteY3428" fmla="*/ 1179489 h 5852096"/>
              <a:gd name="connsiteX3429" fmla="*/ 4027603 w 12188896"/>
              <a:gd name="connsiteY3429" fmla="*/ 1086703 h 5852096"/>
              <a:gd name="connsiteX3430" fmla="*/ 3972502 w 12188896"/>
              <a:gd name="connsiteY3430" fmla="*/ 1105577 h 5852096"/>
              <a:gd name="connsiteX3431" fmla="*/ 3916957 w 12188896"/>
              <a:gd name="connsiteY3431" fmla="*/ 1074163 h 5852096"/>
              <a:gd name="connsiteX3432" fmla="*/ 3969905 w 12188896"/>
              <a:gd name="connsiteY3432" fmla="*/ 1060736 h 5852096"/>
              <a:gd name="connsiteX3433" fmla="*/ 4027603 w 12188896"/>
              <a:gd name="connsiteY3433" fmla="*/ 1086703 h 5852096"/>
              <a:gd name="connsiteX3434" fmla="*/ 4006513 w 12188896"/>
              <a:gd name="connsiteY3434" fmla="*/ 1516558 h 5852096"/>
              <a:gd name="connsiteX3435" fmla="*/ 4071368 w 12188896"/>
              <a:gd name="connsiteY3435" fmla="*/ 1453793 h 5852096"/>
              <a:gd name="connsiteX3436" fmla="*/ 4167574 w 12188896"/>
              <a:gd name="connsiteY3436" fmla="*/ 1590154 h 5852096"/>
              <a:gd name="connsiteX3437" fmla="*/ 4105886 w 12188896"/>
              <a:gd name="connsiteY3437" fmla="*/ 1667106 h 5852096"/>
              <a:gd name="connsiteX3438" fmla="*/ 4006577 w 12188896"/>
              <a:gd name="connsiteY3438" fmla="*/ 1516495 h 5852096"/>
              <a:gd name="connsiteX3439" fmla="*/ 4408881 w 12188896"/>
              <a:gd name="connsiteY3439" fmla="*/ 1941726 h 5852096"/>
              <a:gd name="connsiteX3440" fmla="*/ 4305074 w 12188896"/>
              <a:gd name="connsiteY3440" fmla="*/ 1781109 h 5852096"/>
              <a:gd name="connsiteX3441" fmla="*/ 4362456 w 12188896"/>
              <a:gd name="connsiteY3441" fmla="*/ 1694340 h 5852096"/>
              <a:gd name="connsiteX3442" fmla="*/ 4417938 w 12188896"/>
              <a:gd name="connsiteY3442" fmla="*/ 1783452 h 5852096"/>
              <a:gd name="connsiteX3443" fmla="*/ 4418191 w 12188896"/>
              <a:gd name="connsiteY3443" fmla="*/ 1783896 h 5852096"/>
              <a:gd name="connsiteX3444" fmla="*/ 4492990 w 12188896"/>
              <a:gd name="connsiteY3444" fmla="*/ 1903345 h 5852096"/>
              <a:gd name="connsiteX3445" fmla="*/ 4444538 w 12188896"/>
              <a:gd name="connsiteY3445" fmla="*/ 1992965 h 5852096"/>
              <a:gd name="connsiteX3446" fmla="*/ 4408944 w 12188896"/>
              <a:gd name="connsiteY3446" fmla="*/ 1941726 h 5852096"/>
              <a:gd name="connsiteX3447" fmla="*/ 4540871 w 12188896"/>
              <a:gd name="connsiteY3447" fmla="*/ 1952050 h 5852096"/>
              <a:gd name="connsiteX3448" fmla="*/ 4508633 w 12188896"/>
              <a:gd name="connsiteY3448" fmla="*/ 1902649 h 5852096"/>
              <a:gd name="connsiteX3449" fmla="*/ 4519717 w 12188896"/>
              <a:gd name="connsiteY3449" fmla="*/ 1881685 h 5852096"/>
              <a:gd name="connsiteX3450" fmla="*/ 4560061 w 12188896"/>
              <a:gd name="connsiteY3450" fmla="*/ 1807520 h 5852096"/>
              <a:gd name="connsiteX3451" fmla="*/ 4560948 w 12188896"/>
              <a:gd name="connsiteY3451" fmla="*/ 1808976 h 5852096"/>
              <a:gd name="connsiteX3452" fmla="*/ 4661524 w 12188896"/>
              <a:gd name="connsiteY3452" fmla="*/ 1969847 h 5852096"/>
              <a:gd name="connsiteX3453" fmla="*/ 5045525 w 12188896"/>
              <a:gd name="connsiteY3453" fmla="*/ 2460757 h 5852096"/>
              <a:gd name="connsiteX3454" fmla="*/ 4974400 w 12188896"/>
              <a:gd name="connsiteY3454" fmla="*/ 2463101 h 5852096"/>
              <a:gd name="connsiteX3455" fmla="*/ 4540871 w 12188896"/>
              <a:gd name="connsiteY3455" fmla="*/ 1952177 h 5852096"/>
              <a:gd name="connsiteX3456" fmla="*/ 5078396 w 12188896"/>
              <a:gd name="connsiteY3456" fmla="*/ 2473424 h 5852096"/>
              <a:gd name="connsiteX3457" fmla="*/ 5150408 w 12188896"/>
              <a:gd name="connsiteY3457" fmla="*/ 2468231 h 5852096"/>
              <a:gd name="connsiteX3458" fmla="*/ 5188599 w 12188896"/>
              <a:gd name="connsiteY3458" fmla="*/ 2508512 h 5852096"/>
              <a:gd name="connsiteX3459" fmla="*/ 5118170 w 12188896"/>
              <a:gd name="connsiteY3459" fmla="*/ 2509589 h 5852096"/>
              <a:gd name="connsiteX3460" fmla="*/ 5078396 w 12188896"/>
              <a:gd name="connsiteY3460" fmla="*/ 2473424 h 5852096"/>
              <a:gd name="connsiteX3461" fmla="*/ 10012957 w 12188896"/>
              <a:gd name="connsiteY3461" fmla="*/ 3770907 h 5852096"/>
              <a:gd name="connsiteX3462" fmla="*/ 9940945 w 12188896"/>
              <a:gd name="connsiteY3462" fmla="*/ 3811568 h 5852096"/>
              <a:gd name="connsiteX3463" fmla="*/ 9874697 w 12188896"/>
              <a:gd name="connsiteY3463" fmla="*/ 3745826 h 5852096"/>
              <a:gd name="connsiteX3464" fmla="*/ 9944619 w 12188896"/>
              <a:gd name="connsiteY3464" fmla="*/ 3715932 h 5852096"/>
              <a:gd name="connsiteX3465" fmla="*/ 10012894 w 12188896"/>
              <a:gd name="connsiteY3465" fmla="*/ 3770907 h 5852096"/>
              <a:gd name="connsiteX3466" fmla="*/ 9781847 w 12188896"/>
              <a:gd name="connsiteY3466" fmla="*/ 3660007 h 5852096"/>
              <a:gd name="connsiteX3467" fmla="*/ 9712622 w 12188896"/>
              <a:gd name="connsiteY3467" fmla="*/ 3671091 h 5852096"/>
              <a:gd name="connsiteX3468" fmla="*/ 9657647 w 12188896"/>
              <a:gd name="connsiteY3468" fmla="*/ 3599079 h 5852096"/>
              <a:gd name="connsiteX3469" fmla="*/ 9724212 w 12188896"/>
              <a:gd name="connsiteY3469" fmla="*/ 3594898 h 5852096"/>
              <a:gd name="connsiteX3470" fmla="*/ 9781847 w 12188896"/>
              <a:gd name="connsiteY3470" fmla="*/ 3660007 h 5852096"/>
              <a:gd name="connsiteX3471" fmla="*/ 9647324 w 12188896"/>
              <a:gd name="connsiteY3471" fmla="*/ 3585715 h 5852096"/>
              <a:gd name="connsiteX3472" fmla="*/ 9593236 w 12188896"/>
              <a:gd name="connsiteY3472" fmla="*/ 3517376 h 5852096"/>
              <a:gd name="connsiteX3473" fmla="*/ 9656064 w 12188896"/>
              <a:gd name="connsiteY3473" fmla="*/ 3520543 h 5852096"/>
              <a:gd name="connsiteX3474" fmla="*/ 9712939 w 12188896"/>
              <a:gd name="connsiteY3474" fmla="*/ 3582295 h 5852096"/>
              <a:gd name="connsiteX3475" fmla="*/ 9647324 w 12188896"/>
              <a:gd name="connsiteY3475" fmla="*/ 3585715 h 5852096"/>
              <a:gd name="connsiteX3476" fmla="*/ 6779765 w 12188896"/>
              <a:gd name="connsiteY3476" fmla="*/ 2744815 h 5852096"/>
              <a:gd name="connsiteX3477" fmla="*/ 6684383 w 12188896"/>
              <a:gd name="connsiteY3477" fmla="*/ 2768122 h 5852096"/>
              <a:gd name="connsiteX3478" fmla="*/ 6677036 w 12188896"/>
              <a:gd name="connsiteY3478" fmla="*/ 2721698 h 5852096"/>
              <a:gd name="connsiteX3479" fmla="*/ 6667346 w 12188896"/>
              <a:gd name="connsiteY3479" fmla="*/ 2660643 h 5852096"/>
              <a:gd name="connsiteX3480" fmla="*/ 6765895 w 12188896"/>
              <a:gd name="connsiteY3480" fmla="*/ 2630812 h 5852096"/>
              <a:gd name="connsiteX3481" fmla="*/ 6779829 w 12188896"/>
              <a:gd name="connsiteY3481" fmla="*/ 2744815 h 5852096"/>
              <a:gd name="connsiteX3482" fmla="*/ 6420972 w 12188896"/>
              <a:gd name="connsiteY3482" fmla="*/ 2638729 h 5852096"/>
              <a:gd name="connsiteX3483" fmla="*/ 6421859 w 12188896"/>
              <a:gd name="connsiteY3483" fmla="*/ 2642529 h 5852096"/>
              <a:gd name="connsiteX3484" fmla="*/ 6436363 w 12188896"/>
              <a:gd name="connsiteY3484" fmla="*/ 2702254 h 5852096"/>
              <a:gd name="connsiteX3485" fmla="*/ 6345857 w 12188896"/>
              <a:gd name="connsiteY3485" fmla="*/ 2718468 h 5852096"/>
              <a:gd name="connsiteX3486" fmla="*/ 6317610 w 12188896"/>
              <a:gd name="connsiteY3486" fmla="*/ 2621565 h 5852096"/>
              <a:gd name="connsiteX3487" fmla="*/ 6411472 w 12188896"/>
              <a:gd name="connsiteY3487" fmla="*/ 2599778 h 5852096"/>
              <a:gd name="connsiteX3488" fmla="*/ 6420909 w 12188896"/>
              <a:gd name="connsiteY3488" fmla="*/ 2638792 h 5852096"/>
              <a:gd name="connsiteX3489" fmla="*/ 6294936 w 12188896"/>
              <a:gd name="connsiteY3489" fmla="*/ 2591418 h 5852096"/>
              <a:gd name="connsiteX3490" fmla="*/ 6296962 w 12188896"/>
              <a:gd name="connsiteY3490" fmla="*/ 2598575 h 5852096"/>
              <a:gd name="connsiteX3491" fmla="*/ 6300003 w 12188896"/>
              <a:gd name="connsiteY3491" fmla="*/ 2609215 h 5852096"/>
              <a:gd name="connsiteX3492" fmla="*/ 6300509 w 12188896"/>
              <a:gd name="connsiteY3492" fmla="*/ 2611052 h 5852096"/>
              <a:gd name="connsiteX3493" fmla="*/ 6208737 w 12188896"/>
              <a:gd name="connsiteY3493" fmla="*/ 2629102 h 5852096"/>
              <a:gd name="connsiteX3494" fmla="*/ 6182643 w 12188896"/>
              <a:gd name="connsiteY3494" fmla="*/ 2550756 h 5852096"/>
              <a:gd name="connsiteX3495" fmla="*/ 6276252 w 12188896"/>
              <a:gd name="connsiteY3495" fmla="*/ 2526689 h 5852096"/>
              <a:gd name="connsiteX3496" fmla="*/ 6294872 w 12188896"/>
              <a:gd name="connsiteY3496" fmla="*/ 2591418 h 5852096"/>
              <a:gd name="connsiteX3497" fmla="*/ 6164909 w 12188896"/>
              <a:gd name="connsiteY3497" fmla="*/ 2540116 h 5852096"/>
              <a:gd name="connsiteX3498" fmla="*/ 6165099 w 12188896"/>
              <a:gd name="connsiteY3498" fmla="*/ 2540623 h 5852096"/>
              <a:gd name="connsiteX3499" fmla="*/ 6073390 w 12188896"/>
              <a:gd name="connsiteY3499" fmla="*/ 2560764 h 5852096"/>
              <a:gd name="connsiteX3500" fmla="*/ 6054452 w 12188896"/>
              <a:gd name="connsiteY3500" fmla="*/ 2510729 h 5852096"/>
              <a:gd name="connsiteX3501" fmla="*/ 6046219 w 12188896"/>
              <a:gd name="connsiteY3501" fmla="*/ 2488942 h 5852096"/>
              <a:gd name="connsiteX3502" fmla="*/ 6042292 w 12188896"/>
              <a:gd name="connsiteY3502" fmla="*/ 2478428 h 5852096"/>
              <a:gd name="connsiteX3503" fmla="*/ 6135648 w 12188896"/>
              <a:gd name="connsiteY3503" fmla="*/ 2452651 h 5852096"/>
              <a:gd name="connsiteX3504" fmla="*/ 6164972 w 12188896"/>
              <a:gd name="connsiteY3504" fmla="*/ 2540180 h 5852096"/>
              <a:gd name="connsiteX3505" fmla="*/ 6024115 w 12188896"/>
              <a:gd name="connsiteY3505" fmla="*/ 2468548 h 5852096"/>
              <a:gd name="connsiteX3506" fmla="*/ 5932469 w 12188896"/>
              <a:gd name="connsiteY3506" fmla="*/ 2490525 h 5852096"/>
              <a:gd name="connsiteX3507" fmla="*/ 5912582 w 12188896"/>
              <a:gd name="connsiteY3507" fmla="*/ 2443404 h 5852096"/>
              <a:gd name="connsiteX3508" fmla="*/ 5899218 w 12188896"/>
              <a:gd name="connsiteY3508" fmla="*/ 2411799 h 5852096"/>
              <a:gd name="connsiteX3509" fmla="*/ 5992004 w 12188896"/>
              <a:gd name="connsiteY3509" fmla="*/ 2384502 h 5852096"/>
              <a:gd name="connsiteX3510" fmla="*/ 6024115 w 12188896"/>
              <a:gd name="connsiteY3510" fmla="*/ 2468548 h 5852096"/>
              <a:gd name="connsiteX3511" fmla="*/ 5880851 w 12188896"/>
              <a:gd name="connsiteY3511" fmla="*/ 2403122 h 5852096"/>
              <a:gd name="connsiteX3512" fmla="*/ 5789522 w 12188896"/>
              <a:gd name="connsiteY3512" fmla="*/ 2426556 h 5852096"/>
              <a:gd name="connsiteX3513" fmla="*/ 5771978 w 12188896"/>
              <a:gd name="connsiteY3513" fmla="*/ 2388935 h 5852096"/>
              <a:gd name="connsiteX3514" fmla="*/ 5769888 w 12188896"/>
              <a:gd name="connsiteY3514" fmla="*/ 2384439 h 5852096"/>
              <a:gd name="connsiteX3515" fmla="*/ 5754244 w 12188896"/>
              <a:gd name="connsiteY3515" fmla="*/ 2350871 h 5852096"/>
              <a:gd name="connsiteX3516" fmla="*/ 5789205 w 12188896"/>
              <a:gd name="connsiteY3516" fmla="*/ 2340294 h 5852096"/>
              <a:gd name="connsiteX3517" fmla="*/ 5846207 w 12188896"/>
              <a:gd name="connsiteY3517" fmla="*/ 2322180 h 5852096"/>
              <a:gd name="connsiteX3518" fmla="*/ 5880915 w 12188896"/>
              <a:gd name="connsiteY3518" fmla="*/ 2403122 h 5852096"/>
              <a:gd name="connsiteX3519" fmla="*/ 5576146 w 12188896"/>
              <a:gd name="connsiteY3519" fmla="*/ 2025012 h 5852096"/>
              <a:gd name="connsiteX3520" fmla="*/ 5584950 w 12188896"/>
              <a:gd name="connsiteY3520" fmla="*/ 2041099 h 5852096"/>
              <a:gd name="connsiteX3521" fmla="*/ 5735181 w 12188896"/>
              <a:gd name="connsiteY3521" fmla="*/ 2342068 h 5852096"/>
              <a:gd name="connsiteX3522" fmla="*/ 5644485 w 12188896"/>
              <a:gd name="connsiteY3522" fmla="*/ 2367022 h 5852096"/>
              <a:gd name="connsiteX3523" fmla="*/ 5626181 w 12188896"/>
              <a:gd name="connsiteY3523" fmla="*/ 2331047 h 5852096"/>
              <a:gd name="connsiteX3524" fmla="*/ 5619657 w 12188896"/>
              <a:gd name="connsiteY3524" fmla="*/ 2318190 h 5852096"/>
              <a:gd name="connsiteX3525" fmla="*/ 5464803 w 12188896"/>
              <a:gd name="connsiteY3525" fmla="*/ 2024315 h 5852096"/>
              <a:gd name="connsiteX3526" fmla="*/ 5446689 w 12188896"/>
              <a:gd name="connsiteY3526" fmla="*/ 1992014 h 5852096"/>
              <a:gd name="connsiteX3527" fmla="*/ 5440355 w 12188896"/>
              <a:gd name="connsiteY3527" fmla="*/ 1980741 h 5852096"/>
              <a:gd name="connsiteX3528" fmla="*/ 4941085 w 12188896"/>
              <a:gd name="connsiteY3528" fmla="*/ 1295582 h 5852096"/>
              <a:gd name="connsiteX3529" fmla="*/ 4991817 w 12188896"/>
              <a:gd name="connsiteY3529" fmla="*/ 1249221 h 5852096"/>
              <a:gd name="connsiteX3530" fmla="*/ 5576019 w 12188896"/>
              <a:gd name="connsiteY3530" fmla="*/ 2025012 h 5852096"/>
              <a:gd name="connsiteX3531" fmla="*/ 4329015 w 12188896"/>
              <a:gd name="connsiteY3531" fmla="*/ 1122044 h 5852096"/>
              <a:gd name="connsiteX3532" fmla="*/ 4274357 w 12188896"/>
              <a:gd name="connsiteY3532" fmla="*/ 1146618 h 5852096"/>
              <a:gd name="connsiteX3533" fmla="*/ 4210262 w 12188896"/>
              <a:gd name="connsiteY3533" fmla="*/ 1106274 h 5852096"/>
              <a:gd name="connsiteX3534" fmla="*/ 4262640 w 12188896"/>
              <a:gd name="connsiteY3534" fmla="*/ 1088856 h 5852096"/>
              <a:gd name="connsiteX3535" fmla="*/ 4329015 w 12188896"/>
              <a:gd name="connsiteY3535" fmla="*/ 1122044 h 5852096"/>
              <a:gd name="connsiteX3536" fmla="*/ 3881426 w 12188896"/>
              <a:gd name="connsiteY3536" fmla="*/ 1071629 h 5852096"/>
              <a:gd name="connsiteX3537" fmla="*/ 3825881 w 12188896"/>
              <a:gd name="connsiteY3537" fmla="*/ 1088540 h 5852096"/>
              <a:gd name="connsiteX3538" fmla="*/ 3774580 w 12188896"/>
              <a:gd name="connsiteY3538" fmla="*/ 1060419 h 5852096"/>
              <a:gd name="connsiteX3539" fmla="*/ 3828161 w 12188896"/>
              <a:gd name="connsiteY3539" fmla="*/ 1048385 h 5852096"/>
              <a:gd name="connsiteX3540" fmla="*/ 3881426 w 12188896"/>
              <a:gd name="connsiteY3540" fmla="*/ 1071629 h 5852096"/>
              <a:gd name="connsiteX3541" fmla="*/ 3737845 w 12188896"/>
              <a:gd name="connsiteY3541" fmla="*/ 1057759 h 5852096"/>
              <a:gd name="connsiteX3542" fmla="*/ 3681351 w 12188896"/>
              <a:gd name="connsiteY3542" fmla="*/ 1073149 h 5852096"/>
              <a:gd name="connsiteX3543" fmla="*/ 3633913 w 12188896"/>
              <a:gd name="connsiteY3543" fmla="*/ 1047942 h 5852096"/>
              <a:gd name="connsiteX3544" fmla="*/ 3688888 w 12188896"/>
              <a:gd name="connsiteY3544" fmla="*/ 1036922 h 5852096"/>
              <a:gd name="connsiteX3545" fmla="*/ 3737845 w 12188896"/>
              <a:gd name="connsiteY3545" fmla="*/ 1057822 h 5852096"/>
              <a:gd name="connsiteX3546" fmla="*/ 3595785 w 12188896"/>
              <a:gd name="connsiteY3546" fmla="*/ 1044839 h 5852096"/>
              <a:gd name="connsiteX3547" fmla="*/ 3538340 w 12188896"/>
              <a:gd name="connsiteY3547" fmla="*/ 1059026 h 5852096"/>
              <a:gd name="connsiteX3548" fmla="*/ 3494512 w 12188896"/>
              <a:gd name="connsiteY3548" fmla="*/ 1036352 h 5852096"/>
              <a:gd name="connsiteX3549" fmla="*/ 3551134 w 12188896"/>
              <a:gd name="connsiteY3549" fmla="*/ 1026091 h 5852096"/>
              <a:gd name="connsiteX3550" fmla="*/ 3595848 w 12188896"/>
              <a:gd name="connsiteY3550" fmla="*/ 1044839 h 5852096"/>
              <a:gd name="connsiteX3551" fmla="*/ 3817711 w 12188896"/>
              <a:gd name="connsiteY3551" fmla="*/ 1300776 h 5852096"/>
              <a:gd name="connsiteX3552" fmla="*/ 3893713 w 12188896"/>
              <a:gd name="connsiteY3552" fmla="*/ 1388178 h 5852096"/>
              <a:gd name="connsiteX3553" fmla="*/ 3827212 w 12188896"/>
              <a:gd name="connsiteY3553" fmla="*/ 1443596 h 5852096"/>
              <a:gd name="connsiteX3554" fmla="*/ 3750449 w 12188896"/>
              <a:gd name="connsiteY3554" fmla="*/ 1345617 h 5852096"/>
              <a:gd name="connsiteX3555" fmla="*/ 3817711 w 12188896"/>
              <a:gd name="connsiteY3555" fmla="*/ 1300839 h 5852096"/>
              <a:gd name="connsiteX3556" fmla="*/ 3900997 w 12188896"/>
              <a:gd name="connsiteY3556" fmla="*/ 1397108 h 5852096"/>
              <a:gd name="connsiteX3557" fmla="*/ 3988906 w 12188896"/>
              <a:gd name="connsiteY3557" fmla="*/ 1515038 h 5852096"/>
              <a:gd name="connsiteX3558" fmla="*/ 3923987 w 12188896"/>
              <a:gd name="connsiteY3558" fmla="*/ 1583440 h 5852096"/>
              <a:gd name="connsiteX3559" fmla="*/ 3834242 w 12188896"/>
              <a:gd name="connsiteY3559" fmla="*/ 1453033 h 5852096"/>
              <a:gd name="connsiteX3560" fmla="*/ 3900997 w 12188896"/>
              <a:gd name="connsiteY3560" fmla="*/ 1397108 h 5852096"/>
              <a:gd name="connsiteX3561" fmla="*/ 4144963 w 12188896"/>
              <a:gd name="connsiteY3561" fmla="*/ 1729111 h 5852096"/>
              <a:gd name="connsiteX3562" fmla="*/ 4144520 w 12188896"/>
              <a:gd name="connsiteY3562" fmla="*/ 1728414 h 5852096"/>
              <a:gd name="connsiteX3563" fmla="*/ 4113613 w 12188896"/>
              <a:gd name="connsiteY3563" fmla="*/ 1679519 h 5852096"/>
              <a:gd name="connsiteX3564" fmla="*/ 4175491 w 12188896"/>
              <a:gd name="connsiteY3564" fmla="*/ 1602251 h 5852096"/>
              <a:gd name="connsiteX3565" fmla="*/ 4275434 w 12188896"/>
              <a:gd name="connsiteY3565" fmla="*/ 1759321 h 5852096"/>
              <a:gd name="connsiteX3566" fmla="*/ 4278031 w 12188896"/>
              <a:gd name="connsiteY3566" fmla="*/ 1763438 h 5852096"/>
              <a:gd name="connsiteX3567" fmla="*/ 4289051 w 12188896"/>
              <a:gd name="connsiteY3567" fmla="*/ 1781109 h 5852096"/>
              <a:gd name="connsiteX3568" fmla="*/ 4235153 w 12188896"/>
              <a:gd name="connsiteY3568" fmla="*/ 1869904 h 5852096"/>
              <a:gd name="connsiteX3569" fmla="*/ 4144963 w 12188896"/>
              <a:gd name="connsiteY3569" fmla="*/ 1729174 h 5852096"/>
              <a:gd name="connsiteX3570" fmla="*/ 10543768 w 12188896"/>
              <a:gd name="connsiteY3570" fmla="*/ 3501796 h 5852096"/>
              <a:gd name="connsiteX3571" fmla="*/ 10480433 w 12188896"/>
              <a:gd name="connsiteY3571" fmla="*/ 3508003 h 5852096"/>
              <a:gd name="connsiteX3572" fmla="*/ 10540665 w 12188896"/>
              <a:gd name="connsiteY3572" fmla="*/ 3428074 h 5852096"/>
              <a:gd name="connsiteX3573" fmla="*/ 10601466 w 12188896"/>
              <a:gd name="connsiteY3573" fmla="*/ 3412177 h 5852096"/>
              <a:gd name="connsiteX3574" fmla="*/ 10543768 w 12188896"/>
              <a:gd name="connsiteY3574" fmla="*/ 3501796 h 5852096"/>
              <a:gd name="connsiteX3575" fmla="*/ 10387268 w 12188896"/>
              <a:gd name="connsiteY3575" fmla="*/ 3526180 h 5852096"/>
              <a:gd name="connsiteX3576" fmla="*/ 10451363 w 12188896"/>
              <a:gd name="connsiteY3576" fmla="*/ 3523583 h 5852096"/>
              <a:gd name="connsiteX3577" fmla="*/ 10396641 w 12188896"/>
              <a:gd name="connsiteY3577" fmla="*/ 3599648 h 5852096"/>
              <a:gd name="connsiteX3578" fmla="*/ 10330582 w 12188896"/>
              <a:gd name="connsiteY3578" fmla="*/ 3592111 h 5852096"/>
              <a:gd name="connsiteX3579" fmla="*/ 10387268 w 12188896"/>
              <a:gd name="connsiteY3579" fmla="*/ 3526180 h 5852096"/>
              <a:gd name="connsiteX3580" fmla="*/ 10387837 w 12188896"/>
              <a:gd name="connsiteY3580" fmla="*/ 3612442 h 5852096"/>
              <a:gd name="connsiteX3581" fmla="*/ 10356993 w 12188896"/>
              <a:gd name="connsiteY3581" fmla="*/ 3657980 h 5852096"/>
              <a:gd name="connsiteX3582" fmla="*/ 10356170 w 12188896"/>
              <a:gd name="connsiteY3582" fmla="*/ 3659184 h 5852096"/>
              <a:gd name="connsiteX3583" fmla="*/ 10334003 w 12188896"/>
              <a:gd name="connsiteY3583" fmla="*/ 3691991 h 5852096"/>
              <a:gd name="connsiteX3584" fmla="*/ 10264524 w 12188896"/>
              <a:gd name="connsiteY3584" fmla="*/ 3673497 h 5852096"/>
              <a:gd name="connsiteX3585" fmla="*/ 10289541 w 12188896"/>
              <a:gd name="connsiteY3585" fmla="*/ 3642653 h 5852096"/>
              <a:gd name="connsiteX3586" fmla="*/ 10292835 w 12188896"/>
              <a:gd name="connsiteY3586" fmla="*/ 3638600 h 5852096"/>
              <a:gd name="connsiteX3587" fmla="*/ 10320576 w 12188896"/>
              <a:gd name="connsiteY3587" fmla="*/ 3604399 h 5852096"/>
              <a:gd name="connsiteX3588" fmla="*/ 10387901 w 12188896"/>
              <a:gd name="connsiteY3588" fmla="*/ 3612442 h 5852096"/>
              <a:gd name="connsiteX3589" fmla="*/ 10241280 w 12188896"/>
              <a:gd name="connsiteY3589" fmla="*/ 3680464 h 5852096"/>
              <a:gd name="connsiteX3590" fmla="*/ 10183835 w 12188896"/>
              <a:gd name="connsiteY3590" fmla="*/ 3746902 h 5852096"/>
              <a:gd name="connsiteX3591" fmla="*/ 10113026 w 12188896"/>
              <a:gd name="connsiteY3591" fmla="*/ 3711245 h 5852096"/>
              <a:gd name="connsiteX3592" fmla="*/ 10172245 w 12188896"/>
              <a:gd name="connsiteY3592" fmla="*/ 3656144 h 5852096"/>
              <a:gd name="connsiteX3593" fmla="*/ 10241280 w 12188896"/>
              <a:gd name="connsiteY3593" fmla="*/ 3680464 h 5852096"/>
              <a:gd name="connsiteX3594" fmla="*/ 9899271 w 12188896"/>
              <a:gd name="connsiteY3594" fmla="*/ 3673814 h 5852096"/>
              <a:gd name="connsiteX3595" fmla="*/ 9933662 w 12188896"/>
              <a:gd name="connsiteY3595" fmla="*/ 3706178 h 5852096"/>
              <a:gd name="connsiteX3596" fmla="*/ 9864753 w 12188896"/>
              <a:gd name="connsiteY3596" fmla="*/ 3734995 h 5852096"/>
              <a:gd name="connsiteX3597" fmla="*/ 9838659 w 12188896"/>
              <a:gd name="connsiteY3597" fmla="*/ 3705292 h 5852096"/>
              <a:gd name="connsiteX3598" fmla="*/ 9806992 w 12188896"/>
              <a:gd name="connsiteY3598" fmla="*/ 3668240 h 5852096"/>
              <a:gd name="connsiteX3599" fmla="*/ 9873430 w 12188896"/>
              <a:gd name="connsiteY3599" fmla="*/ 3648543 h 5852096"/>
              <a:gd name="connsiteX3600" fmla="*/ 9899271 w 12188896"/>
              <a:gd name="connsiteY3600" fmla="*/ 3673814 h 5852096"/>
              <a:gd name="connsiteX3601" fmla="*/ 6543019 w 12188896"/>
              <a:gd name="connsiteY3601" fmla="*/ 2679073 h 5852096"/>
              <a:gd name="connsiteX3602" fmla="*/ 6449663 w 12188896"/>
              <a:gd name="connsiteY3602" fmla="*/ 2699594 h 5852096"/>
              <a:gd name="connsiteX3603" fmla="*/ 6437693 w 12188896"/>
              <a:gd name="connsiteY3603" fmla="*/ 2650256 h 5852096"/>
              <a:gd name="connsiteX3604" fmla="*/ 6432246 w 12188896"/>
              <a:gd name="connsiteY3604" fmla="*/ 2627645 h 5852096"/>
              <a:gd name="connsiteX3605" fmla="*/ 6424709 w 12188896"/>
              <a:gd name="connsiteY3605" fmla="*/ 2596421 h 5852096"/>
              <a:gd name="connsiteX3606" fmla="*/ 6452387 w 12188896"/>
              <a:gd name="connsiteY3606" fmla="*/ 2589327 h 5852096"/>
              <a:gd name="connsiteX3607" fmla="*/ 6521105 w 12188896"/>
              <a:gd name="connsiteY3607" fmla="*/ 2570580 h 5852096"/>
              <a:gd name="connsiteX3608" fmla="*/ 6543082 w 12188896"/>
              <a:gd name="connsiteY3608" fmla="*/ 2679010 h 5852096"/>
              <a:gd name="connsiteX3609" fmla="*/ 4645120 w 12188896"/>
              <a:gd name="connsiteY3609" fmla="*/ 1169482 h 5852096"/>
              <a:gd name="connsiteX3610" fmla="*/ 4601673 w 12188896"/>
              <a:gd name="connsiteY3610" fmla="*/ 1196083 h 5852096"/>
              <a:gd name="connsiteX3611" fmla="*/ 4590969 w 12188896"/>
              <a:gd name="connsiteY3611" fmla="*/ 1202986 h 5852096"/>
              <a:gd name="connsiteX3612" fmla="*/ 4572032 w 12188896"/>
              <a:gd name="connsiteY3612" fmla="*/ 1187723 h 5852096"/>
              <a:gd name="connsiteX3613" fmla="*/ 4512560 w 12188896"/>
              <a:gd name="connsiteY3613" fmla="*/ 1145098 h 5852096"/>
              <a:gd name="connsiteX3614" fmla="*/ 4563418 w 12188896"/>
              <a:gd name="connsiteY3614" fmla="*/ 1122044 h 5852096"/>
              <a:gd name="connsiteX3615" fmla="*/ 4645120 w 12188896"/>
              <a:gd name="connsiteY3615" fmla="*/ 1169482 h 5852096"/>
              <a:gd name="connsiteX3616" fmla="*/ 4484946 w 12188896"/>
              <a:gd name="connsiteY3616" fmla="*/ 1143768 h 5852096"/>
              <a:gd name="connsiteX3617" fmla="*/ 4430415 w 12188896"/>
              <a:gd name="connsiteY3617" fmla="*/ 1172269 h 5852096"/>
              <a:gd name="connsiteX3618" fmla="*/ 4356693 w 12188896"/>
              <a:gd name="connsiteY3618" fmla="*/ 1122361 h 5852096"/>
              <a:gd name="connsiteX3619" fmla="*/ 4407677 w 12188896"/>
              <a:gd name="connsiteY3619" fmla="*/ 1102727 h 5852096"/>
              <a:gd name="connsiteX3620" fmla="*/ 4484883 w 12188896"/>
              <a:gd name="connsiteY3620" fmla="*/ 1143705 h 5852096"/>
              <a:gd name="connsiteX3621" fmla="*/ 4176504 w 12188896"/>
              <a:gd name="connsiteY3621" fmla="*/ 1103360 h 5852096"/>
              <a:gd name="connsiteX3622" fmla="*/ 4121783 w 12188896"/>
              <a:gd name="connsiteY3622" fmla="*/ 1124704 h 5852096"/>
              <a:gd name="connsiteX3623" fmla="*/ 4062058 w 12188896"/>
              <a:gd name="connsiteY3623" fmla="*/ 1089300 h 5852096"/>
              <a:gd name="connsiteX3624" fmla="*/ 4114309 w 12188896"/>
              <a:gd name="connsiteY3624" fmla="*/ 1074226 h 5852096"/>
              <a:gd name="connsiteX3625" fmla="*/ 4176504 w 12188896"/>
              <a:gd name="connsiteY3625" fmla="*/ 1103424 h 5852096"/>
              <a:gd name="connsiteX3626" fmla="*/ 3950525 w 12188896"/>
              <a:gd name="connsiteY3626" fmla="*/ 1053072 h 5852096"/>
              <a:gd name="connsiteX3627" fmla="*/ 3901060 w 12188896"/>
              <a:gd name="connsiteY3627" fmla="*/ 1066119 h 5852096"/>
              <a:gd name="connsiteX3628" fmla="*/ 3851912 w 12188896"/>
              <a:gd name="connsiteY3628" fmla="*/ 1043572 h 5852096"/>
              <a:gd name="connsiteX3629" fmla="*/ 3899097 w 12188896"/>
              <a:gd name="connsiteY3629" fmla="*/ 1034832 h 5852096"/>
              <a:gd name="connsiteX3630" fmla="*/ 3950525 w 12188896"/>
              <a:gd name="connsiteY3630" fmla="*/ 1053072 h 5852096"/>
              <a:gd name="connsiteX3631" fmla="*/ 3808464 w 12188896"/>
              <a:gd name="connsiteY3631" fmla="*/ 1040785 h 5852096"/>
              <a:gd name="connsiteX3632" fmla="*/ 3758556 w 12188896"/>
              <a:gd name="connsiteY3632" fmla="*/ 1052502 h 5852096"/>
              <a:gd name="connsiteX3633" fmla="*/ 3713778 w 12188896"/>
              <a:gd name="connsiteY3633" fmla="*/ 1032425 h 5852096"/>
              <a:gd name="connsiteX3634" fmla="*/ 3761913 w 12188896"/>
              <a:gd name="connsiteY3634" fmla="*/ 1024571 h 5852096"/>
              <a:gd name="connsiteX3635" fmla="*/ 3808464 w 12188896"/>
              <a:gd name="connsiteY3635" fmla="*/ 1040785 h 5852096"/>
              <a:gd name="connsiteX3636" fmla="*/ 3668494 w 12188896"/>
              <a:gd name="connsiteY3636" fmla="*/ 1029132 h 5852096"/>
              <a:gd name="connsiteX3637" fmla="*/ 3654560 w 12188896"/>
              <a:gd name="connsiteY3637" fmla="*/ 1031918 h 5852096"/>
              <a:gd name="connsiteX3638" fmla="*/ 3617319 w 12188896"/>
              <a:gd name="connsiteY3638" fmla="*/ 1039898 h 5852096"/>
              <a:gd name="connsiteX3639" fmla="*/ 3576658 w 12188896"/>
              <a:gd name="connsiteY3639" fmla="*/ 1021911 h 5852096"/>
              <a:gd name="connsiteX3640" fmla="*/ 3626566 w 12188896"/>
              <a:gd name="connsiteY3640" fmla="*/ 1014691 h 5852096"/>
              <a:gd name="connsiteX3641" fmla="*/ 3668494 w 12188896"/>
              <a:gd name="connsiteY3641" fmla="*/ 1029132 h 5852096"/>
              <a:gd name="connsiteX3642" fmla="*/ 4003093 w 12188896"/>
              <a:gd name="connsiteY3642" fmla="*/ 1706310 h 5852096"/>
              <a:gd name="connsiteX3643" fmla="*/ 4002269 w 12188896"/>
              <a:gd name="connsiteY3643" fmla="*/ 1705043 h 5852096"/>
              <a:gd name="connsiteX3644" fmla="*/ 3931714 w 12188896"/>
              <a:gd name="connsiteY3644" fmla="*/ 1595094 h 5852096"/>
              <a:gd name="connsiteX3645" fmla="*/ 3996886 w 12188896"/>
              <a:gd name="connsiteY3645" fmla="*/ 1526375 h 5852096"/>
              <a:gd name="connsiteX3646" fmla="*/ 4097082 w 12188896"/>
              <a:gd name="connsiteY3646" fmla="*/ 1678569 h 5852096"/>
              <a:gd name="connsiteX3647" fmla="*/ 4037294 w 12188896"/>
              <a:gd name="connsiteY3647" fmla="*/ 1759955 h 5852096"/>
              <a:gd name="connsiteX3648" fmla="*/ 4003093 w 12188896"/>
              <a:gd name="connsiteY3648" fmla="*/ 1706310 h 5852096"/>
              <a:gd name="connsiteX3649" fmla="*/ 4276827 w 12188896"/>
              <a:gd name="connsiteY3649" fmla="*/ 1931403 h 5852096"/>
              <a:gd name="connsiteX3650" fmla="*/ 4243450 w 12188896"/>
              <a:gd name="connsiteY3650" fmla="*/ 1882381 h 5852096"/>
              <a:gd name="connsiteX3651" fmla="*/ 4296968 w 12188896"/>
              <a:gd name="connsiteY3651" fmla="*/ 1793839 h 5852096"/>
              <a:gd name="connsiteX3652" fmla="*/ 4397607 w 12188896"/>
              <a:gd name="connsiteY3652" fmla="*/ 1949390 h 5852096"/>
              <a:gd name="connsiteX3653" fmla="*/ 4437128 w 12188896"/>
              <a:gd name="connsiteY3653" fmla="*/ 2006202 h 5852096"/>
              <a:gd name="connsiteX3654" fmla="*/ 4392350 w 12188896"/>
              <a:gd name="connsiteY3654" fmla="*/ 2086004 h 5852096"/>
              <a:gd name="connsiteX3655" fmla="*/ 4276764 w 12188896"/>
              <a:gd name="connsiteY3655" fmla="*/ 1931403 h 5852096"/>
              <a:gd name="connsiteX3656" fmla="*/ 10304995 w 12188896"/>
              <a:gd name="connsiteY3656" fmla="*/ 3602055 h 5852096"/>
              <a:gd name="connsiteX3657" fmla="*/ 10284538 w 12188896"/>
              <a:gd name="connsiteY3657" fmla="*/ 3627326 h 5852096"/>
              <a:gd name="connsiteX3658" fmla="*/ 10282258 w 12188896"/>
              <a:gd name="connsiteY3658" fmla="*/ 3630113 h 5852096"/>
              <a:gd name="connsiteX3659" fmla="*/ 10250590 w 12188896"/>
              <a:gd name="connsiteY3659" fmla="*/ 3669191 h 5852096"/>
              <a:gd name="connsiteX3660" fmla="*/ 10182822 w 12188896"/>
              <a:gd name="connsiteY3660" fmla="*/ 3645756 h 5852096"/>
              <a:gd name="connsiteX3661" fmla="*/ 10214363 w 12188896"/>
              <a:gd name="connsiteY3661" fmla="*/ 3614342 h 5852096"/>
              <a:gd name="connsiteX3662" fmla="*/ 10222470 w 12188896"/>
              <a:gd name="connsiteY3662" fmla="*/ 3606235 h 5852096"/>
              <a:gd name="connsiteX3663" fmla="*/ 10238873 w 12188896"/>
              <a:gd name="connsiteY3663" fmla="*/ 3589832 h 5852096"/>
              <a:gd name="connsiteX3664" fmla="*/ 10304995 w 12188896"/>
              <a:gd name="connsiteY3664" fmla="*/ 3602055 h 5852096"/>
              <a:gd name="connsiteX3665" fmla="*/ 10089529 w 12188896"/>
              <a:gd name="connsiteY3665" fmla="*/ 3713588 h 5852096"/>
              <a:gd name="connsiteX3666" fmla="*/ 10024991 w 12188896"/>
              <a:gd name="connsiteY3666" fmla="*/ 3762926 h 5852096"/>
              <a:gd name="connsiteX3667" fmla="*/ 9957729 w 12188896"/>
              <a:gd name="connsiteY3667" fmla="*/ 3709281 h 5852096"/>
              <a:gd name="connsiteX3668" fmla="*/ 10022014 w 12188896"/>
              <a:gd name="connsiteY3668" fmla="*/ 3671471 h 5852096"/>
              <a:gd name="connsiteX3669" fmla="*/ 10089593 w 12188896"/>
              <a:gd name="connsiteY3669" fmla="*/ 3713588 h 5852096"/>
              <a:gd name="connsiteX3670" fmla="*/ 6764058 w 12188896"/>
              <a:gd name="connsiteY3670" fmla="*/ 2617195 h 5852096"/>
              <a:gd name="connsiteX3671" fmla="*/ 6665129 w 12188896"/>
              <a:gd name="connsiteY3671" fmla="*/ 2647152 h 5852096"/>
              <a:gd name="connsiteX3672" fmla="*/ 6645368 w 12188896"/>
              <a:gd name="connsiteY3672" fmla="*/ 2532516 h 5852096"/>
              <a:gd name="connsiteX3673" fmla="*/ 6746071 w 12188896"/>
              <a:gd name="connsiteY3673" fmla="*/ 2497555 h 5852096"/>
              <a:gd name="connsiteX3674" fmla="*/ 6763995 w 12188896"/>
              <a:gd name="connsiteY3674" fmla="*/ 2617132 h 5852096"/>
              <a:gd name="connsiteX3675" fmla="*/ 6652019 w 12188896"/>
              <a:gd name="connsiteY3675" fmla="*/ 2650889 h 5852096"/>
              <a:gd name="connsiteX3676" fmla="*/ 6556130 w 12188896"/>
              <a:gd name="connsiteY3676" fmla="*/ 2675907 h 5852096"/>
              <a:gd name="connsiteX3677" fmla="*/ 6555939 w 12188896"/>
              <a:gd name="connsiteY3677" fmla="*/ 2674893 h 5852096"/>
              <a:gd name="connsiteX3678" fmla="*/ 6534026 w 12188896"/>
              <a:gd name="connsiteY3678" fmla="*/ 2566844 h 5852096"/>
              <a:gd name="connsiteX3679" fmla="*/ 6632385 w 12188896"/>
              <a:gd name="connsiteY3679" fmla="*/ 2536759 h 5852096"/>
              <a:gd name="connsiteX3680" fmla="*/ 6652019 w 12188896"/>
              <a:gd name="connsiteY3680" fmla="*/ 2650826 h 5852096"/>
              <a:gd name="connsiteX3681" fmla="*/ 6408242 w 12188896"/>
              <a:gd name="connsiteY3681" fmla="*/ 2586351 h 5852096"/>
              <a:gd name="connsiteX3682" fmla="*/ 6313810 w 12188896"/>
              <a:gd name="connsiteY3682" fmla="*/ 2608201 h 5852096"/>
              <a:gd name="connsiteX3683" fmla="*/ 6306653 w 12188896"/>
              <a:gd name="connsiteY3683" fmla="*/ 2583247 h 5852096"/>
              <a:gd name="connsiteX3684" fmla="*/ 6289299 w 12188896"/>
              <a:gd name="connsiteY3684" fmla="*/ 2523079 h 5852096"/>
              <a:gd name="connsiteX3685" fmla="*/ 6385188 w 12188896"/>
              <a:gd name="connsiteY3685" fmla="*/ 2494768 h 5852096"/>
              <a:gd name="connsiteX3686" fmla="*/ 6408179 w 12188896"/>
              <a:gd name="connsiteY3686" fmla="*/ 2586351 h 5852096"/>
              <a:gd name="connsiteX3687" fmla="*/ 6272389 w 12188896"/>
              <a:gd name="connsiteY3687" fmla="*/ 2513262 h 5852096"/>
              <a:gd name="connsiteX3688" fmla="*/ 6178272 w 12188896"/>
              <a:gd name="connsiteY3688" fmla="*/ 2537456 h 5852096"/>
              <a:gd name="connsiteX3689" fmla="*/ 6148632 w 12188896"/>
              <a:gd name="connsiteY3689" fmla="*/ 2448787 h 5852096"/>
              <a:gd name="connsiteX3690" fmla="*/ 6243951 w 12188896"/>
              <a:gd name="connsiteY3690" fmla="*/ 2419020 h 5852096"/>
              <a:gd name="connsiteX3691" fmla="*/ 6272389 w 12188896"/>
              <a:gd name="connsiteY3691" fmla="*/ 2513325 h 5852096"/>
              <a:gd name="connsiteX3692" fmla="*/ 6131025 w 12188896"/>
              <a:gd name="connsiteY3692" fmla="*/ 2439224 h 5852096"/>
              <a:gd name="connsiteX3693" fmla="*/ 6037225 w 12188896"/>
              <a:gd name="connsiteY3693" fmla="*/ 2465128 h 5852096"/>
              <a:gd name="connsiteX3694" fmla="*/ 6004861 w 12188896"/>
              <a:gd name="connsiteY3694" fmla="*/ 2380385 h 5852096"/>
              <a:gd name="connsiteX3695" fmla="*/ 6099230 w 12188896"/>
              <a:gd name="connsiteY3695" fmla="*/ 2349288 h 5852096"/>
              <a:gd name="connsiteX3696" fmla="*/ 6130961 w 12188896"/>
              <a:gd name="connsiteY3696" fmla="*/ 2439224 h 5852096"/>
              <a:gd name="connsiteX3697" fmla="*/ 5987191 w 12188896"/>
              <a:gd name="connsiteY3697" fmla="*/ 2372215 h 5852096"/>
              <a:gd name="connsiteX3698" fmla="*/ 5894025 w 12188896"/>
              <a:gd name="connsiteY3698" fmla="*/ 2399512 h 5852096"/>
              <a:gd name="connsiteX3699" fmla="*/ 5859064 w 12188896"/>
              <a:gd name="connsiteY3699" fmla="*/ 2317937 h 5852096"/>
              <a:gd name="connsiteX3700" fmla="*/ 5952356 w 12188896"/>
              <a:gd name="connsiteY3700" fmla="*/ 2285636 h 5852096"/>
              <a:gd name="connsiteX3701" fmla="*/ 5987191 w 12188896"/>
              <a:gd name="connsiteY3701" fmla="*/ 2372278 h 5852096"/>
              <a:gd name="connsiteX3702" fmla="*/ 5106326 w 12188896"/>
              <a:gd name="connsiteY3702" fmla="*/ 1241937 h 5852096"/>
              <a:gd name="connsiteX3703" fmla="*/ 5716940 w 12188896"/>
              <a:gd name="connsiteY3703" fmla="*/ 2051360 h 5852096"/>
              <a:gd name="connsiteX3704" fmla="*/ 5840760 w 12188896"/>
              <a:gd name="connsiteY3704" fmla="*/ 2309703 h 5852096"/>
              <a:gd name="connsiteX3705" fmla="*/ 5748354 w 12188896"/>
              <a:gd name="connsiteY3705" fmla="*/ 2338267 h 5852096"/>
              <a:gd name="connsiteX3706" fmla="*/ 5596857 w 12188896"/>
              <a:gd name="connsiteY3706" fmla="*/ 2034639 h 5852096"/>
              <a:gd name="connsiteX3707" fmla="*/ 5588053 w 12188896"/>
              <a:gd name="connsiteY3707" fmla="*/ 2018552 h 5852096"/>
              <a:gd name="connsiteX3708" fmla="*/ 5002330 w 12188896"/>
              <a:gd name="connsiteY3708" fmla="*/ 1240354 h 5852096"/>
              <a:gd name="connsiteX3709" fmla="*/ 5052428 w 12188896"/>
              <a:gd name="connsiteY3709" fmla="*/ 1200136 h 5852096"/>
              <a:gd name="connsiteX3710" fmla="*/ 5106326 w 12188896"/>
              <a:gd name="connsiteY3710" fmla="*/ 1241937 h 5852096"/>
              <a:gd name="connsiteX3711" fmla="*/ 4970663 w 12188896"/>
              <a:gd name="connsiteY3711" fmla="*/ 1231044 h 5852096"/>
              <a:gd name="connsiteX3712" fmla="*/ 4981620 w 12188896"/>
              <a:gd name="connsiteY3712" fmla="*/ 1240354 h 5852096"/>
              <a:gd name="connsiteX3713" fmla="*/ 4931332 w 12188896"/>
              <a:gd name="connsiteY3713" fmla="*/ 1286335 h 5852096"/>
              <a:gd name="connsiteX3714" fmla="*/ 4843613 w 12188896"/>
              <a:gd name="connsiteY3714" fmla="*/ 1209700 h 5852096"/>
              <a:gd name="connsiteX3715" fmla="*/ 4833416 w 12188896"/>
              <a:gd name="connsiteY3715" fmla="*/ 1201466 h 5852096"/>
              <a:gd name="connsiteX3716" fmla="*/ 4844753 w 12188896"/>
              <a:gd name="connsiteY3716" fmla="*/ 1193739 h 5852096"/>
              <a:gd name="connsiteX3717" fmla="*/ 4883894 w 12188896"/>
              <a:gd name="connsiteY3717" fmla="*/ 1168659 h 5852096"/>
              <a:gd name="connsiteX3718" fmla="*/ 4970663 w 12188896"/>
              <a:gd name="connsiteY3718" fmla="*/ 1231107 h 5852096"/>
              <a:gd name="connsiteX3719" fmla="*/ 4810489 w 12188896"/>
              <a:gd name="connsiteY3719" fmla="*/ 1200896 h 5852096"/>
              <a:gd name="connsiteX3720" fmla="*/ 4757540 w 12188896"/>
              <a:gd name="connsiteY3720" fmla="*/ 1240354 h 5852096"/>
              <a:gd name="connsiteX3721" fmla="*/ 4707822 w 12188896"/>
              <a:gd name="connsiteY3721" fmla="*/ 1198679 h 5852096"/>
              <a:gd name="connsiteX3722" fmla="*/ 4670454 w 12188896"/>
              <a:gd name="connsiteY3722" fmla="*/ 1170432 h 5852096"/>
              <a:gd name="connsiteX3723" fmla="*/ 4721059 w 12188896"/>
              <a:gd name="connsiteY3723" fmla="*/ 1143135 h 5852096"/>
              <a:gd name="connsiteX3724" fmla="*/ 4810425 w 12188896"/>
              <a:gd name="connsiteY3724" fmla="*/ 1200833 h 5852096"/>
              <a:gd name="connsiteX3725" fmla="*/ 4547838 w 12188896"/>
              <a:gd name="connsiteY3725" fmla="*/ 1114444 h 5852096"/>
              <a:gd name="connsiteX3726" fmla="*/ 4499323 w 12188896"/>
              <a:gd name="connsiteY3726" fmla="*/ 1136674 h 5852096"/>
              <a:gd name="connsiteX3727" fmla="*/ 4425791 w 12188896"/>
              <a:gd name="connsiteY3727" fmla="*/ 1096393 h 5852096"/>
              <a:gd name="connsiteX3728" fmla="*/ 4470189 w 12188896"/>
              <a:gd name="connsiteY3728" fmla="*/ 1081826 h 5852096"/>
              <a:gd name="connsiteX3729" fmla="*/ 4547774 w 12188896"/>
              <a:gd name="connsiteY3729" fmla="*/ 1114444 h 5852096"/>
              <a:gd name="connsiteX3730" fmla="*/ 4393427 w 12188896"/>
              <a:gd name="connsiteY3730" fmla="*/ 1096330 h 5852096"/>
              <a:gd name="connsiteX3731" fmla="*/ 4344849 w 12188896"/>
              <a:gd name="connsiteY3731" fmla="*/ 1115394 h 5852096"/>
              <a:gd name="connsiteX3732" fmla="*/ 4282021 w 12188896"/>
              <a:gd name="connsiteY3732" fmla="*/ 1082903 h 5852096"/>
              <a:gd name="connsiteX3733" fmla="*/ 4327622 w 12188896"/>
              <a:gd name="connsiteY3733" fmla="*/ 1070109 h 5852096"/>
              <a:gd name="connsiteX3734" fmla="*/ 4393427 w 12188896"/>
              <a:gd name="connsiteY3734" fmla="*/ 1096330 h 5852096"/>
              <a:gd name="connsiteX3735" fmla="*/ 4014936 w 12188896"/>
              <a:gd name="connsiteY3735" fmla="*/ 1038252 h 5852096"/>
              <a:gd name="connsiteX3736" fmla="*/ 3973452 w 12188896"/>
              <a:gd name="connsiteY3736" fmla="*/ 1047562 h 5852096"/>
              <a:gd name="connsiteX3737" fmla="*/ 3927724 w 12188896"/>
              <a:gd name="connsiteY3737" fmla="*/ 1030208 h 5852096"/>
              <a:gd name="connsiteX3738" fmla="*/ 3966232 w 12188896"/>
              <a:gd name="connsiteY3738" fmla="*/ 1024571 h 5852096"/>
              <a:gd name="connsiteX3739" fmla="*/ 4015000 w 12188896"/>
              <a:gd name="connsiteY3739" fmla="*/ 1038252 h 5852096"/>
              <a:gd name="connsiteX3740" fmla="*/ 4144837 w 12188896"/>
              <a:gd name="connsiteY3740" fmla="*/ 1921143 h 5852096"/>
              <a:gd name="connsiteX3741" fmla="*/ 4045211 w 12188896"/>
              <a:gd name="connsiteY3741" fmla="*/ 1772368 h 5852096"/>
              <a:gd name="connsiteX3742" fmla="*/ 4104872 w 12188896"/>
              <a:gd name="connsiteY3742" fmla="*/ 1690983 h 5852096"/>
              <a:gd name="connsiteX3743" fmla="*/ 4131283 w 12188896"/>
              <a:gd name="connsiteY3743" fmla="*/ 1732721 h 5852096"/>
              <a:gd name="connsiteX3744" fmla="*/ 4133183 w 12188896"/>
              <a:gd name="connsiteY3744" fmla="*/ 1735697 h 5852096"/>
              <a:gd name="connsiteX3745" fmla="*/ 4227616 w 12188896"/>
              <a:gd name="connsiteY3745" fmla="*/ 1882888 h 5852096"/>
              <a:gd name="connsiteX3746" fmla="*/ 4209439 w 12188896"/>
              <a:gd name="connsiteY3746" fmla="*/ 1914682 h 5852096"/>
              <a:gd name="connsiteX3747" fmla="*/ 4179101 w 12188896"/>
              <a:gd name="connsiteY3747" fmla="*/ 1968137 h 5852096"/>
              <a:gd name="connsiteX3748" fmla="*/ 4144837 w 12188896"/>
              <a:gd name="connsiteY3748" fmla="*/ 1921079 h 5852096"/>
              <a:gd name="connsiteX3749" fmla="*/ 9970332 w 12188896"/>
              <a:gd name="connsiteY3749" fmla="*/ 3633659 h 5852096"/>
              <a:gd name="connsiteX3750" fmla="*/ 10009917 w 12188896"/>
              <a:gd name="connsiteY3750" fmla="*/ 3663110 h 5852096"/>
              <a:gd name="connsiteX3751" fmla="*/ 9946708 w 12188896"/>
              <a:gd name="connsiteY3751" fmla="*/ 3699655 h 5852096"/>
              <a:gd name="connsiteX3752" fmla="*/ 9908771 w 12188896"/>
              <a:gd name="connsiteY3752" fmla="*/ 3664187 h 5852096"/>
              <a:gd name="connsiteX3753" fmla="*/ 9887554 w 12188896"/>
              <a:gd name="connsiteY3753" fmla="*/ 3643413 h 5852096"/>
              <a:gd name="connsiteX3754" fmla="*/ 9949432 w 12188896"/>
              <a:gd name="connsiteY3754" fmla="*/ 3617319 h 5852096"/>
              <a:gd name="connsiteX3755" fmla="*/ 9970332 w 12188896"/>
              <a:gd name="connsiteY3755" fmla="*/ 3633659 h 5852096"/>
              <a:gd name="connsiteX3756" fmla="*/ 9791664 w 12188896"/>
              <a:gd name="connsiteY3756" fmla="*/ 3571274 h 5852096"/>
              <a:gd name="connsiteX3757" fmla="*/ 9729659 w 12188896"/>
              <a:gd name="connsiteY3757" fmla="*/ 3580648 h 5852096"/>
              <a:gd name="connsiteX3758" fmla="*/ 9674811 w 12188896"/>
              <a:gd name="connsiteY3758" fmla="*/ 3520797 h 5852096"/>
              <a:gd name="connsiteX3759" fmla="*/ 9678548 w 12188896"/>
              <a:gd name="connsiteY3759" fmla="*/ 3520797 h 5852096"/>
              <a:gd name="connsiteX3760" fmla="*/ 9734473 w 12188896"/>
              <a:gd name="connsiteY3760" fmla="*/ 3519340 h 5852096"/>
              <a:gd name="connsiteX3761" fmla="*/ 9791664 w 12188896"/>
              <a:gd name="connsiteY3761" fmla="*/ 3571274 h 5852096"/>
              <a:gd name="connsiteX3762" fmla="*/ 6518192 w 12188896"/>
              <a:gd name="connsiteY3762" fmla="*/ 2557027 h 5852096"/>
              <a:gd name="connsiteX3763" fmla="*/ 6421352 w 12188896"/>
              <a:gd name="connsiteY3763" fmla="*/ 2582994 h 5852096"/>
              <a:gd name="connsiteX3764" fmla="*/ 6398172 w 12188896"/>
              <a:gd name="connsiteY3764" fmla="*/ 2490652 h 5852096"/>
              <a:gd name="connsiteX3765" fmla="*/ 6495898 w 12188896"/>
              <a:gd name="connsiteY3765" fmla="*/ 2458034 h 5852096"/>
              <a:gd name="connsiteX3766" fmla="*/ 6518192 w 12188896"/>
              <a:gd name="connsiteY3766" fmla="*/ 2557027 h 5852096"/>
              <a:gd name="connsiteX3767" fmla="*/ 6381705 w 12188896"/>
              <a:gd name="connsiteY3767" fmla="*/ 2481215 h 5852096"/>
              <a:gd name="connsiteX3768" fmla="*/ 6285499 w 12188896"/>
              <a:gd name="connsiteY3768" fmla="*/ 2509652 h 5852096"/>
              <a:gd name="connsiteX3769" fmla="*/ 6256871 w 12188896"/>
              <a:gd name="connsiteY3769" fmla="*/ 2414713 h 5852096"/>
              <a:gd name="connsiteX3770" fmla="*/ 6336927 w 12188896"/>
              <a:gd name="connsiteY3770" fmla="*/ 2386972 h 5852096"/>
              <a:gd name="connsiteX3771" fmla="*/ 6353711 w 12188896"/>
              <a:gd name="connsiteY3771" fmla="*/ 2380892 h 5852096"/>
              <a:gd name="connsiteX3772" fmla="*/ 6381768 w 12188896"/>
              <a:gd name="connsiteY3772" fmla="*/ 2481215 h 5852096"/>
              <a:gd name="connsiteX3773" fmla="*/ 6239707 w 12188896"/>
              <a:gd name="connsiteY3773" fmla="*/ 2405529 h 5852096"/>
              <a:gd name="connsiteX3774" fmla="*/ 6144008 w 12188896"/>
              <a:gd name="connsiteY3774" fmla="*/ 2435423 h 5852096"/>
              <a:gd name="connsiteX3775" fmla="*/ 6112024 w 12188896"/>
              <a:gd name="connsiteY3775" fmla="*/ 2344918 h 5852096"/>
              <a:gd name="connsiteX3776" fmla="*/ 6207660 w 12188896"/>
              <a:gd name="connsiteY3776" fmla="*/ 2310020 h 5852096"/>
              <a:gd name="connsiteX3777" fmla="*/ 6239707 w 12188896"/>
              <a:gd name="connsiteY3777" fmla="*/ 2405529 h 5852096"/>
              <a:gd name="connsiteX3778" fmla="*/ 6094797 w 12188896"/>
              <a:gd name="connsiteY3778" fmla="*/ 2337127 h 5852096"/>
              <a:gd name="connsiteX3779" fmla="*/ 6000174 w 12188896"/>
              <a:gd name="connsiteY3779" fmla="*/ 2368225 h 5852096"/>
              <a:gd name="connsiteX3780" fmla="*/ 5965087 w 12188896"/>
              <a:gd name="connsiteY3780" fmla="*/ 2280949 h 5852096"/>
              <a:gd name="connsiteX3781" fmla="*/ 6059139 w 12188896"/>
              <a:gd name="connsiteY3781" fmla="*/ 2245165 h 5852096"/>
              <a:gd name="connsiteX3782" fmla="*/ 6094797 w 12188896"/>
              <a:gd name="connsiteY3782" fmla="*/ 2337127 h 5852096"/>
              <a:gd name="connsiteX3783" fmla="*/ 5241990 w 12188896"/>
              <a:gd name="connsiteY3783" fmla="*/ 1252831 h 5852096"/>
              <a:gd name="connsiteX3784" fmla="*/ 5848804 w 12188896"/>
              <a:gd name="connsiteY3784" fmla="*/ 2061556 h 5852096"/>
              <a:gd name="connsiteX3785" fmla="*/ 5947163 w 12188896"/>
              <a:gd name="connsiteY3785" fmla="*/ 2273349 h 5852096"/>
              <a:gd name="connsiteX3786" fmla="*/ 5853617 w 12188896"/>
              <a:gd name="connsiteY3786" fmla="*/ 2305523 h 5852096"/>
              <a:gd name="connsiteX3787" fmla="*/ 5728847 w 12188896"/>
              <a:gd name="connsiteY3787" fmla="*/ 2045026 h 5852096"/>
              <a:gd name="connsiteX3788" fmla="*/ 5495774 w 12188896"/>
              <a:gd name="connsiteY3788" fmla="*/ 1651715 h 5852096"/>
              <a:gd name="connsiteX3789" fmla="*/ 5115130 w 12188896"/>
              <a:gd name="connsiteY3789" fmla="*/ 1231677 h 5852096"/>
              <a:gd name="connsiteX3790" fmla="*/ 5063829 w 12188896"/>
              <a:gd name="connsiteY3790" fmla="*/ 1191649 h 5852096"/>
              <a:gd name="connsiteX3791" fmla="*/ 5108923 w 12188896"/>
              <a:gd name="connsiteY3791" fmla="*/ 1160235 h 5852096"/>
              <a:gd name="connsiteX3792" fmla="*/ 5241990 w 12188896"/>
              <a:gd name="connsiteY3792" fmla="*/ 1252894 h 5852096"/>
              <a:gd name="connsiteX3793" fmla="*/ 5040711 w 12188896"/>
              <a:gd name="connsiteY3793" fmla="*/ 1192029 h 5852096"/>
              <a:gd name="connsiteX3794" fmla="*/ 4991943 w 12188896"/>
              <a:gd name="connsiteY3794" fmla="*/ 1231360 h 5852096"/>
              <a:gd name="connsiteX3795" fmla="*/ 4979340 w 12188896"/>
              <a:gd name="connsiteY3795" fmla="*/ 1220657 h 5852096"/>
              <a:gd name="connsiteX3796" fmla="*/ 4896877 w 12188896"/>
              <a:gd name="connsiteY3796" fmla="*/ 1160742 h 5852096"/>
              <a:gd name="connsiteX3797" fmla="*/ 4941782 w 12188896"/>
              <a:gd name="connsiteY3797" fmla="*/ 1135344 h 5852096"/>
              <a:gd name="connsiteX3798" fmla="*/ 5040711 w 12188896"/>
              <a:gd name="connsiteY3798" fmla="*/ 1191966 h 5852096"/>
              <a:gd name="connsiteX3799" fmla="*/ 4303934 w 12188896"/>
              <a:gd name="connsiteY3799" fmla="*/ 1062066 h 5852096"/>
              <a:gd name="connsiteX3800" fmla="*/ 4262640 w 12188896"/>
              <a:gd name="connsiteY3800" fmla="*/ 1074163 h 5852096"/>
              <a:gd name="connsiteX3801" fmla="*/ 4206715 w 12188896"/>
              <a:gd name="connsiteY3801" fmla="*/ 1051932 h 5852096"/>
              <a:gd name="connsiteX3802" fmla="*/ 4244400 w 12188896"/>
              <a:gd name="connsiteY3802" fmla="*/ 1044459 h 5852096"/>
              <a:gd name="connsiteX3803" fmla="*/ 4303934 w 12188896"/>
              <a:gd name="connsiteY3803" fmla="*/ 1062066 h 5852096"/>
              <a:gd name="connsiteX3804" fmla="*/ 3874776 w 12188896"/>
              <a:gd name="connsiteY3804" fmla="*/ 1027231 h 5852096"/>
              <a:gd name="connsiteX3805" fmla="*/ 3851342 w 12188896"/>
              <a:gd name="connsiteY3805" fmla="*/ 1031728 h 5852096"/>
              <a:gd name="connsiteX3806" fmla="*/ 3832531 w 12188896"/>
              <a:gd name="connsiteY3806" fmla="*/ 1035528 h 5852096"/>
              <a:gd name="connsiteX3807" fmla="*/ 3791744 w 12188896"/>
              <a:gd name="connsiteY3807" fmla="*/ 1020265 h 5852096"/>
              <a:gd name="connsiteX3808" fmla="*/ 3831518 w 12188896"/>
              <a:gd name="connsiteY3808" fmla="*/ 1015198 h 5852096"/>
              <a:gd name="connsiteX3809" fmla="*/ 3874713 w 12188896"/>
              <a:gd name="connsiteY3809" fmla="*/ 1027168 h 5852096"/>
              <a:gd name="connsiteX3810" fmla="*/ 3736579 w 12188896"/>
              <a:gd name="connsiteY3810" fmla="*/ 1016718 h 5852096"/>
              <a:gd name="connsiteX3811" fmla="*/ 3693701 w 12188896"/>
              <a:gd name="connsiteY3811" fmla="*/ 1024255 h 5852096"/>
              <a:gd name="connsiteX3812" fmla="*/ 3657473 w 12188896"/>
              <a:gd name="connsiteY3812" fmla="*/ 1010764 h 5852096"/>
              <a:gd name="connsiteX3813" fmla="*/ 3698704 w 12188896"/>
              <a:gd name="connsiteY3813" fmla="*/ 1006141 h 5852096"/>
              <a:gd name="connsiteX3814" fmla="*/ 3736516 w 12188896"/>
              <a:gd name="connsiteY3814" fmla="*/ 1016655 h 5852096"/>
              <a:gd name="connsiteX3815" fmla="*/ 3599839 w 12188896"/>
              <a:gd name="connsiteY3815" fmla="*/ 1006521 h 5852096"/>
              <a:gd name="connsiteX3816" fmla="*/ 3555631 w 12188896"/>
              <a:gd name="connsiteY3816" fmla="*/ 1013488 h 5852096"/>
              <a:gd name="connsiteX3817" fmla="*/ 3523267 w 12188896"/>
              <a:gd name="connsiteY3817" fmla="*/ 1001517 h 5852096"/>
              <a:gd name="connsiteX3818" fmla="*/ 3566588 w 12188896"/>
              <a:gd name="connsiteY3818" fmla="*/ 997274 h 5852096"/>
              <a:gd name="connsiteX3819" fmla="*/ 3599775 w 12188896"/>
              <a:gd name="connsiteY3819" fmla="*/ 1006458 h 5852096"/>
              <a:gd name="connsiteX3820" fmla="*/ 3464238 w 12188896"/>
              <a:gd name="connsiteY3820" fmla="*/ 996514 h 5852096"/>
              <a:gd name="connsiteX3821" fmla="*/ 3418194 w 12188896"/>
              <a:gd name="connsiteY3821" fmla="*/ 1003164 h 5852096"/>
              <a:gd name="connsiteX3822" fmla="*/ 3389566 w 12188896"/>
              <a:gd name="connsiteY3822" fmla="*/ 992524 h 5852096"/>
              <a:gd name="connsiteX3823" fmla="*/ 3435611 w 12188896"/>
              <a:gd name="connsiteY3823" fmla="*/ 988470 h 5852096"/>
              <a:gd name="connsiteX3824" fmla="*/ 3464301 w 12188896"/>
              <a:gd name="connsiteY3824" fmla="*/ 996514 h 5852096"/>
              <a:gd name="connsiteX3825" fmla="*/ 3327371 w 12188896"/>
              <a:gd name="connsiteY3825" fmla="*/ 986824 h 5852096"/>
              <a:gd name="connsiteX3826" fmla="*/ 3281580 w 12188896"/>
              <a:gd name="connsiteY3826" fmla="*/ 992840 h 5852096"/>
              <a:gd name="connsiteX3827" fmla="*/ 3255993 w 12188896"/>
              <a:gd name="connsiteY3827" fmla="*/ 983404 h 5852096"/>
              <a:gd name="connsiteX3828" fmla="*/ 3302100 w 12188896"/>
              <a:gd name="connsiteY3828" fmla="*/ 979667 h 5852096"/>
              <a:gd name="connsiteX3829" fmla="*/ 3327434 w 12188896"/>
              <a:gd name="connsiteY3829" fmla="*/ 986824 h 5852096"/>
              <a:gd name="connsiteX3830" fmla="*/ 3277590 w 12188896"/>
              <a:gd name="connsiteY3830" fmla="*/ 1005888 h 5852096"/>
              <a:gd name="connsiteX3831" fmla="*/ 3315021 w 12188896"/>
              <a:gd name="connsiteY3831" fmla="*/ 1021151 h 5852096"/>
              <a:gd name="connsiteX3832" fmla="*/ 3261249 w 12188896"/>
              <a:gd name="connsiteY3832" fmla="*/ 1032235 h 5852096"/>
              <a:gd name="connsiteX3833" fmla="*/ 3257069 w 12188896"/>
              <a:gd name="connsiteY3833" fmla="*/ 1033122 h 5852096"/>
              <a:gd name="connsiteX3834" fmla="*/ 3220145 w 12188896"/>
              <a:gd name="connsiteY3834" fmla="*/ 1014628 h 5852096"/>
              <a:gd name="connsiteX3835" fmla="*/ 3277590 w 12188896"/>
              <a:gd name="connsiteY3835" fmla="*/ 1005824 h 5852096"/>
              <a:gd name="connsiteX3836" fmla="*/ 3739366 w 12188896"/>
              <a:gd name="connsiteY3836" fmla="*/ 1353280 h 5852096"/>
              <a:gd name="connsiteX3837" fmla="*/ 3817078 w 12188896"/>
              <a:gd name="connsiteY3837" fmla="*/ 1452400 h 5852096"/>
              <a:gd name="connsiteX3838" fmla="*/ 3749626 w 12188896"/>
              <a:gd name="connsiteY3838" fmla="*/ 1513455 h 5852096"/>
              <a:gd name="connsiteX3839" fmla="*/ 3670521 w 12188896"/>
              <a:gd name="connsiteY3839" fmla="*/ 1403252 h 5852096"/>
              <a:gd name="connsiteX3840" fmla="*/ 3739366 w 12188896"/>
              <a:gd name="connsiteY3840" fmla="*/ 1353217 h 5852096"/>
              <a:gd name="connsiteX3841" fmla="*/ 3824045 w 12188896"/>
              <a:gd name="connsiteY3841" fmla="*/ 1461963 h 5852096"/>
              <a:gd name="connsiteX3842" fmla="*/ 3914614 w 12188896"/>
              <a:gd name="connsiteY3842" fmla="*/ 1593764 h 5852096"/>
              <a:gd name="connsiteX3843" fmla="*/ 3850519 w 12188896"/>
              <a:gd name="connsiteY3843" fmla="*/ 1667169 h 5852096"/>
              <a:gd name="connsiteX3844" fmla="*/ 3756466 w 12188896"/>
              <a:gd name="connsiteY3844" fmla="*/ 1523588 h 5852096"/>
              <a:gd name="connsiteX3845" fmla="*/ 3823981 w 12188896"/>
              <a:gd name="connsiteY3845" fmla="*/ 1461963 h 5852096"/>
              <a:gd name="connsiteX3846" fmla="*/ 3922278 w 12188896"/>
              <a:gd name="connsiteY3846" fmla="*/ 1605481 h 5852096"/>
              <a:gd name="connsiteX3847" fmla="*/ 3991059 w 12188896"/>
              <a:gd name="connsiteY3847" fmla="*/ 1712644 h 5852096"/>
              <a:gd name="connsiteX3848" fmla="*/ 3998976 w 12188896"/>
              <a:gd name="connsiteY3848" fmla="*/ 1725057 h 5852096"/>
              <a:gd name="connsiteX3849" fmla="*/ 4028870 w 12188896"/>
              <a:gd name="connsiteY3849" fmla="*/ 1771862 h 5852096"/>
              <a:gd name="connsiteX3850" fmla="*/ 3973262 w 12188896"/>
              <a:gd name="connsiteY3850" fmla="*/ 1854451 h 5852096"/>
              <a:gd name="connsiteX3851" fmla="*/ 3860842 w 12188896"/>
              <a:gd name="connsiteY3851" fmla="*/ 1683193 h 5852096"/>
              <a:gd name="connsiteX3852" fmla="*/ 3858246 w 12188896"/>
              <a:gd name="connsiteY3852" fmla="*/ 1679139 h 5852096"/>
              <a:gd name="connsiteX3853" fmla="*/ 3922341 w 12188896"/>
              <a:gd name="connsiteY3853" fmla="*/ 1605544 h 5852096"/>
              <a:gd name="connsiteX3854" fmla="*/ 4187904 w 12188896"/>
              <a:gd name="connsiteY3854" fmla="*/ 1979917 h 5852096"/>
              <a:gd name="connsiteX3855" fmla="*/ 4221219 w 12188896"/>
              <a:gd name="connsiteY3855" fmla="*/ 1921332 h 5852096"/>
              <a:gd name="connsiteX3856" fmla="*/ 4235976 w 12188896"/>
              <a:gd name="connsiteY3856" fmla="*/ 1895492 h 5852096"/>
              <a:gd name="connsiteX3857" fmla="*/ 4265807 w 12188896"/>
              <a:gd name="connsiteY3857" fmla="*/ 1939193 h 5852096"/>
              <a:gd name="connsiteX3858" fmla="*/ 4385384 w 12188896"/>
              <a:gd name="connsiteY3858" fmla="*/ 2098544 h 5852096"/>
              <a:gd name="connsiteX3859" fmla="*/ 4346116 w 12188896"/>
              <a:gd name="connsiteY3859" fmla="*/ 2166439 h 5852096"/>
              <a:gd name="connsiteX3860" fmla="*/ 4187968 w 12188896"/>
              <a:gd name="connsiteY3860" fmla="*/ 1979917 h 5852096"/>
              <a:gd name="connsiteX3861" fmla="*/ 10560425 w 12188896"/>
              <a:gd name="connsiteY3861" fmla="*/ 3606932 h 5852096"/>
              <a:gd name="connsiteX3862" fmla="*/ 10548075 w 12188896"/>
              <a:gd name="connsiteY3862" fmla="*/ 3606932 h 5852096"/>
              <a:gd name="connsiteX3863" fmla="*/ 10493987 w 12188896"/>
              <a:gd name="connsiteY3863" fmla="*/ 3605729 h 5852096"/>
              <a:gd name="connsiteX3864" fmla="*/ 10538258 w 12188896"/>
              <a:gd name="connsiteY3864" fmla="*/ 3534857 h 5852096"/>
              <a:gd name="connsiteX3865" fmla="*/ 10542502 w 12188896"/>
              <a:gd name="connsiteY3865" fmla="*/ 3528396 h 5852096"/>
              <a:gd name="connsiteX3866" fmla="*/ 10551622 w 12188896"/>
              <a:gd name="connsiteY3866" fmla="*/ 3514463 h 5852096"/>
              <a:gd name="connsiteX3867" fmla="*/ 10606534 w 12188896"/>
              <a:gd name="connsiteY3867" fmla="*/ 3506989 h 5852096"/>
              <a:gd name="connsiteX3868" fmla="*/ 10616540 w 12188896"/>
              <a:gd name="connsiteY3868" fmla="*/ 3505406 h 5852096"/>
              <a:gd name="connsiteX3869" fmla="*/ 10599629 w 12188896"/>
              <a:gd name="connsiteY3869" fmla="*/ 3534984 h 5852096"/>
              <a:gd name="connsiteX3870" fmla="*/ 10560425 w 12188896"/>
              <a:gd name="connsiteY3870" fmla="*/ 3606869 h 5852096"/>
              <a:gd name="connsiteX3871" fmla="*/ 10625154 w 12188896"/>
              <a:gd name="connsiteY3871" fmla="*/ 3490332 h 5852096"/>
              <a:gd name="connsiteX3872" fmla="*/ 10604506 w 12188896"/>
              <a:gd name="connsiteY3872" fmla="*/ 3493689 h 5852096"/>
              <a:gd name="connsiteX3873" fmla="*/ 10561312 w 12188896"/>
              <a:gd name="connsiteY3873" fmla="*/ 3499642 h 5852096"/>
              <a:gd name="connsiteX3874" fmla="*/ 10620973 w 12188896"/>
              <a:gd name="connsiteY3874" fmla="*/ 3406667 h 5852096"/>
              <a:gd name="connsiteX3875" fmla="*/ 10665055 w 12188896"/>
              <a:gd name="connsiteY3875" fmla="*/ 3393429 h 5852096"/>
              <a:gd name="connsiteX3876" fmla="*/ 10682409 w 12188896"/>
              <a:gd name="connsiteY3876" fmla="*/ 3387856 h 5852096"/>
              <a:gd name="connsiteX3877" fmla="*/ 10625090 w 12188896"/>
              <a:gd name="connsiteY3877" fmla="*/ 3490269 h 5852096"/>
              <a:gd name="connsiteX3878" fmla="*/ 10692163 w 12188896"/>
              <a:gd name="connsiteY3878" fmla="*/ 3370376 h 5852096"/>
              <a:gd name="connsiteX3879" fmla="*/ 10661128 w 12188896"/>
              <a:gd name="connsiteY3879" fmla="*/ 3380509 h 5852096"/>
              <a:gd name="connsiteX3880" fmla="*/ 10631994 w 12188896"/>
              <a:gd name="connsiteY3880" fmla="*/ 3389313 h 5852096"/>
              <a:gd name="connsiteX3881" fmla="*/ 10689756 w 12188896"/>
              <a:gd name="connsiteY3881" fmla="*/ 3295957 h 5852096"/>
              <a:gd name="connsiteX3882" fmla="*/ 10723640 w 12188896"/>
              <a:gd name="connsiteY3882" fmla="*/ 3279743 h 5852096"/>
              <a:gd name="connsiteX3883" fmla="*/ 10747391 w 12188896"/>
              <a:gd name="connsiteY3883" fmla="*/ 3267836 h 5852096"/>
              <a:gd name="connsiteX3884" fmla="*/ 10692163 w 12188896"/>
              <a:gd name="connsiteY3884" fmla="*/ 3370439 h 5852096"/>
              <a:gd name="connsiteX3885" fmla="*/ 10758474 w 12188896"/>
              <a:gd name="connsiteY3885" fmla="*/ 3246746 h 5852096"/>
              <a:gd name="connsiteX3886" fmla="*/ 10717686 w 12188896"/>
              <a:gd name="connsiteY3886" fmla="*/ 3267519 h 5852096"/>
              <a:gd name="connsiteX3887" fmla="*/ 10702486 w 12188896"/>
              <a:gd name="connsiteY3887" fmla="*/ 3274866 h 5852096"/>
              <a:gd name="connsiteX3888" fmla="*/ 10756131 w 12188896"/>
              <a:gd name="connsiteY3888" fmla="*/ 3184487 h 5852096"/>
              <a:gd name="connsiteX3889" fmla="*/ 10756764 w 12188896"/>
              <a:gd name="connsiteY3889" fmla="*/ 3183411 h 5852096"/>
              <a:gd name="connsiteX3890" fmla="*/ 10757271 w 12188896"/>
              <a:gd name="connsiteY3890" fmla="*/ 3182587 h 5852096"/>
              <a:gd name="connsiteX3891" fmla="*/ 10782035 w 12188896"/>
              <a:gd name="connsiteY3891" fmla="*/ 3165867 h 5852096"/>
              <a:gd name="connsiteX3892" fmla="*/ 10810536 w 12188896"/>
              <a:gd name="connsiteY3892" fmla="*/ 3145853 h 5852096"/>
              <a:gd name="connsiteX3893" fmla="*/ 10758538 w 12188896"/>
              <a:gd name="connsiteY3893" fmla="*/ 3246746 h 5852096"/>
              <a:gd name="connsiteX3894" fmla="*/ 10361363 w 12188896"/>
              <a:gd name="connsiteY3894" fmla="*/ 3526433 h 5852096"/>
              <a:gd name="connsiteX3895" fmla="*/ 10368837 w 12188896"/>
              <a:gd name="connsiteY3895" fmla="*/ 3526433 h 5852096"/>
              <a:gd name="connsiteX3896" fmla="*/ 10314939 w 12188896"/>
              <a:gd name="connsiteY3896" fmla="*/ 3589895 h 5852096"/>
              <a:gd name="connsiteX3897" fmla="*/ 10250401 w 12188896"/>
              <a:gd name="connsiteY3897" fmla="*/ 3578368 h 5852096"/>
              <a:gd name="connsiteX3898" fmla="*/ 10306262 w 12188896"/>
              <a:gd name="connsiteY3898" fmla="*/ 3525230 h 5852096"/>
              <a:gd name="connsiteX3899" fmla="*/ 10361363 w 12188896"/>
              <a:gd name="connsiteY3899" fmla="*/ 3526433 h 5852096"/>
              <a:gd name="connsiteX3900" fmla="*/ 10223230 w 12188896"/>
              <a:gd name="connsiteY3900" fmla="*/ 3586285 h 5852096"/>
              <a:gd name="connsiteX3901" fmla="*/ 10214299 w 12188896"/>
              <a:gd name="connsiteY3901" fmla="*/ 3595215 h 5852096"/>
              <a:gd name="connsiteX3902" fmla="*/ 10207649 w 12188896"/>
              <a:gd name="connsiteY3902" fmla="*/ 3601865 h 5852096"/>
              <a:gd name="connsiteX3903" fmla="*/ 10168951 w 12188896"/>
              <a:gd name="connsiteY3903" fmla="*/ 3640436 h 5852096"/>
              <a:gd name="connsiteX3904" fmla="*/ 10105046 w 12188896"/>
              <a:gd name="connsiteY3904" fmla="*/ 3612126 h 5852096"/>
              <a:gd name="connsiteX3905" fmla="*/ 10140767 w 12188896"/>
              <a:gd name="connsiteY3905" fmla="*/ 3584575 h 5852096"/>
              <a:gd name="connsiteX3906" fmla="*/ 10142984 w 12188896"/>
              <a:gd name="connsiteY3906" fmla="*/ 3582865 h 5852096"/>
              <a:gd name="connsiteX3907" fmla="*/ 10160211 w 12188896"/>
              <a:gd name="connsiteY3907" fmla="*/ 3569501 h 5852096"/>
              <a:gd name="connsiteX3908" fmla="*/ 10223103 w 12188896"/>
              <a:gd name="connsiteY3908" fmla="*/ 3586348 h 5852096"/>
              <a:gd name="connsiteX3909" fmla="*/ 9937335 w 12188896"/>
              <a:gd name="connsiteY3909" fmla="*/ 3608009 h 5852096"/>
              <a:gd name="connsiteX3910" fmla="*/ 9876724 w 12188896"/>
              <a:gd name="connsiteY3910" fmla="*/ 3632963 h 5852096"/>
              <a:gd name="connsiteX3911" fmla="*/ 9820165 w 12188896"/>
              <a:gd name="connsiteY3911" fmla="*/ 3579255 h 5852096"/>
              <a:gd name="connsiteX3912" fmla="*/ 9879193 w 12188896"/>
              <a:gd name="connsiteY3912" fmla="*/ 3564118 h 5852096"/>
              <a:gd name="connsiteX3913" fmla="*/ 9937335 w 12188896"/>
              <a:gd name="connsiteY3913" fmla="*/ 3608009 h 5852096"/>
              <a:gd name="connsiteX3914" fmla="*/ 6629852 w 12188896"/>
              <a:gd name="connsiteY3914" fmla="*/ 2523079 h 5852096"/>
              <a:gd name="connsiteX3915" fmla="*/ 6531239 w 12188896"/>
              <a:gd name="connsiteY3915" fmla="*/ 2553290 h 5852096"/>
              <a:gd name="connsiteX3916" fmla="*/ 6508755 w 12188896"/>
              <a:gd name="connsiteY3916" fmla="*/ 2453537 h 5852096"/>
              <a:gd name="connsiteX3917" fmla="*/ 6607558 w 12188896"/>
              <a:gd name="connsiteY3917" fmla="*/ 2416676 h 5852096"/>
              <a:gd name="connsiteX3918" fmla="*/ 6629852 w 12188896"/>
              <a:gd name="connsiteY3918" fmla="*/ 2523079 h 5852096"/>
              <a:gd name="connsiteX3919" fmla="*/ 4605979 w 12188896"/>
              <a:gd name="connsiteY3919" fmla="*/ 1090693 h 5852096"/>
              <a:gd name="connsiteX3920" fmla="*/ 4564368 w 12188896"/>
              <a:gd name="connsiteY3920" fmla="*/ 1107350 h 5852096"/>
              <a:gd name="connsiteX3921" fmla="*/ 4491660 w 12188896"/>
              <a:gd name="connsiteY3921" fmla="*/ 1075366 h 5852096"/>
              <a:gd name="connsiteX3922" fmla="*/ 4528648 w 12188896"/>
              <a:gd name="connsiteY3922" fmla="*/ 1065233 h 5852096"/>
              <a:gd name="connsiteX3923" fmla="*/ 4605979 w 12188896"/>
              <a:gd name="connsiteY3923" fmla="*/ 1090693 h 5852096"/>
              <a:gd name="connsiteX3924" fmla="*/ 4452835 w 12188896"/>
              <a:gd name="connsiteY3924" fmla="*/ 1075619 h 5852096"/>
              <a:gd name="connsiteX3925" fmla="*/ 4411604 w 12188896"/>
              <a:gd name="connsiteY3925" fmla="*/ 1089616 h 5852096"/>
              <a:gd name="connsiteX3926" fmla="*/ 4350676 w 12188896"/>
              <a:gd name="connsiteY3926" fmla="*/ 1064156 h 5852096"/>
              <a:gd name="connsiteX3927" fmla="*/ 4388170 w 12188896"/>
              <a:gd name="connsiteY3927" fmla="*/ 1055416 h 5852096"/>
              <a:gd name="connsiteX3928" fmla="*/ 4452835 w 12188896"/>
              <a:gd name="connsiteY3928" fmla="*/ 1075556 h 5852096"/>
              <a:gd name="connsiteX3929" fmla="*/ 4158581 w 12188896"/>
              <a:gd name="connsiteY3929" fmla="*/ 1049652 h 5852096"/>
              <a:gd name="connsiteX3930" fmla="*/ 4116399 w 12188896"/>
              <a:gd name="connsiteY3930" fmla="*/ 1060356 h 5852096"/>
              <a:gd name="connsiteX3931" fmla="*/ 4065541 w 12188896"/>
              <a:gd name="connsiteY3931" fmla="*/ 1040722 h 5852096"/>
              <a:gd name="connsiteX3932" fmla="*/ 4104429 w 12188896"/>
              <a:gd name="connsiteY3932" fmla="*/ 1034135 h 5852096"/>
              <a:gd name="connsiteX3933" fmla="*/ 4158644 w 12188896"/>
              <a:gd name="connsiteY3933" fmla="*/ 1049652 h 5852096"/>
              <a:gd name="connsiteX3934" fmla="*/ 3935071 w 12188896"/>
              <a:gd name="connsiteY3934" fmla="*/ 1017035 h 5852096"/>
              <a:gd name="connsiteX3935" fmla="*/ 3903720 w 12188896"/>
              <a:gd name="connsiteY3935" fmla="*/ 1022101 h 5852096"/>
              <a:gd name="connsiteX3936" fmla="*/ 3868569 w 12188896"/>
              <a:gd name="connsiteY3936" fmla="*/ 1011334 h 5852096"/>
              <a:gd name="connsiteX3937" fmla="*/ 3896817 w 12188896"/>
              <a:gd name="connsiteY3937" fmla="*/ 1008801 h 5852096"/>
              <a:gd name="connsiteX3938" fmla="*/ 3935071 w 12188896"/>
              <a:gd name="connsiteY3938" fmla="*/ 1017035 h 5852096"/>
              <a:gd name="connsiteX3939" fmla="*/ 3799027 w 12188896"/>
              <a:gd name="connsiteY3939" fmla="*/ 1007344 h 5852096"/>
              <a:gd name="connsiteX3940" fmla="*/ 3766916 w 12188896"/>
              <a:gd name="connsiteY3940" fmla="*/ 1011904 h 5852096"/>
              <a:gd name="connsiteX3941" fmla="*/ 3736959 w 12188896"/>
              <a:gd name="connsiteY3941" fmla="*/ 1002657 h 5852096"/>
              <a:gd name="connsiteX3942" fmla="*/ 3766980 w 12188896"/>
              <a:gd name="connsiteY3942" fmla="*/ 1000377 h 5852096"/>
              <a:gd name="connsiteX3943" fmla="*/ 3799027 w 12188896"/>
              <a:gd name="connsiteY3943" fmla="*/ 1007281 h 5852096"/>
              <a:gd name="connsiteX3944" fmla="*/ 3130336 w 12188896"/>
              <a:gd name="connsiteY3944" fmla="*/ 960223 h 5852096"/>
              <a:gd name="connsiteX3945" fmla="*/ 3091955 w 12188896"/>
              <a:gd name="connsiteY3945" fmla="*/ 963643 h 5852096"/>
              <a:gd name="connsiteX3946" fmla="*/ 3077578 w 12188896"/>
              <a:gd name="connsiteY3946" fmla="*/ 959020 h 5852096"/>
              <a:gd name="connsiteX3947" fmla="*/ 3117732 w 12188896"/>
              <a:gd name="connsiteY3947" fmla="*/ 957246 h 5852096"/>
              <a:gd name="connsiteX3948" fmla="*/ 3130336 w 12188896"/>
              <a:gd name="connsiteY3948" fmla="*/ 960223 h 5852096"/>
              <a:gd name="connsiteX3949" fmla="*/ 4012847 w 12188896"/>
              <a:gd name="connsiteY3949" fmla="*/ 1910756 h 5852096"/>
              <a:gd name="connsiteX3950" fmla="*/ 3981496 w 12188896"/>
              <a:gd name="connsiteY3950" fmla="*/ 1866485 h 5852096"/>
              <a:gd name="connsiteX3951" fmla="*/ 4036787 w 12188896"/>
              <a:gd name="connsiteY3951" fmla="*/ 1784276 h 5852096"/>
              <a:gd name="connsiteX3952" fmla="*/ 4133816 w 12188896"/>
              <a:gd name="connsiteY3952" fmla="*/ 1928933 h 5852096"/>
              <a:gd name="connsiteX3953" fmla="*/ 4171754 w 12188896"/>
              <a:gd name="connsiteY3953" fmla="*/ 1980931 h 5852096"/>
              <a:gd name="connsiteX3954" fmla="*/ 4128117 w 12188896"/>
              <a:gd name="connsiteY3954" fmla="*/ 2055793 h 5852096"/>
              <a:gd name="connsiteX3955" fmla="*/ 4012910 w 12188896"/>
              <a:gd name="connsiteY3955" fmla="*/ 1910756 h 5852096"/>
              <a:gd name="connsiteX3956" fmla="*/ 10287261 w 12188896"/>
              <a:gd name="connsiteY3956" fmla="*/ 3524216 h 5852096"/>
              <a:gd name="connsiteX3957" fmla="*/ 10234567 w 12188896"/>
              <a:gd name="connsiteY3957" fmla="*/ 3574948 h 5852096"/>
              <a:gd name="connsiteX3958" fmla="*/ 10173575 w 12188896"/>
              <a:gd name="connsiteY3958" fmla="*/ 3559241 h 5852096"/>
              <a:gd name="connsiteX3959" fmla="*/ 10228170 w 12188896"/>
              <a:gd name="connsiteY3959" fmla="*/ 3519086 h 5852096"/>
              <a:gd name="connsiteX3960" fmla="*/ 10287261 w 12188896"/>
              <a:gd name="connsiteY3960" fmla="*/ 3524216 h 5852096"/>
              <a:gd name="connsiteX3961" fmla="*/ 10041648 w 12188896"/>
              <a:gd name="connsiteY3961" fmla="*/ 3593568 h 5852096"/>
              <a:gd name="connsiteX3962" fmla="*/ 10079649 w 12188896"/>
              <a:gd name="connsiteY3962" fmla="*/ 3614469 h 5852096"/>
              <a:gd name="connsiteX3963" fmla="*/ 10022204 w 12188896"/>
              <a:gd name="connsiteY3963" fmla="*/ 3655193 h 5852096"/>
              <a:gd name="connsiteX3964" fmla="*/ 9978756 w 12188896"/>
              <a:gd name="connsiteY3964" fmla="*/ 3623082 h 5852096"/>
              <a:gd name="connsiteX3965" fmla="*/ 9963112 w 12188896"/>
              <a:gd name="connsiteY3965" fmla="*/ 3610859 h 5852096"/>
              <a:gd name="connsiteX3966" fmla="*/ 10020367 w 12188896"/>
              <a:gd name="connsiteY3966" fmla="*/ 3581281 h 5852096"/>
              <a:gd name="connsiteX3967" fmla="*/ 10041648 w 12188896"/>
              <a:gd name="connsiteY3967" fmla="*/ 3593568 h 5852096"/>
              <a:gd name="connsiteX3968" fmla="*/ 6743728 w 12188896"/>
              <a:gd name="connsiteY3968" fmla="*/ 2483811 h 5852096"/>
              <a:gd name="connsiteX3969" fmla="*/ 6642835 w 12188896"/>
              <a:gd name="connsiteY3969" fmla="*/ 2518836 h 5852096"/>
              <a:gd name="connsiteX3970" fmla="*/ 6620288 w 12188896"/>
              <a:gd name="connsiteY3970" fmla="*/ 2411673 h 5852096"/>
              <a:gd name="connsiteX3971" fmla="*/ 6720357 w 12188896"/>
              <a:gd name="connsiteY3971" fmla="*/ 2370315 h 5852096"/>
              <a:gd name="connsiteX3972" fmla="*/ 6743728 w 12188896"/>
              <a:gd name="connsiteY3972" fmla="*/ 2483811 h 5852096"/>
              <a:gd name="connsiteX3973" fmla="*/ 6492604 w 12188896"/>
              <a:gd name="connsiteY3973" fmla="*/ 2444480 h 5852096"/>
              <a:gd name="connsiteX3974" fmla="*/ 6394625 w 12188896"/>
              <a:gd name="connsiteY3974" fmla="*/ 2477225 h 5852096"/>
              <a:gd name="connsiteX3975" fmla="*/ 6366378 w 12188896"/>
              <a:gd name="connsiteY3975" fmla="*/ 2376268 h 5852096"/>
              <a:gd name="connsiteX3976" fmla="*/ 6464040 w 12188896"/>
              <a:gd name="connsiteY3976" fmla="*/ 2338521 h 5852096"/>
              <a:gd name="connsiteX3977" fmla="*/ 6492604 w 12188896"/>
              <a:gd name="connsiteY3977" fmla="*/ 2444544 h 5852096"/>
              <a:gd name="connsiteX3978" fmla="*/ 6349531 w 12188896"/>
              <a:gd name="connsiteY3978" fmla="*/ 2367402 h 5852096"/>
              <a:gd name="connsiteX3979" fmla="*/ 6252565 w 12188896"/>
              <a:gd name="connsiteY3979" fmla="*/ 2401222 h 5852096"/>
              <a:gd name="connsiteX3980" fmla="*/ 6220390 w 12188896"/>
              <a:gd name="connsiteY3980" fmla="*/ 2305143 h 5852096"/>
              <a:gd name="connsiteX3981" fmla="*/ 6278848 w 12188896"/>
              <a:gd name="connsiteY3981" fmla="*/ 2282152 h 5852096"/>
              <a:gd name="connsiteX3982" fmla="*/ 6316406 w 12188896"/>
              <a:gd name="connsiteY3982" fmla="*/ 2266762 h 5852096"/>
              <a:gd name="connsiteX3983" fmla="*/ 6349531 w 12188896"/>
              <a:gd name="connsiteY3983" fmla="*/ 2367402 h 5852096"/>
              <a:gd name="connsiteX3984" fmla="*/ 6203290 w 12188896"/>
              <a:gd name="connsiteY3984" fmla="*/ 2297733 h 5852096"/>
              <a:gd name="connsiteX3985" fmla="*/ 6107591 w 12188896"/>
              <a:gd name="connsiteY3985" fmla="*/ 2332694 h 5852096"/>
              <a:gd name="connsiteX3986" fmla="*/ 6071680 w 12188896"/>
              <a:gd name="connsiteY3986" fmla="*/ 2240161 h 5852096"/>
              <a:gd name="connsiteX3987" fmla="*/ 6165985 w 12188896"/>
              <a:gd name="connsiteY3987" fmla="*/ 2201084 h 5852096"/>
              <a:gd name="connsiteX3988" fmla="*/ 6203290 w 12188896"/>
              <a:gd name="connsiteY3988" fmla="*/ 2297733 h 5852096"/>
              <a:gd name="connsiteX3989" fmla="*/ 5377654 w 12188896"/>
              <a:gd name="connsiteY3989" fmla="*/ 1263661 h 5852096"/>
              <a:gd name="connsiteX3990" fmla="*/ 5980730 w 12188896"/>
              <a:gd name="connsiteY3990" fmla="*/ 2071627 h 5852096"/>
              <a:gd name="connsiteX3991" fmla="*/ 6054136 w 12188896"/>
              <a:gd name="connsiteY3991" fmla="*/ 2233005 h 5852096"/>
              <a:gd name="connsiteX3992" fmla="*/ 5959893 w 12188896"/>
              <a:gd name="connsiteY3992" fmla="*/ 2268662 h 5852096"/>
              <a:gd name="connsiteX3993" fmla="*/ 5860837 w 12188896"/>
              <a:gd name="connsiteY3993" fmla="*/ 2055286 h 5852096"/>
              <a:gd name="connsiteX3994" fmla="*/ 5250857 w 12188896"/>
              <a:gd name="connsiteY3994" fmla="*/ 1242571 h 5852096"/>
              <a:gd name="connsiteX3995" fmla="*/ 5121717 w 12188896"/>
              <a:gd name="connsiteY3995" fmla="*/ 1151812 h 5852096"/>
              <a:gd name="connsiteX3996" fmla="*/ 5162442 w 12188896"/>
              <a:gd name="connsiteY3996" fmla="*/ 1127364 h 5852096"/>
              <a:gd name="connsiteX3997" fmla="*/ 5377654 w 12188896"/>
              <a:gd name="connsiteY3997" fmla="*/ 1263661 h 5852096"/>
              <a:gd name="connsiteX3998" fmla="*/ 5095433 w 12188896"/>
              <a:gd name="connsiteY3998" fmla="*/ 1152888 h 5852096"/>
              <a:gd name="connsiteX3999" fmla="*/ 5052175 w 12188896"/>
              <a:gd name="connsiteY3999" fmla="*/ 1183416 h 5852096"/>
              <a:gd name="connsiteX4000" fmla="*/ 4956666 w 12188896"/>
              <a:gd name="connsiteY4000" fmla="*/ 1127618 h 5852096"/>
              <a:gd name="connsiteX4001" fmla="*/ 4996440 w 12188896"/>
              <a:gd name="connsiteY4001" fmla="*/ 1108300 h 5852096"/>
              <a:gd name="connsiteX4002" fmla="*/ 5095370 w 12188896"/>
              <a:gd name="connsiteY4002" fmla="*/ 1152952 h 5852096"/>
              <a:gd name="connsiteX4003" fmla="*/ 4926645 w 12188896"/>
              <a:gd name="connsiteY4003" fmla="*/ 1128251 h 5852096"/>
              <a:gd name="connsiteX4004" fmla="*/ 4883894 w 12188896"/>
              <a:gd name="connsiteY4004" fmla="*/ 1152762 h 5852096"/>
              <a:gd name="connsiteX4005" fmla="*/ 4797442 w 12188896"/>
              <a:gd name="connsiteY4005" fmla="*/ 1107730 h 5852096"/>
              <a:gd name="connsiteX4006" fmla="*/ 4836329 w 12188896"/>
              <a:gd name="connsiteY4006" fmla="*/ 1092277 h 5852096"/>
              <a:gd name="connsiteX4007" fmla="*/ 4926645 w 12188896"/>
              <a:gd name="connsiteY4007" fmla="*/ 1128251 h 5852096"/>
              <a:gd name="connsiteX4008" fmla="*/ 4763684 w 12188896"/>
              <a:gd name="connsiteY4008" fmla="*/ 1107984 h 5852096"/>
              <a:gd name="connsiteX4009" fmla="*/ 4721502 w 12188896"/>
              <a:gd name="connsiteY4009" fmla="*/ 1127998 h 5852096"/>
              <a:gd name="connsiteX4010" fmla="*/ 4643411 w 12188896"/>
              <a:gd name="connsiteY4010" fmla="*/ 1090947 h 5852096"/>
              <a:gd name="connsiteX4011" fmla="*/ 4681348 w 12188896"/>
              <a:gd name="connsiteY4011" fmla="*/ 1078406 h 5852096"/>
              <a:gd name="connsiteX4012" fmla="*/ 4763620 w 12188896"/>
              <a:gd name="connsiteY4012" fmla="*/ 1107984 h 5852096"/>
              <a:gd name="connsiteX4013" fmla="*/ 4507430 w 12188896"/>
              <a:gd name="connsiteY4013" fmla="*/ 1059342 h 5852096"/>
              <a:gd name="connsiteX4014" fmla="*/ 4474433 w 12188896"/>
              <a:gd name="connsiteY4014" fmla="*/ 1068906 h 5852096"/>
              <a:gd name="connsiteX4015" fmla="*/ 4416608 w 12188896"/>
              <a:gd name="connsiteY4015" fmla="*/ 1049652 h 5852096"/>
              <a:gd name="connsiteX4016" fmla="*/ 4445235 w 12188896"/>
              <a:gd name="connsiteY4016" fmla="*/ 1044269 h 5852096"/>
              <a:gd name="connsiteX4017" fmla="*/ 4507430 w 12188896"/>
              <a:gd name="connsiteY4017" fmla="*/ 1059342 h 5852096"/>
              <a:gd name="connsiteX4018" fmla="*/ 4359290 w 12188896"/>
              <a:gd name="connsiteY4018" fmla="*/ 1047815 h 5852096"/>
              <a:gd name="connsiteX4019" fmla="*/ 4327495 w 12188896"/>
              <a:gd name="connsiteY4019" fmla="*/ 1055732 h 5852096"/>
              <a:gd name="connsiteX4020" fmla="*/ 4275371 w 12188896"/>
              <a:gd name="connsiteY4020" fmla="*/ 1039012 h 5852096"/>
              <a:gd name="connsiteX4021" fmla="*/ 4302351 w 12188896"/>
              <a:gd name="connsiteY4021" fmla="*/ 1034832 h 5852096"/>
              <a:gd name="connsiteX4022" fmla="*/ 4359226 w 12188896"/>
              <a:gd name="connsiteY4022" fmla="*/ 1047815 h 5852096"/>
              <a:gd name="connsiteX4023" fmla="*/ 4137490 w 12188896"/>
              <a:gd name="connsiteY4023" fmla="*/ 2066497 h 5852096"/>
              <a:gd name="connsiteX4024" fmla="*/ 4180621 w 12188896"/>
              <a:gd name="connsiteY4024" fmla="*/ 1992648 h 5852096"/>
              <a:gd name="connsiteX4025" fmla="*/ 4339022 w 12188896"/>
              <a:gd name="connsiteY4025" fmla="*/ 2178536 h 5852096"/>
              <a:gd name="connsiteX4026" fmla="*/ 4306975 w 12188896"/>
              <a:gd name="connsiteY4026" fmla="*/ 2232561 h 5852096"/>
              <a:gd name="connsiteX4027" fmla="*/ 4137553 w 12188896"/>
              <a:gd name="connsiteY4027" fmla="*/ 2066433 h 5852096"/>
              <a:gd name="connsiteX4028" fmla="*/ 10006497 w 12188896"/>
              <a:gd name="connsiteY4028" fmla="*/ 3573301 h 5852096"/>
              <a:gd name="connsiteX4029" fmla="*/ 9951142 w 12188896"/>
              <a:gd name="connsiteY4029" fmla="*/ 3601549 h 5852096"/>
              <a:gd name="connsiteX4030" fmla="*/ 9895407 w 12188896"/>
              <a:gd name="connsiteY4030" fmla="*/ 3559304 h 5852096"/>
              <a:gd name="connsiteX4031" fmla="*/ 9949812 w 12188896"/>
              <a:gd name="connsiteY4031" fmla="*/ 3541697 h 5852096"/>
              <a:gd name="connsiteX4032" fmla="*/ 10006561 w 12188896"/>
              <a:gd name="connsiteY4032" fmla="*/ 3573301 h 5852096"/>
              <a:gd name="connsiteX4033" fmla="*/ 6604327 w 12188896"/>
              <a:gd name="connsiteY4033" fmla="*/ 2402996 h 5852096"/>
              <a:gd name="connsiteX4034" fmla="*/ 6505398 w 12188896"/>
              <a:gd name="connsiteY4034" fmla="*/ 2439920 h 5852096"/>
              <a:gd name="connsiteX4035" fmla="*/ 6476581 w 12188896"/>
              <a:gd name="connsiteY4035" fmla="*/ 2333327 h 5852096"/>
              <a:gd name="connsiteX4036" fmla="*/ 6574243 w 12188896"/>
              <a:gd name="connsiteY4036" fmla="*/ 2291906 h 5852096"/>
              <a:gd name="connsiteX4037" fmla="*/ 6604264 w 12188896"/>
              <a:gd name="connsiteY4037" fmla="*/ 2402996 h 5852096"/>
              <a:gd name="connsiteX4038" fmla="*/ 6459987 w 12188896"/>
              <a:gd name="connsiteY4038" fmla="*/ 2324967 h 5852096"/>
              <a:gd name="connsiteX4039" fmla="*/ 6362261 w 12188896"/>
              <a:gd name="connsiteY4039" fmla="*/ 2362715 h 5852096"/>
              <a:gd name="connsiteX4040" fmla="*/ 6328883 w 12188896"/>
              <a:gd name="connsiteY4040" fmla="*/ 2261569 h 5852096"/>
              <a:gd name="connsiteX4041" fmla="*/ 6424709 w 12188896"/>
              <a:gd name="connsiteY4041" fmla="*/ 2219768 h 5852096"/>
              <a:gd name="connsiteX4042" fmla="*/ 6459987 w 12188896"/>
              <a:gd name="connsiteY4042" fmla="*/ 2324967 h 5852096"/>
              <a:gd name="connsiteX4043" fmla="*/ 6311910 w 12188896"/>
              <a:gd name="connsiteY4043" fmla="*/ 2254412 h 5852096"/>
              <a:gd name="connsiteX4044" fmla="*/ 6215957 w 12188896"/>
              <a:gd name="connsiteY4044" fmla="*/ 2292856 h 5852096"/>
              <a:gd name="connsiteX4045" fmla="*/ 6178463 w 12188896"/>
              <a:gd name="connsiteY4045" fmla="*/ 2195700 h 5852096"/>
              <a:gd name="connsiteX4046" fmla="*/ 6272198 w 12188896"/>
              <a:gd name="connsiteY4046" fmla="*/ 2153709 h 5852096"/>
              <a:gd name="connsiteX4047" fmla="*/ 6311973 w 12188896"/>
              <a:gd name="connsiteY4047" fmla="*/ 2254412 h 5852096"/>
              <a:gd name="connsiteX4048" fmla="*/ 5513318 w 12188896"/>
              <a:gd name="connsiteY4048" fmla="*/ 1274555 h 5852096"/>
              <a:gd name="connsiteX4049" fmla="*/ 6112657 w 12188896"/>
              <a:gd name="connsiteY4049" fmla="*/ 2081887 h 5852096"/>
              <a:gd name="connsiteX4050" fmla="*/ 6161045 w 12188896"/>
              <a:gd name="connsiteY4050" fmla="*/ 2189113 h 5852096"/>
              <a:gd name="connsiteX4051" fmla="*/ 6066739 w 12188896"/>
              <a:gd name="connsiteY4051" fmla="*/ 2228064 h 5852096"/>
              <a:gd name="connsiteX4052" fmla="*/ 5992891 w 12188896"/>
              <a:gd name="connsiteY4052" fmla="*/ 2065610 h 5852096"/>
              <a:gd name="connsiteX4053" fmla="*/ 5386711 w 12188896"/>
              <a:gd name="connsiteY4053" fmla="*/ 1253528 h 5852096"/>
              <a:gd name="connsiteX4054" fmla="*/ 5177389 w 12188896"/>
              <a:gd name="connsiteY4054" fmla="*/ 1119194 h 5852096"/>
              <a:gd name="connsiteX4055" fmla="*/ 5215959 w 12188896"/>
              <a:gd name="connsiteY4055" fmla="*/ 1099750 h 5852096"/>
              <a:gd name="connsiteX4056" fmla="*/ 5513381 w 12188896"/>
              <a:gd name="connsiteY4056" fmla="*/ 1274492 h 5852096"/>
              <a:gd name="connsiteX4057" fmla="*/ 5146924 w 12188896"/>
              <a:gd name="connsiteY4057" fmla="*/ 1120777 h 5852096"/>
              <a:gd name="connsiteX4058" fmla="*/ 5108290 w 12188896"/>
              <a:gd name="connsiteY4058" fmla="*/ 1144401 h 5852096"/>
              <a:gd name="connsiteX4059" fmla="*/ 5013857 w 12188896"/>
              <a:gd name="connsiteY4059" fmla="*/ 1100574 h 5852096"/>
              <a:gd name="connsiteX4060" fmla="*/ 5050655 w 12188896"/>
              <a:gd name="connsiteY4060" fmla="*/ 1085626 h 5852096"/>
              <a:gd name="connsiteX4061" fmla="*/ 5146924 w 12188896"/>
              <a:gd name="connsiteY4061" fmla="*/ 1120841 h 5852096"/>
              <a:gd name="connsiteX4062" fmla="*/ 4978960 w 12188896"/>
              <a:gd name="connsiteY4062" fmla="*/ 1101713 h 5852096"/>
              <a:gd name="connsiteX4063" fmla="*/ 4941592 w 12188896"/>
              <a:gd name="connsiteY4063" fmla="*/ 1120271 h 5852096"/>
              <a:gd name="connsiteX4064" fmla="*/ 4856343 w 12188896"/>
              <a:gd name="connsiteY4064" fmla="*/ 1084993 h 5852096"/>
              <a:gd name="connsiteX4065" fmla="*/ 4891051 w 12188896"/>
              <a:gd name="connsiteY4065" fmla="*/ 1073529 h 5852096"/>
              <a:gd name="connsiteX4066" fmla="*/ 4978960 w 12188896"/>
              <a:gd name="connsiteY4066" fmla="*/ 1101777 h 5852096"/>
              <a:gd name="connsiteX4067" fmla="*/ 3853179 w 12188896"/>
              <a:gd name="connsiteY4067" fmla="*/ 1000757 h 5852096"/>
              <a:gd name="connsiteX4068" fmla="*/ 3836775 w 12188896"/>
              <a:gd name="connsiteY4068" fmla="*/ 1002594 h 5852096"/>
              <a:gd name="connsiteX4069" fmla="*/ 3816761 w 12188896"/>
              <a:gd name="connsiteY4069" fmla="*/ 997591 h 5852096"/>
              <a:gd name="connsiteX4070" fmla="*/ 3830061 w 12188896"/>
              <a:gd name="connsiteY4070" fmla="*/ 997021 h 5852096"/>
              <a:gd name="connsiteX4071" fmla="*/ 3853179 w 12188896"/>
              <a:gd name="connsiteY4071" fmla="*/ 1000757 h 5852096"/>
              <a:gd name="connsiteX4072" fmla="*/ 3196204 w 12188896"/>
              <a:gd name="connsiteY4072" fmla="*/ 955600 h 5852096"/>
              <a:gd name="connsiteX4073" fmla="*/ 3172390 w 12188896"/>
              <a:gd name="connsiteY4073" fmla="*/ 957056 h 5852096"/>
              <a:gd name="connsiteX4074" fmla="*/ 3167767 w 12188896"/>
              <a:gd name="connsiteY4074" fmla="*/ 955790 h 5852096"/>
              <a:gd name="connsiteX4075" fmla="*/ 3195254 w 12188896"/>
              <a:gd name="connsiteY4075" fmla="*/ 955346 h 5852096"/>
              <a:gd name="connsiteX4076" fmla="*/ 3196204 w 12188896"/>
              <a:gd name="connsiteY4076" fmla="*/ 955536 h 5852096"/>
              <a:gd name="connsiteX4077" fmla="*/ 3064721 w 12188896"/>
              <a:gd name="connsiteY4077" fmla="*/ 946099 h 5852096"/>
              <a:gd name="connsiteX4078" fmla="*/ 3039007 w 12188896"/>
              <a:gd name="connsiteY4078" fmla="*/ 947619 h 5852096"/>
              <a:gd name="connsiteX4079" fmla="*/ 3034066 w 12188896"/>
              <a:gd name="connsiteY4079" fmla="*/ 946226 h 5852096"/>
              <a:gd name="connsiteX4080" fmla="*/ 3063644 w 12188896"/>
              <a:gd name="connsiteY4080" fmla="*/ 945846 h 5852096"/>
              <a:gd name="connsiteX4081" fmla="*/ 3064721 w 12188896"/>
              <a:gd name="connsiteY4081" fmla="*/ 946036 h 5852096"/>
              <a:gd name="connsiteX4082" fmla="*/ 3435358 w 12188896"/>
              <a:gd name="connsiteY4082" fmla="*/ 1271135 h 5852096"/>
              <a:gd name="connsiteX4083" fmla="*/ 3505153 w 12188896"/>
              <a:gd name="connsiteY4083" fmla="*/ 1234274 h 5852096"/>
              <a:gd name="connsiteX4084" fmla="*/ 3570198 w 12188896"/>
              <a:gd name="connsiteY4084" fmla="*/ 1302549 h 5852096"/>
              <a:gd name="connsiteX4085" fmla="*/ 3500466 w 12188896"/>
              <a:gd name="connsiteY4085" fmla="*/ 1347390 h 5852096"/>
              <a:gd name="connsiteX4086" fmla="*/ 3435294 w 12188896"/>
              <a:gd name="connsiteY4086" fmla="*/ 1271135 h 5852096"/>
              <a:gd name="connsiteX4087" fmla="*/ 3579318 w 12188896"/>
              <a:gd name="connsiteY4087" fmla="*/ 1312809 h 5852096"/>
              <a:gd name="connsiteX4088" fmla="*/ 3650697 w 12188896"/>
              <a:gd name="connsiteY4088" fmla="*/ 1399768 h 5852096"/>
              <a:gd name="connsiteX4089" fmla="*/ 3581281 w 12188896"/>
              <a:gd name="connsiteY4089" fmla="*/ 1454616 h 5852096"/>
              <a:gd name="connsiteX4090" fmla="*/ 3509016 w 12188896"/>
              <a:gd name="connsiteY4090" fmla="*/ 1358031 h 5852096"/>
              <a:gd name="connsiteX4091" fmla="*/ 3579318 w 12188896"/>
              <a:gd name="connsiteY4091" fmla="*/ 1312746 h 5852096"/>
              <a:gd name="connsiteX4092" fmla="*/ 3659690 w 12188896"/>
              <a:gd name="connsiteY4092" fmla="*/ 1411549 h 5852096"/>
              <a:gd name="connsiteX4093" fmla="*/ 3739619 w 12188896"/>
              <a:gd name="connsiteY4093" fmla="*/ 1522955 h 5852096"/>
              <a:gd name="connsiteX4094" fmla="*/ 3672294 w 12188896"/>
              <a:gd name="connsiteY4094" fmla="*/ 1589077 h 5852096"/>
              <a:gd name="connsiteX4095" fmla="*/ 3589831 w 12188896"/>
              <a:gd name="connsiteY4095" fmla="*/ 1466714 h 5852096"/>
              <a:gd name="connsiteX4096" fmla="*/ 3659690 w 12188896"/>
              <a:gd name="connsiteY4096" fmla="*/ 1411549 h 5852096"/>
              <a:gd name="connsiteX4097" fmla="*/ 3746523 w 12188896"/>
              <a:gd name="connsiteY4097" fmla="*/ 1533025 h 5852096"/>
              <a:gd name="connsiteX4098" fmla="*/ 3841399 w 12188896"/>
              <a:gd name="connsiteY4098" fmla="*/ 1677999 h 5852096"/>
              <a:gd name="connsiteX4099" fmla="*/ 3779837 w 12188896"/>
              <a:gd name="connsiteY4099" fmla="*/ 1754571 h 5852096"/>
              <a:gd name="connsiteX4100" fmla="*/ 3718845 w 12188896"/>
              <a:gd name="connsiteY4100" fmla="*/ 1660772 h 5852096"/>
              <a:gd name="connsiteX4101" fmla="*/ 3716248 w 12188896"/>
              <a:gd name="connsiteY4101" fmla="*/ 1656782 h 5852096"/>
              <a:gd name="connsiteX4102" fmla="*/ 3679261 w 12188896"/>
              <a:gd name="connsiteY4102" fmla="*/ 1599654 h 5852096"/>
              <a:gd name="connsiteX4103" fmla="*/ 3746523 w 12188896"/>
              <a:gd name="connsiteY4103" fmla="*/ 1533025 h 5852096"/>
              <a:gd name="connsiteX4104" fmla="*/ 3849062 w 12188896"/>
              <a:gd name="connsiteY4104" fmla="*/ 1690033 h 5852096"/>
              <a:gd name="connsiteX4105" fmla="*/ 3849125 w 12188896"/>
              <a:gd name="connsiteY4105" fmla="*/ 1690160 h 5852096"/>
              <a:gd name="connsiteX4106" fmla="*/ 3849442 w 12188896"/>
              <a:gd name="connsiteY4106" fmla="*/ 1690666 h 5852096"/>
              <a:gd name="connsiteX4107" fmla="*/ 3965155 w 12188896"/>
              <a:gd name="connsiteY4107" fmla="*/ 1866738 h 5852096"/>
              <a:gd name="connsiteX4108" fmla="*/ 3915690 w 12188896"/>
              <a:gd name="connsiteY4108" fmla="*/ 1946287 h 5852096"/>
              <a:gd name="connsiteX4109" fmla="*/ 3880793 w 12188896"/>
              <a:gd name="connsiteY4109" fmla="*/ 1900495 h 5852096"/>
              <a:gd name="connsiteX4110" fmla="*/ 3787691 w 12188896"/>
              <a:gd name="connsiteY4110" fmla="*/ 1766478 h 5852096"/>
              <a:gd name="connsiteX4111" fmla="*/ 3848999 w 12188896"/>
              <a:gd name="connsiteY4111" fmla="*/ 1689970 h 5852096"/>
              <a:gd name="connsiteX4112" fmla="*/ 3973579 w 12188896"/>
              <a:gd name="connsiteY4112" fmla="*/ 1878835 h 5852096"/>
              <a:gd name="connsiteX4113" fmla="*/ 4001889 w 12188896"/>
              <a:gd name="connsiteY4113" fmla="*/ 1918736 h 5852096"/>
              <a:gd name="connsiteX4114" fmla="*/ 4120769 w 12188896"/>
              <a:gd name="connsiteY4114" fmla="*/ 2068207 h 5852096"/>
              <a:gd name="connsiteX4115" fmla="*/ 4083085 w 12188896"/>
              <a:gd name="connsiteY4115" fmla="*/ 2131098 h 5852096"/>
              <a:gd name="connsiteX4116" fmla="*/ 3924747 w 12188896"/>
              <a:gd name="connsiteY4116" fmla="*/ 1957624 h 5852096"/>
              <a:gd name="connsiteX4117" fmla="*/ 3973579 w 12188896"/>
              <a:gd name="connsiteY4117" fmla="*/ 1878835 h 5852096"/>
              <a:gd name="connsiteX4118" fmla="*/ 10642444 w 12188896"/>
              <a:gd name="connsiteY4118" fmla="*/ 3604019 h 5852096"/>
              <a:gd name="connsiteX4119" fmla="*/ 10575816 w 12188896"/>
              <a:gd name="connsiteY4119" fmla="*/ 3606805 h 5852096"/>
              <a:gd name="connsiteX4120" fmla="*/ 10611347 w 12188896"/>
              <a:gd name="connsiteY4120" fmla="*/ 3541823 h 5852096"/>
              <a:gd name="connsiteX4121" fmla="*/ 10633767 w 12188896"/>
              <a:gd name="connsiteY4121" fmla="*/ 3502619 h 5852096"/>
              <a:gd name="connsiteX4122" fmla="*/ 10699129 w 12188896"/>
              <a:gd name="connsiteY4122" fmla="*/ 3489635 h 5852096"/>
              <a:gd name="connsiteX4123" fmla="*/ 10672402 w 12188896"/>
              <a:gd name="connsiteY4123" fmla="*/ 3542647 h 5852096"/>
              <a:gd name="connsiteX4124" fmla="*/ 10642507 w 12188896"/>
              <a:gd name="connsiteY4124" fmla="*/ 3604019 h 5852096"/>
              <a:gd name="connsiteX4125" fmla="*/ 10706919 w 12188896"/>
              <a:gd name="connsiteY4125" fmla="*/ 3473865 h 5852096"/>
              <a:gd name="connsiteX4126" fmla="*/ 10642444 w 12188896"/>
              <a:gd name="connsiteY4126" fmla="*/ 3487229 h 5852096"/>
              <a:gd name="connsiteX4127" fmla="*/ 10701473 w 12188896"/>
              <a:gd name="connsiteY4127" fmla="*/ 3381459 h 5852096"/>
              <a:gd name="connsiteX4128" fmla="*/ 10763667 w 12188896"/>
              <a:gd name="connsiteY4128" fmla="*/ 3358405 h 5852096"/>
              <a:gd name="connsiteX4129" fmla="*/ 10706919 w 12188896"/>
              <a:gd name="connsiteY4129" fmla="*/ 3473802 h 5852096"/>
              <a:gd name="connsiteX4130" fmla="*/ 10772408 w 12188896"/>
              <a:gd name="connsiteY4130" fmla="*/ 3340418 h 5852096"/>
              <a:gd name="connsiteX4131" fmla="*/ 10711163 w 12188896"/>
              <a:gd name="connsiteY4131" fmla="*/ 3363725 h 5852096"/>
              <a:gd name="connsiteX4132" fmla="*/ 10768481 w 12188896"/>
              <a:gd name="connsiteY4132" fmla="*/ 3256753 h 5852096"/>
              <a:gd name="connsiteX4133" fmla="*/ 10827573 w 12188896"/>
              <a:gd name="connsiteY4133" fmla="*/ 3223628 h 5852096"/>
              <a:gd name="connsiteX4134" fmla="*/ 10772344 w 12188896"/>
              <a:gd name="connsiteY4134" fmla="*/ 3340418 h 5852096"/>
              <a:gd name="connsiteX4135" fmla="*/ 10837643 w 12188896"/>
              <a:gd name="connsiteY4135" fmla="*/ 3201968 h 5852096"/>
              <a:gd name="connsiteX4136" fmla="*/ 10779818 w 12188896"/>
              <a:gd name="connsiteY4136" fmla="*/ 3235282 h 5852096"/>
              <a:gd name="connsiteX4137" fmla="*/ 10826876 w 12188896"/>
              <a:gd name="connsiteY4137" fmla="*/ 3143573 h 5852096"/>
              <a:gd name="connsiteX4138" fmla="*/ 10834667 w 12188896"/>
              <a:gd name="connsiteY4138" fmla="*/ 3128246 h 5852096"/>
              <a:gd name="connsiteX4139" fmla="*/ 10890718 w 12188896"/>
              <a:gd name="connsiteY4139" fmla="*/ 3084734 h 5852096"/>
              <a:gd name="connsiteX4140" fmla="*/ 10887867 w 12188896"/>
              <a:gd name="connsiteY4140" fmla="*/ 3091195 h 5852096"/>
              <a:gd name="connsiteX4141" fmla="*/ 10885208 w 12188896"/>
              <a:gd name="connsiteY4141" fmla="*/ 3097148 h 5852096"/>
              <a:gd name="connsiteX4142" fmla="*/ 10837707 w 12188896"/>
              <a:gd name="connsiteY4142" fmla="*/ 3202031 h 5852096"/>
              <a:gd name="connsiteX4143" fmla="*/ 10902752 w 12188896"/>
              <a:gd name="connsiteY4143" fmla="*/ 3057500 h 5852096"/>
              <a:gd name="connsiteX4144" fmla="*/ 10848537 w 12188896"/>
              <a:gd name="connsiteY4144" fmla="*/ 3100632 h 5852096"/>
              <a:gd name="connsiteX4145" fmla="*/ 10901294 w 12188896"/>
              <a:gd name="connsiteY4145" fmla="*/ 2994165 h 5852096"/>
              <a:gd name="connsiteX4146" fmla="*/ 10953482 w 12188896"/>
              <a:gd name="connsiteY4146" fmla="*/ 2940774 h 5852096"/>
              <a:gd name="connsiteX4147" fmla="*/ 10902752 w 12188896"/>
              <a:gd name="connsiteY4147" fmla="*/ 3057500 h 5852096"/>
              <a:gd name="connsiteX4148" fmla="*/ 10968746 w 12188896"/>
              <a:gd name="connsiteY4148" fmla="*/ 2904863 h 5852096"/>
              <a:gd name="connsiteX4149" fmla="*/ 10919598 w 12188896"/>
              <a:gd name="connsiteY4149" fmla="*/ 2956481 h 5852096"/>
              <a:gd name="connsiteX4150" fmla="*/ 10969190 w 12188896"/>
              <a:gd name="connsiteY4150" fmla="*/ 2852168 h 5852096"/>
              <a:gd name="connsiteX4151" fmla="*/ 11016058 w 12188896"/>
              <a:gd name="connsiteY4151" fmla="*/ 2790797 h 5852096"/>
              <a:gd name="connsiteX4152" fmla="*/ 10968810 w 12188896"/>
              <a:gd name="connsiteY4152" fmla="*/ 2904863 h 5852096"/>
              <a:gd name="connsiteX4153" fmla="*/ 11036198 w 12188896"/>
              <a:gd name="connsiteY4153" fmla="*/ 2740635 h 5852096"/>
              <a:gd name="connsiteX4154" fmla="*/ 10995031 w 12188896"/>
              <a:gd name="connsiteY4154" fmla="*/ 2796117 h 5852096"/>
              <a:gd name="connsiteX4155" fmla="*/ 11039429 w 12188896"/>
              <a:gd name="connsiteY4155" fmla="*/ 2697251 h 5852096"/>
              <a:gd name="connsiteX4156" fmla="*/ 11077999 w 12188896"/>
              <a:gd name="connsiteY4156" fmla="*/ 2633535 h 5852096"/>
              <a:gd name="connsiteX4157" fmla="*/ 11036198 w 12188896"/>
              <a:gd name="connsiteY4157" fmla="*/ 2740635 h 5852096"/>
              <a:gd name="connsiteX4158" fmla="*/ 10184975 w 12188896"/>
              <a:gd name="connsiteY4158" fmla="*/ 3513069 h 5852096"/>
              <a:gd name="connsiteX4159" fmla="*/ 10208283 w 12188896"/>
              <a:gd name="connsiteY4159" fmla="*/ 3516553 h 5852096"/>
              <a:gd name="connsiteX4160" fmla="*/ 10157615 w 12188896"/>
              <a:gd name="connsiteY4160" fmla="*/ 3554427 h 5852096"/>
              <a:gd name="connsiteX4161" fmla="*/ 10117903 w 12188896"/>
              <a:gd name="connsiteY4161" fmla="*/ 3540683 h 5852096"/>
              <a:gd name="connsiteX4162" fmla="*/ 10103463 w 12188896"/>
              <a:gd name="connsiteY4162" fmla="*/ 3535300 h 5852096"/>
              <a:gd name="connsiteX4163" fmla="*/ 10155461 w 12188896"/>
              <a:gd name="connsiteY4163" fmla="*/ 3508319 h 5852096"/>
              <a:gd name="connsiteX4164" fmla="*/ 10184912 w 12188896"/>
              <a:gd name="connsiteY4164" fmla="*/ 3513069 h 5852096"/>
              <a:gd name="connsiteX4165" fmla="*/ 9933535 w 12188896"/>
              <a:gd name="connsiteY4165" fmla="*/ 3532893 h 5852096"/>
              <a:gd name="connsiteX4166" fmla="*/ 9881853 w 12188896"/>
              <a:gd name="connsiteY4166" fmla="*/ 3549234 h 5852096"/>
              <a:gd name="connsiteX4167" fmla="*/ 9829032 w 12188896"/>
              <a:gd name="connsiteY4167" fmla="*/ 3510916 h 5852096"/>
              <a:gd name="connsiteX4168" fmla="*/ 9879447 w 12188896"/>
              <a:gd name="connsiteY4168" fmla="*/ 3504266 h 5852096"/>
              <a:gd name="connsiteX4169" fmla="*/ 9933535 w 12188896"/>
              <a:gd name="connsiteY4169" fmla="*/ 3532893 h 5852096"/>
              <a:gd name="connsiteX4170" fmla="*/ 6717064 w 12188896"/>
              <a:gd name="connsiteY4170" fmla="*/ 2356698 h 5852096"/>
              <a:gd name="connsiteX4171" fmla="*/ 6617058 w 12188896"/>
              <a:gd name="connsiteY4171" fmla="*/ 2397992 h 5852096"/>
              <a:gd name="connsiteX4172" fmla="*/ 6586784 w 12188896"/>
              <a:gd name="connsiteY4172" fmla="*/ 2286333 h 5852096"/>
              <a:gd name="connsiteX4173" fmla="*/ 6684130 w 12188896"/>
              <a:gd name="connsiteY4173" fmla="*/ 2241301 h 5852096"/>
              <a:gd name="connsiteX4174" fmla="*/ 6717128 w 12188896"/>
              <a:gd name="connsiteY4174" fmla="*/ 2356698 h 5852096"/>
              <a:gd name="connsiteX4175" fmla="*/ 4528457 w 12188896"/>
              <a:gd name="connsiteY4175" fmla="*/ 1040215 h 5852096"/>
              <a:gd name="connsiteX4176" fmla="*/ 4557972 w 12188896"/>
              <a:gd name="connsiteY4176" fmla="*/ 1046359 h 5852096"/>
              <a:gd name="connsiteX4177" fmla="*/ 4533081 w 12188896"/>
              <a:gd name="connsiteY4177" fmla="*/ 1052439 h 5852096"/>
              <a:gd name="connsiteX4178" fmla="*/ 4480576 w 12188896"/>
              <a:gd name="connsiteY4178" fmla="*/ 1038505 h 5852096"/>
              <a:gd name="connsiteX4179" fmla="*/ 4502934 w 12188896"/>
              <a:gd name="connsiteY4179" fmla="*/ 1035402 h 5852096"/>
              <a:gd name="connsiteX4180" fmla="*/ 4528457 w 12188896"/>
              <a:gd name="connsiteY4180" fmla="*/ 1040278 h 5852096"/>
              <a:gd name="connsiteX4181" fmla="*/ 4363026 w 12188896"/>
              <a:gd name="connsiteY4181" fmla="*/ 1028308 h 5852096"/>
              <a:gd name="connsiteX4182" fmla="*/ 4366763 w 12188896"/>
              <a:gd name="connsiteY4182" fmla="*/ 1028942 h 5852096"/>
              <a:gd name="connsiteX4183" fmla="*/ 4409641 w 12188896"/>
              <a:gd name="connsiteY4183" fmla="*/ 1036858 h 5852096"/>
              <a:gd name="connsiteX4184" fmla="*/ 4387980 w 12188896"/>
              <a:gd name="connsiteY4184" fmla="*/ 1041355 h 5852096"/>
              <a:gd name="connsiteX4185" fmla="*/ 4341682 w 12188896"/>
              <a:gd name="connsiteY4185" fmla="*/ 1029638 h 5852096"/>
              <a:gd name="connsiteX4186" fmla="*/ 4359226 w 12188896"/>
              <a:gd name="connsiteY4186" fmla="*/ 1027675 h 5852096"/>
              <a:gd name="connsiteX4187" fmla="*/ 4363026 w 12188896"/>
              <a:gd name="connsiteY4187" fmla="*/ 1028308 h 5852096"/>
              <a:gd name="connsiteX4188" fmla="*/ 4168398 w 12188896"/>
              <a:gd name="connsiteY4188" fmla="*/ 1012854 h 5852096"/>
              <a:gd name="connsiteX4189" fmla="*/ 4161241 w 12188896"/>
              <a:gd name="connsiteY4189" fmla="*/ 1011461 h 5852096"/>
              <a:gd name="connsiteX4190" fmla="*/ 4170234 w 12188896"/>
              <a:gd name="connsiteY4190" fmla="*/ 1012664 h 5852096"/>
              <a:gd name="connsiteX4191" fmla="*/ 4168398 w 12188896"/>
              <a:gd name="connsiteY4191" fmla="*/ 1012854 h 5852096"/>
              <a:gd name="connsiteX4192" fmla="*/ 4125140 w 12188896"/>
              <a:gd name="connsiteY4192" fmla="*/ 1018618 h 5852096"/>
              <a:gd name="connsiteX4193" fmla="*/ 4107406 w 12188896"/>
              <a:gd name="connsiteY4193" fmla="*/ 1021278 h 5852096"/>
              <a:gd name="connsiteX4194" fmla="*/ 4074472 w 12188896"/>
              <a:gd name="connsiteY4194" fmla="*/ 1013234 h 5852096"/>
              <a:gd name="connsiteX4195" fmla="*/ 4086695 w 12188896"/>
              <a:gd name="connsiteY4195" fmla="*/ 1012348 h 5852096"/>
              <a:gd name="connsiteX4196" fmla="*/ 4125140 w 12188896"/>
              <a:gd name="connsiteY4196" fmla="*/ 1018555 h 5852096"/>
              <a:gd name="connsiteX4197" fmla="*/ 4093092 w 12188896"/>
              <a:gd name="connsiteY4197" fmla="*/ 2140599 h 5852096"/>
              <a:gd name="connsiteX4198" fmla="*/ 4130143 w 12188896"/>
              <a:gd name="connsiteY4198" fmla="*/ 2078910 h 5852096"/>
              <a:gd name="connsiteX4199" fmla="*/ 4299691 w 12188896"/>
              <a:gd name="connsiteY4199" fmla="*/ 2244722 h 5852096"/>
              <a:gd name="connsiteX4200" fmla="*/ 4274990 w 12188896"/>
              <a:gd name="connsiteY4200" fmla="*/ 2285446 h 5852096"/>
              <a:gd name="connsiteX4201" fmla="*/ 4093092 w 12188896"/>
              <a:gd name="connsiteY4201" fmla="*/ 2140662 h 5852096"/>
              <a:gd name="connsiteX4202" fmla="*/ 10237353 w 12188896"/>
              <a:gd name="connsiteY4202" fmla="*/ 3496412 h 5852096"/>
              <a:gd name="connsiteX4203" fmla="*/ 10224686 w 12188896"/>
              <a:gd name="connsiteY4203" fmla="*/ 3505026 h 5852096"/>
              <a:gd name="connsiteX4204" fmla="*/ 10187255 w 12188896"/>
              <a:gd name="connsiteY4204" fmla="*/ 3499642 h 5852096"/>
              <a:gd name="connsiteX4205" fmla="*/ 10177248 w 12188896"/>
              <a:gd name="connsiteY4205" fmla="*/ 3497996 h 5852096"/>
              <a:gd name="connsiteX4206" fmla="*/ 10228550 w 12188896"/>
              <a:gd name="connsiteY4206" fmla="*/ 3473928 h 5852096"/>
              <a:gd name="connsiteX4207" fmla="*/ 10256987 w 12188896"/>
              <a:gd name="connsiteY4207" fmla="*/ 3472408 h 5852096"/>
              <a:gd name="connsiteX4208" fmla="*/ 10274531 w 12188896"/>
              <a:gd name="connsiteY4208" fmla="*/ 3471332 h 5852096"/>
              <a:gd name="connsiteX4209" fmla="*/ 10237353 w 12188896"/>
              <a:gd name="connsiteY4209" fmla="*/ 3496286 h 5852096"/>
              <a:gd name="connsiteX4210" fmla="*/ 10070972 w 12188896"/>
              <a:gd name="connsiteY4210" fmla="*/ 3537770 h 5852096"/>
              <a:gd name="connsiteX4211" fmla="*/ 10062612 w 12188896"/>
              <a:gd name="connsiteY4211" fmla="*/ 3542394 h 5852096"/>
              <a:gd name="connsiteX4212" fmla="*/ 10049565 w 12188896"/>
              <a:gd name="connsiteY4212" fmla="*/ 3549677 h 5852096"/>
              <a:gd name="connsiteX4213" fmla="*/ 10020557 w 12188896"/>
              <a:gd name="connsiteY4213" fmla="*/ 3565701 h 5852096"/>
              <a:gd name="connsiteX4214" fmla="*/ 9967166 w 12188896"/>
              <a:gd name="connsiteY4214" fmla="*/ 3535744 h 5852096"/>
              <a:gd name="connsiteX4215" fmla="*/ 9982493 w 12188896"/>
              <a:gd name="connsiteY4215" fmla="*/ 3530487 h 5852096"/>
              <a:gd name="connsiteX4216" fmla="*/ 9988509 w 12188896"/>
              <a:gd name="connsiteY4216" fmla="*/ 3528460 h 5852096"/>
              <a:gd name="connsiteX4217" fmla="*/ 10017137 w 12188896"/>
              <a:gd name="connsiteY4217" fmla="*/ 3518706 h 5852096"/>
              <a:gd name="connsiteX4218" fmla="*/ 10071035 w 12188896"/>
              <a:gd name="connsiteY4218" fmla="*/ 3537834 h 5852096"/>
              <a:gd name="connsiteX4219" fmla="*/ 6570126 w 12188896"/>
              <a:gd name="connsiteY4219" fmla="*/ 2278479 h 5852096"/>
              <a:gd name="connsiteX4220" fmla="*/ 6472527 w 12188896"/>
              <a:gd name="connsiteY4220" fmla="*/ 2319900 h 5852096"/>
              <a:gd name="connsiteX4221" fmla="*/ 6436996 w 12188896"/>
              <a:gd name="connsiteY4221" fmla="*/ 2214194 h 5852096"/>
              <a:gd name="connsiteX4222" fmla="*/ 6531873 w 12188896"/>
              <a:gd name="connsiteY4222" fmla="*/ 2169416 h 5852096"/>
              <a:gd name="connsiteX4223" fmla="*/ 6570126 w 12188896"/>
              <a:gd name="connsiteY4223" fmla="*/ 2278479 h 5852096"/>
              <a:gd name="connsiteX4224" fmla="*/ 6420086 w 12188896"/>
              <a:gd name="connsiteY4224" fmla="*/ 2207354 h 5852096"/>
              <a:gd name="connsiteX4225" fmla="*/ 6324450 w 12188896"/>
              <a:gd name="connsiteY4225" fmla="*/ 2249155 h 5852096"/>
              <a:gd name="connsiteX4226" fmla="*/ 6284485 w 12188896"/>
              <a:gd name="connsiteY4226" fmla="*/ 2147946 h 5852096"/>
              <a:gd name="connsiteX4227" fmla="*/ 6377081 w 12188896"/>
              <a:gd name="connsiteY4227" fmla="*/ 2103358 h 5852096"/>
              <a:gd name="connsiteX4228" fmla="*/ 6420086 w 12188896"/>
              <a:gd name="connsiteY4228" fmla="*/ 2207354 h 5852096"/>
              <a:gd name="connsiteX4229" fmla="*/ 5336486 w 12188896"/>
              <a:gd name="connsiteY4229" fmla="*/ 1096583 h 5852096"/>
              <a:gd name="connsiteX4230" fmla="*/ 5648981 w 12188896"/>
              <a:gd name="connsiteY4230" fmla="*/ 1285385 h 5852096"/>
              <a:gd name="connsiteX4231" fmla="*/ 6244584 w 12188896"/>
              <a:gd name="connsiteY4231" fmla="*/ 2092021 h 5852096"/>
              <a:gd name="connsiteX4232" fmla="*/ 6267068 w 12188896"/>
              <a:gd name="connsiteY4232" fmla="*/ 2141802 h 5852096"/>
              <a:gd name="connsiteX4233" fmla="*/ 6173459 w 12188896"/>
              <a:gd name="connsiteY4233" fmla="*/ 2183666 h 5852096"/>
              <a:gd name="connsiteX4234" fmla="*/ 6124818 w 12188896"/>
              <a:gd name="connsiteY4234" fmla="*/ 2075933 h 5852096"/>
              <a:gd name="connsiteX4235" fmla="*/ 5522438 w 12188896"/>
              <a:gd name="connsiteY4235" fmla="*/ 1264548 h 5852096"/>
              <a:gd name="connsiteX4236" fmla="*/ 5233250 w 12188896"/>
              <a:gd name="connsiteY4236" fmla="*/ 1091897 h 5852096"/>
              <a:gd name="connsiteX4237" fmla="*/ 5274671 w 12188896"/>
              <a:gd name="connsiteY4237" fmla="*/ 1075113 h 5852096"/>
              <a:gd name="connsiteX4238" fmla="*/ 5336550 w 12188896"/>
              <a:gd name="connsiteY4238" fmla="*/ 1096647 h 5852096"/>
              <a:gd name="connsiteX4239" fmla="*/ 5174918 w 12188896"/>
              <a:gd name="connsiteY4239" fmla="*/ 1085373 h 5852096"/>
              <a:gd name="connsiteX4240" fmla="*/ 5198099 w 12188896"/>
              <a:gd name="connsiteY4240" fmla="*/ 1093353 h 5852096"/>
              <a:gd name="connsiteX4241" fmla="*/ 5161681 w 12188896"/>
              <a:gd name="connsiteY4241" fmla="*/ 1112354 h 5852096"/>
              <a:gd name="connsiteX4242" fmla="*/ 5071176 w 12188896"/>
              <a:gd name="connsiteY4242" fmla="*/ 1078026 h 5852096"/>
              <a:gd name="connsiteX4243" fmla="*/ 5109557 w 12188896"/>
              <a:gd name="connsiteY4243" fmla="*/ 1065549 h 5852096"/>
              <a:gd name="connsiteX4244" fmla="*/ 5174855 w 12188896"/>
              <a:gd name="connsiteY4244" fmla="*/ 1085373 h 5852096"/>
              <a:gd name="connsiteX4245" fmla="*/ 5013351 w 12188896"/>
              <a:gd name="connsiteY4245" fmla="*/ 1074099 h 5852096"/>
              <a:gd name="connsiteX4246" fmla="*/ 5030515 w 12188896"/>
              <a:gd name="connsiteY4246" fmla="*/ 1079230 h 5852096"/>
              <a:gd name="connsiteX4247" fmla="*/ 4996377 w 12188896"/>
              <a:gd name="connsiteY4247" fmla="*/ 1093733 h 5852096"/>
              <a:gd name="connsiteX4248" fmla="*/ 4915118 w 12188896"/>
              <a:gd name="connsiteY4248" fmla="*/ 1066373 h 5852096"/>
              <a:gd name="connsiteX4249" fmla="*/ 4949952 w 12188896"/>
              <a:gd name="connsiteY4249" fmla="*/ 1057252 h 5852096"/>
              <a:gd name="connsiteX4250" fmla="*/ 5013351 w 12188896"/>
              <a:gd name="connsiteY4250" fmla="*/ 1074163 h 5852096"/>
              <a:gd name="connsiteX4251" fmla="*/ 4851720 w 12188896"/>
              <a:gd name="connsiteY4251" fmla="*/ 1062826 h 5852096"/>
              <a:gd name="connsiteX4252" fmla="*/ 4868060 w 12188896"/>
              <a:gd name="connsiteY4252" fmla="*/ 1067133 h 5852096"/>
              <a:gd name="connsiteX4253" fmla="*/ 4836709 w 12188896"/>
              <a:gd name="connsiteY4253" fmla="*/ 1078090 h 5852096"/>
              <a:gd name="connsiteX4254" fmla="*/ 4764254 w 12188896"/>
              <a:gd name="connsiteY4254" fmla="*/ 1056049 h 5852096"/>
              <a:gd name="connsiteX4255" fmla="*/ 4795098 w 12188896"/>
              <a:gd name="connsiteY4255" fmla="*/ 1049525 h 5852096"/>
              <a:gd name="connsiteX4256" fmla="*/ 4851720 w 12188896"/>
              <a:gd name="connsiteY4256" fmla="*/ 1062889 h 5852096"/>
              <a:gd name="connsiteX4257" fmla="*/ 4690089 w 12188896"/>
              <a:gd name="connsiteY4257" fmla="*/ 1051552 h 5852096"/>
              <a:gd name="connsiteX4258" fmla="*/ 4710672 w 12188896"/>
              <a:gd name="connsiteY4258" fmla="*/ 1056366 h 5852096"/>
              <a:gd name="connsiteX4259" fmla="*/ 4682488 w 12188896"/>
              <a:gd name="connsiteY4259" fmla="*/ 1064536 h 5852096"/>
              <a:gd name="connsiteX4260" fmla="*/ 4616177 w 12188896"/>
              <a:gd name="connsiteY4260" fmla="*/ 1045979 h 5852096"/>
              <a:gd name="connsiteX4261" fmla="*/ 4642334 w 12188896"/>
              <a:gd name="connsiteY4261" fmla="*/ 1041482 h 5852096"/>
              <a:gd name="connsiteX4262" fmla="*/ 4690025 w 12188896"/>
              <a:gd name="connsiteY4262" fmla="*/ 1051489 h 5852096"/>
              <a:gd name="connsiteX4263" fmla="*/ 4458979 w 12188896"/>
              <a:gd name="connsiteY4263" fmla="*/ 1027928 h 5852096"/>
              <a:gd name="connsiteX4264" fmla="*/ 4444855 w 12188896"/>
              <a:gd name="connsiteY4264" fmla="*/ 1030272 h 5852096"/>
              <a:gd name="connsiteX4265" fmla="*/ 4409958 w 12188896"/>
              <a:gd name="connsiteY4265" fmla="*/ 1023115 h 5852096"/>
              <a:gd name="connsiteX4266" fmla="*/ 4420408 w 12188896"/>
              <a:gd name="connsiteY4266" fmla="*/ 1022418 h 5852096"/>
              <a:gd name="connsiteX4267" fmla="*/ 4458979 w 12188896"/>
              <a:gd name="connsiteY4267" fmla="*/ 1027928 h 5852096"/>
              <a:gd name="connsiteX4268" fmla="*/ 4312675 w 12188896"/>
              <a:gd name="connsiteY4268" fmla="*/ 1020391 h 5852096"/>
              <a:gd name="connsiteX4269" fmla="*/ 4304758 w 12188896"/>
              <a:gd name="connsiteY4269" fmla="*/ 1021531 h 5852096"/>
              <a:gd name="connsiteX4270" fmla="*/ 4277777 w 12188896"/>
              <a:gd name="connsiteY4270" fmla="*/ 1016211 h 5852096"/>
              <a:gd name="connsiteX4271" fmla="*/ 4280247 w 12188896"/>
              <a:gd name="connsiteY4271" fmla="*/ 1016084 h 5852096"/>
              <a:gd name="connsiteX4272" fmla="*/ 4312738 w 12188896"/>
              <a:gd name="connsiteY4272" fmla="*/ 1020391 h 5852096"/>
              <a:gd name="connsiteX4273" fmla="*/ 4706302 w 12188896"/>
              <a:gd name="connsiteY4273" fmla="*/ 2473804 h 5852096"/>
              <a:gd name="connsiteX4274" fmla="*/ 4683375 w 12188896"/>
              <a:gd name="connsiteY4274" fmla="*/ 2464304 h 5852096"/>
              <a:gd name="connsiteX4275" fmla="*/ 4716816 w 12188896"/>
              <a:gd name="connsiteY4275" fmla="*/ 2467661 h 5852096"/>
              <a:gd name="connsiteX4276" fmla="*/ 4739363 w 12188896"/>
              <a:gd name="connsiteY4276" fmla="*/ 2479568 h 5852096"/>
              <a:gd name="connsiteX4277" fmla="*/ 4706302 w 12188896"/>
              <a:gd name="connsiteY4277" fmla="*/ 2473804 h 5852096"/>
              <a:gd name="connsiteX4278" fmla="*/ 7218108 w 12188896"/>
              <a:gd name="connsiteY4278" fmla="*/ 4157757 h 5852096"/>
              <a:gd name="connsiteX4279" fmla="*/ 7198347 w 12188896"/>
              <a:gd name="connsiteY4279" fmla="*/ 4125013 h 5852096"/>
              <a:gd name="connsiteX4280" fmla="*/ 7377269 w 12188896"/>
              <a:gd name="connsiteY4280" fmla="*/ 4255357 h 5852096"/>
              <a:gd name="connsiteX4281" fmla="*/ 8035573 w 12188896"/>
              <a:gd name="connsiteY4281" fmla="*/ 4452265 h 5852096"/>
              <a:gd name="connsiteX4282" fmla="*/ 8035700 w 12188896"/>
              <a:gd name="connsiteY4282" fmla="*/ 4452265 h 5852096"/>
              <a:gd name="connsiteX4283" fmla="*/ 8050393 w 12188896"/>
              <a:gd name="connsiteY4283" fmla="*/ 4452202 h 5852096"/>
              <a:gd name="connsiteX4284" fmla="*/ 8582851 w 12188896"/>
              <a:gd name="connsiteY4284" fmla="*/ 4307861 h 5852096"/>
              <a:gd name="connsiteX4285" fmla="*/ 8843158 w 12188896"/>
              <a:gd name="connsiteY4285" fmla="*/ 4231353 h 5852096"/>
              <a:gd name="connsiteX4286" fmla="*/ 9367510 w 12188896"/>
              <a:gd name="connsiteY4286" fmla="*/ 4275687 h 5852096"/>
              <a:gd name="connsiteX4287" fmla="*/ 9599949 w 12188896"/>
              <a:gd name="connsiteY4287" fmla="*/ 4313245 h 5852096"/>
              <a:gd name="connsiteX4288" fmla="*/ 9676584 w 12188896"/>
              <a:gd name="connsiteY4288" fmla="*/ 4422118 h 5852096"/>
              <a:gd name="connsiteX4289" fmla="*/ 9412160 w 12188896"/>
              <a:gd name="connsiteY4289" fmla="*/ 4390513 h 5852096"/>
              <a:gd name="connsiteX4290" fmla="*/ 9411654 w 12188896"/>
              <a:gd name="connsiteY4290" fmla="*/ 4390513 h 5852096"/>
              <a:gd name="connsiteX4291" fmla="*/ 8900983 w 12188896"/>
              <a:gd name="connsiteY4291" fmla="*/ 4361570 h 5852096"/>
              <a:gd name="connsiteX4292" fmla="*/ 8637002 w 12188896"/>
              <a:gd name="connsiteY4292" fmla="*/ 4439788 h 5852096"/>
              <a:gd name="connsiteX4293" fmla="*/ 8107648 w 12188896"/>
              <a:gd name="connsiteY4293" fmla="*/ 4571715 h 5852096"/>
              <a:gd name="connsiteX4294" fmla="*/ 7218171 w 12188896"/>
              <a:gd name="connsiteY4294" fmla="*/ 4157820 h 5852096"/>
              <a:gd name="connsiteX4295" fmla="*/ 9996110 w 12188896"/>
              <a:gd name="connsiteY4295" fmla="*/ 3511486 h 5852096"/>
              <a:gd name="connsiteX4296" fmla="*/ 9978060 w 12188896"/>
              <a:gd name="connsiteY4296" fmla="*/ 3517693 h 5852096"/>
              <a:gd name="connsiteX4297" fmla="*/ 9970586 w 12188896"/>
              <a:gd name="connsiteY4297" fmla="*/ 3520290 h 5852096"/>
              <a:gd name="connsiteX4298" fmla="*/ 9951016 w 12188896"/>
              <a:gd name="connsiteY4298" fmla="*/ 3527003 h 5852096"/>
              <a:gd name="connsiteX4299" fmla="*/ 9902437 w 12188896"/>
              <a:gd name="connsiteY4299" fmla="*/ 3501036 h 5852096"/>
              <a:gd name="connsiteX4300" fmla="*/ 9946582 w 12188896"/>
              <a:gd name="connsiteY4300" fmla="*/ 3495019 h 5852096"/>
              <a:gd name="connsiteX4301" fmla="*/ 9996110 w 12188896"/>
              <a:gd name="connsiteY4301" fmla="*/ 3511549 h 5852096"/>
              <a:gd name="connsiteX4302" fmla="*/ 6679633 w 12188896"/>
              <a:gd name="connsiteY4302" fmla="*/ 2228128 h 5852096"/>
              <a:gd name="connsiteX4303" fmla="*/ 6582541 w 12188896"/>
              <a:gd name="connsiteY4303" fmla="*/ 2272969 h 5852096"/>
              <a:gd name="connsiteX4304" fmla="*/ 6544032 w 12188896"/>
              <a:gd name="connsiteY4304" fmla="*/ 2163463 h 5852096"/>
              <a:gd name="connsiteX4305" fmla="*/ 6636945 w 12188896"/>
              <a:gd name="connsiteY4305" fmla="*/ 2116278 h 5852096"/>
              <a:gd name="connsiteX4306" fmla="*/ 6679570 w 12188896"/>
              <a:gd name="connsiteY4306" fmla="*/ 2228191 h 5852096"/>
              <a:gd name="connsiteX4307" fmla="*/ 6508438 w 12188896"/>
              <a:gd name="connsiteY4307" fmla="*/ 2112415 h 5852096"/>
              <a:gd name="connsiteX4308" fmla="*/ 6526996 w 12188896"/>
              <a:gd name="connsiteY4308" fmla="*/ 2157002 h 5852096"/>
              <a:gd name="connsiteX4309" fmla="*/ 6432373 w 12188896"/>
              <a:gd name="connsiteY4309" fmla="*/ 2201780 h 5852096"/>
              <a:gd name="connsiteX4310" fmla="*/ 6389115 w 12188896"/>
              <a:gd name="connsiteY4310" fmla="*/ 2097404 h 5852096"/>
              <a:gd name="connsiteX4311" fmla="*/ 6479874 w 12188896"/>
              <a:gd name="connsiteY4311" fmla="*/ 2050599 h 5852096"/>
              <a:gd name="connsiteX4312" fmla="*/ 6508375 w 12188896"/>
              <a:gd name="connsiteY4312" fmla="*/ 2112478 h 5852096"/>
              <a:gd name="connsiteX4313" fmla="*/ 5498054 w 12188896"/>
              <a:gd name="connsiteY4313" fmla="*/ 1107857 h 5852096"/>
              <a:gd name="connsiteX4314" fmla="*/ 5784645 w 12188896"/>
              <a:gd name="connsiteY4314" fmla="*/ 1296342 h 5852096"/>
              <a:gd name="connsiteX4315" fmla="*/ 6371698 w 12188896"/>
              <a:gd name="connsiteY4315" fmla="*/ 2091641 h 5852096"/>
              <a:gd name="connsiteX4316" fmla="*/ 6279355 w 12188896"/>
              <a:gd name="connsiteY4316" fmla="*/ 2136165 h 5852096"/>
              <a:gd name="connsiteX4317" fmla="*/ 6256871 w 12188896"/>
              <a:gd name="connsiteY4317" fmla="*/ 2086320 h 5852096"/>
              <a:gd name="connsiteX4318" fmla="*/ 5658228 w 12188896"/>
              <a:gd name="connsiteY4318" fmla="*/ 1275568 h 5852096"/>
              <a:gd name="connsiteX4319" fmla="*/ 5341300 w 12188896"/>
              <a:gd name="connsiteY4319" fmla="*/ 1083980 h 5852096"/>
              <a:gd name="connsiteX4320" fmla="*/ 5295572 w 12188896"/>
              <a:gd name="connsiteY4320" fmla="*/ 1067703 h 5852096"/>
              <a:gd name="connsiteX4321" fmla="*/ 5339336 w 12188896"/>
              <a:gd name="connsiteY4321" fmla="*/ 1054656 h 5852096"/>
              <a:gd name="connsiteX4322" fmla="*/ 5497927 w 12188896"/>
              <a:gd name="connsiteY4322" fmla="*/ 1107794 h 5852096"/>
              <a:gd name="connsiteX4323" fmla="*/ 5253454 w 12188896"/>
              <a:gd name="connsiteY4323" fmla="*/ 1068716 h 5852096"/>
              <a:gd name="connsiteX4324" fmla="*/ 5215263 w 12188896"/>
              <a:gd name="connsiteY4324" fmla="*/ 1085120 h 5852096"/>
              <a:gd name="connsiteX4325" fmla="*/ 5179225 w 12188896"/>
              <a:gd name="connsiteY4325" fmla="*/ 1072516 h 5852096"/>
              <a:gd name="connsiteX4326" fmla="*/ 5134574 w 12188896"/>
              <a:gd name="connsiteY4326" fmla="*/ 1058519 h 5852096"/>
              <a:gd name="connsiteX4327" fmla="*/ 5174158 w 12188896"/>
              <a:gd name="connsiteY4327" fmla="*/ 1049272 h 5852096"/>
              <a:gd name="connsiteX4328" fmla="*/ 5253454 w 12188896"/>
              <a:gd name="connsiteY4328" fmla="*/ 1068716 h 5852096"/>
              <a:gd name="connsiteX4329" fmla="*/ 5085363 w 12188896"/>
              <a:gd name="connsiteY4329" fmla="*/ 1059342 h 5852096"/>
              <a:gd name="connsiteX4330" fmla="*/ 5050782 w 12188896"/>
              <a:gd name="connsiteY4330" fmla="*/ 1071439 h 5852096"/>
              <a:gd name="connsiteX4331" fmla="*/ 5017151 w 12188896"/>
              <a:gd name="connsiteY4331" fmla="*/ 1061179 h 5852096"/>
              <a:gd name="connsiteX4332" fmla="*/ 4979403 w 12188896"/>
              <a:gd name="connsiteY4332" fmla="*/ 1050729 h 5852096"/>
              <a:gd name="connsiteX4333" fmla="*/ 5014237 w 12188896"/>
              <a:gd name="connsiteY4333" fmla="*/ 1044269 h 5852096"/>
              <a:gd name="connsiteX4334" fmla="*/ 5085363 w 12188896"/>
              <a:gd name="connsiteY4334" fmla="*/ 1059406 h 5852096"/>
              <a:gd name="connsiteX4335" fmla="*/ 4921958 w 12188896"/>
              <a:gd name="connsiteY4335" fmla="*/ 1050982 h 5852096"/>
              <a:gd name="connsiteX4336" fmla="*/ 4891811 w 12188896"/>
              <a:gd name="connsiteY4336" fmla="*/ 1059659 h 5852096"/>
              <a:gd name="connsiteX4337" fmla="*/ 4855076 w 12188896"/>
              <a:gd name="connsiteY4337" fmla="*/ 1049715 h 5852096"/>
              <a:gd name="connsiteX4338" fmla="*/ 4829299 w 12188896"/>
              <a:gd name="connsiteY4338" fmla="*/ 1043319 h 5852096"/>
              <a:gd name="connsiteX4339" fmla="*/ 4857863 w 12188896"/>
              <a:gd name="connsiteY4339" fmla="*/ 1039075 h 5852096"/>
              <a:gd name="connsiteX4340" fmla="*/ 4921895 w 12188896"/>
              <a:gd name="connsiteY4340" fmla="*/ 1050919 h 5852096"/>
              <a:gd name="connsiteX4341" fmla="*/ 3426110 w 12188896"/>
              <a:gd name="connsiteY4341" fmla="*/ 1415855 h 5852096"/>
              <a:gd name="connsiteX4342" fmla="*/ 3497806 w 12188896"/>
              <a:gd name="connsiteY4342" fmla="*/ 1365694 h 5852096"/>
              <a:gd name="connsiteX4343" fmla="*/ 3570831 w 12188896"/>
              <a:gd name="connsiteY4343" fmla="*/ 1463293 h 5852096"/>
              <a:gd name="connsiteX4344" fmla="*/ 3500846 w 12188896"/>
              <a:gd name="connsiteY4344" fmla="*/ 1523208 h 5852096"/>
              <a:gd name="connsiteX4345" fmla="*/ 3426110 w 12188896"/>
              <a:gd name="connsiteY4345" fmla="*/ 1415855 h 5852096"/>
              <a:gd name="connsiteX4346" fmla="*/ 3579318 w 12188896"/>
              <a:gd name="connsiteY4346" fmla="*/ 1475327 h 5852096"/>
              <a:gd name="connsiteX4347" fmla="*/ 3662604 w 12188896"/>
              <a:gd name="connsiteY4347" fmla="*/ 1598957 h 5852096"/>
              <a:gd name="connsiteX4348" fmla="*/ 3596608 w 12188896"/>
              <a:gd name="connsiteY4348" fmla="*/ 1669132 h 5852096"/>
              <a:gd name="connsiteX4349" fmla="*/ 3572794 w 12188896"/>
              <a:gd name="connsiteY4349" fmla="*/ 1632651 h 5852096"/>
              <a:gd name="connsiteX4350" fmla="*/ 3509016 w 12188896"/>
              <a:gd name="connsiteY4350" fmla="*/ 1535495 h 5852096"/>
              <a:gd name="connsiteX4351" fmla="*/ 3579318 w 12188896"/>
              <a:gd name="connsiteY4351" fmla="*/ 1475390 h 5852096"/>
              <a:gd name="connsiteX4352" fmla="*/ 3669570 w 12188896"/>
              <a:gd name="connsiteY4352" fmla="*/ 1609661 h 5852096"/>
              <a:gd name="connsiteX4353" fmla="*/ 3707445 w 12188896"/>
              <a:gd name="connsiteY4353" fmla="*/ 1668119 h 5852096"/>
              <a:gd name="connsiteX4354" fmla="*/ 3710485 w 12188896"/>
              <a:gd name="connsiteY4354" fmla="*/ 1672806 h 5852096"/>
              <a:gd name="connsiteX4355" fmla="*/ 3771096 w 12188896"/>
              <a:gd name="connsiteY4355" fmla="*/ 1765845 h 5852096"/>
              <a:gd name="connsiteX4356" fmla="*/ 3714032 w 12188896"/>
              <a:gd name="connsiteY4356" fmla="*/ 1842734 h 5852096"/>
              <a:gd name="connsiteX4357" fmla="*/ 3603829 w 12188896"/>
              <a:gd name="connsiteY4357" fmla="*/ 1680153 h 5852096"/>
              <a:gd name="connsiteX4358" fmla="*/ 3669570 w 12188896"/>
              <a:gd name="connsiteY4358" fmla="*/ 1609597 h 5852096"/>
              <a:gd name="connsiteX4359" fmla="*/ 3779013 w 12188896"/>
              <a:gd name="connsiteY4359" fmla="*/ 1777815 h 5852096"/>
              <a:gd name="connsiteX4360" fmla="*/ 3869963 w 12188896"/>
              <a:gd name="connsiteY4360" fmla="*/ 1908539 h 5852096"/>
              <a:gd name="connsiteX4361" fmla="*/ 3908344 w 12188896"/>
              <a:gd name="connsiteY4361" fmla="*/ 1958700 h 5852096"/>
              <a:gd name="connsiteX4362" fmla="*/ 3865656 w 12188896"/>
              <a:gd name="connsiteY4362" fmla="*/ 2029256 h 5852096"/>
              <a:gd name="connsiteX4363" fmla="*/ 3748866 w 12188896"/>
              <a:gd name="connsiteY4363" fmla="*/ 1890172 h 5852096"/>
              <a:gd name="connsiteX4364" fmla="*/ 3722455 w 12188896"/>
              <a:gd name="connsiteY4364" fmla="*/ 1854451 h 5852096"/>
              <a:gd name="connsiteX4365" fmla="*/ 3779077 w 12188896"/>
              <a:gd name="connsiteY4365" fmla="*/ 1777879 h 5852096"/>
              <a:gd name="connsiteX4366" fmla="*/ 3917274 w 12188896"/>
              <a:gd name="connsiteY4366" fmla="*/ 1970037 h 5852096"/>
              <a:gd name="connsiteX4367" fmla="*/ 4075865 w 12188896"/>
              <a:gd name="connsiteY4367" fmla="*/ 2142942 h 5852096"/>
              <a:gd name="connsiteX4368" fmla="*/ 4045654 w 12188896"/>
              <a:gd name="connsiteY4368" fmla="*/ 2192217 h 5852096"/>
              <a:gd name="connsiteX4369" fmla="*/ 3875219 w 12188896"/>
              <a:gd name="connsiteY4369" fmla="*/ 2039453 h 5852096"/>
              <a:gd name="connsiteX4370" fmla="*/ 3917210 w 12188896"/>
              <a:gd name="connsiteY4370" fmla="*/ 1970037 h 5852096"/>
              <a:gd name="connsiteX4371" fmla="*/ 10724843 w 12188896"/>
              <a:gd name="connsiteY4371" fmla="*/ 3596228 h 5852096"/>
              <a:gd name="connsiteX4372" fmla="*/ 10657962 w 12188896"/>
              <a:gd name="connsiteY4372" fmla="*/ 3602942 h 5852096"/>
              <a:gd name="connsiteX4373" fmla="*/ 10684435 w 12188896"/>
              <a:gd name="connsiteY4373" fmla="*/ 3548791 h 5852096"/>
              <a:gd name="connsiteX4374" fmla="*/ 10716166 w 12188896"/>
              <a:gd name="connsiteY4374" fmla="*/ 3485709 h 5852096"/>
              <a:gd name="connsiteX4375" fmla="*/ 10781592 w 12188896"/>
              <a:gd name="connsiteY4375" fmla="*/ 3468988 h 5852096"/>
              <a:gd name="connsiteX4376" fmla="*/ 10745111 w 12188896"/>
              <a:gd name="connsiteY4376" fmla="*/ 3550184 h 5852096"/>
              <a:gd name="connsiteX4377" fmla="*/ 10724843 w 12188896"/>
              <a:gd name="connsiteY4377" fmla="*/ 3596292 h 5852096"/>
              <a:gd name="connsiteX4378" fmla="*/ 10788685 w 12188896"/>
              <a:gd name="connsiteY4378" fmla="*/ 3452901 h 5852096"/>
              <a:gd name="connsiteX4379" fmla="*/ 10724083 w 12188896"/>
              <a:gd name="connsiteY4379" fmla="*/ 3469812 h 5852096"/>
              <a:gd name="connsiteX4380" fmla="*/ 10782288 w 12188896"/>
              <a:gd name="connsiteY4380" fmla="*/ 3350995 h 5852096"/>
              <a:gd name="connsiteX4381" fmla="*/ 10844800 w 12188896"/>
              <a:gd name="connsiteY4381" fmla="*/ 3324331 h 5852096"/>
              <a:gd name="connsiteX4382" fmla="*/ 10788685 w 12188896"/>
              <a:gd name="connsiteY4382" fmla="*/ 3452901 h 5852096"/>
              <a:gd name="connsiteX4383" fmla="*/ 10852717 w 12188896"/>
              <a:gd name="connsiteY4383" fmla="*/ 3306027 h 5852096"/>
              <a:gd name="connsiteX4384" fmla="*/ 10791029 w 12188896"/>
              <a:gd name="connsiteY4384" fmla="*/ 3332818 h 5852096"/>
              <a:gd name="connsiteX4385" fmla="*/ 10848220 w 12188896"/>
              <a:gd name="connsiteY4385" fmla="*/ 3211405 h 5852096"/>
              <a:gd name="connsiteX4386" fmla="*/ 10907945 w 12188896"/>
              <a:gd name="connsiteY4386" fmla="*/ 3174417 h 5852096"/>
              <a:gd name="connsiteX4387" fmla="*/ 10852717 w 12188896"/>
              <a:gd name="connsiteY4387" fmla="*/ 3306027 h 5852096"/>
              <a:gd name="connsiteX4388" fmla="*/ 10916939 w 12188896"/>
              <a:gd name="connsiteY4388" fmla="*/ 3152630 h 5852096"/>
              <a:gd name="connsiteX4389" fmla="*/ 10858354 w 12188896"/>
              <a:gd name="connsiteY4389" fmla="*/ 3189491 h 5852096"/>
              <a:gd name="connsiteX4390" fmla="*/ 10897558 w 12188896"/>
              <a:gd name="connsiteY4390" fmla="*/ 3102595 h 5852096"/>
              <a:gd name="connsiteX4391" fmla="*/ 10912189 w 12188896"/>
              <a:gd name="connsiteY4391" fmla="*/ 3069724 h 5852096"/>
              <a:gd name="connsiteX4392" fmla="*/ 10913898 w 12188896"/>
              <a:gd name="connsiteY4392" fmla="*/ 3065924 h 5852096"/>
              <a:gd name="connsiteX4393" fmla="*/ 10970837 w 12188896"/>
              <a:gd name="connsiteY4393" fmla="*/ 3018296 h 5852096"/>
              <a:gd name="connsiteX4394" fmla="*/ 10955636 w 12188896"/>
              <a:gd name="connsiteY4394" fmla="*/ 3056677 h 5852096"/>
              <a:gd name="connsiteX4395" fmla="*/ 10917002 w 12188896"/>
              <a:gd name="connsiteY4395" fmla="*/ 3152630 h 5852096"/>
              <a:gd name="connsiteX4396" fmla="*/ 10981223 w 12188896"/>
              <a:gd name="connsiteY4396" fmla="*/ 2991442 h 5852096"/>
              <a:gd name="connsiteX4397" fmla="*/ 10925995 w 12188896"/>
              <a:gd name="connsiteY4397" fmla="*/ 3038246 h 5852096"/>
              <a:gd name="connsiteX4398" fmla="*/ 10980210 w 12188896"/>
              <a:gd name="connsiteY4398" fmla="*/ 2912336 h 5852096"/>
              <a:gd name="connsiteX4399" fmla="*/ 11033475 w 12188896"/>
              <a:gd name="connsiteY4399" fmla="*/ 2854385 h 5852096"/>
              <a:gd name="connsiteX4400" fmla="*/ 10981161 w 12188896"/>
              <a:gd name="connsiteY4400" fmla="*/ 2991442 h 5852096"/>
              <a:gd name="connsiteX4401" fmla="*/ 11046142 w 12188896"/>
              <a:gd name="connsiteY4401" fmla="*/ 2820374 h 5852096"/>
              <a:gd name="connsiteX4402" fmla="*/ 10995600 w 12188896"/>
              <a:gd name="connsiteY4402" fmla="*/ 2875792 h 5852096"/>
              <a:gd name="connsiteX4403" fmla="*/ 11048169 w 12188896"/>
              <a:gd name="connsiteY4403" fmla="*/ 2747159 h 5852096"/>
              <a:gd name="connsiteX4404" fmla="*/ 11095734 w 12188896"/>
              <a:gd name="connsiteY4404" fmla="*/ 2681670 h 5852096"/>
              <a:gd name="connsiteX4405" fmla="*/ 11095986 w 12188896"/>
              <a:gd name="connsiteY4405" fmla="*/ 2681353 h 5852096"/>
              <a:gd name="connsiteX4406" fmla="*/ 11046142 w 12188896"/>
              <a:gd name="connsiteY4406" fmla="*/ 2820374 h 5852096"/>
              <a:gd name="connsiteX4407" fmla="*/ 11111314 w 12188896"/>
              <a:gd name="connsiteY4407" fmla="*/ 2637209 h 5852096"/>
              <a:gd name="connsiteX4408" fmla="*/ 11084777 w 12188896"/>
              <a:gd name="connsiteY4408" fmla="*/ 2673753 h 5852096"/>
              <a:gd name="connsiteX4409" fmla="*/ 11080660 w 12188896"/>
              <a:gd name="connsiteY4409" fmla="*/ 2679453 h 5852096"/>
              <a:gd name="connsiteX4410" fmla="*/ 11067929 w 12188896"/>
              <a:gd name="connsiteY4410" fmla="*/ 2696997 h 5852096"/>
              <a:gd name="connsiteX4411" fmla="*/ 11117964 w 12188896"/>
              <a:gd name="connsiteY4411" fmla="*/ 2565640 h 5852096"/>
              <a:gd name="connsiteX4412" fmla="*/ 11121194 w 12188896"/>
              <a:gd name="connsiteY4412" fmla="*/ 2560067 h 5852096"/>
              <a:gd name="connsiteX4413" fmla="*/ 11131961 w 12188896"/>
              <a:gd name="connsiteY4413" fmla="*/ 2541700 h 5852096"/>
              <a:gd name="connsiteX4414" fmla="*/ 11157485 w 12188896"/>
              <a:gd name="connsiteY4414" fmla="*/ 2498062 h 5852096"/>
              <a:gd name="connsiteX4415" fmla="*/ 11111250 w 12188896"/>
              <a:gd name="connsiteY4415" fmla="*/ 2637209 h 5852096"/>
              <a:gd name="connsiteX4416" fmla="*/ 11175916 w 12188896"/>
              <a:gd name="connsiteY4416" fmla="*/ 2440427 h 5852096"/>
              <a:gd name="connsiteX4417" fmla="*/ 11143805 w 12188896"/>
              <a:gd name="connsiteY4417" fmla="*/ 2494832 h 5852096"/>
              <a:gd name="connsiteX4418" fmla="*/ 11187443 w 12188896"/>
              <a:gd name="connsiteY4418" fmla="*/ 2368922 h 5852096"/>
              <a:gd name="connsiteX4419" fmla="*/ 11189976 w 12188896"/>
              <a:gd name="connsiteY4419" fmla="*/ 2361385 h 5852096"/>
              <a:gd name="connsiteX4420" fmla="*/ 11216513 w 12188896"/>
              <a:gd name="connsiteY4420" fmla="*/ 2305840 h 5852096"/>
              <a:gd name="connsiteX4421" fmla="*/ 11175916 w 12188896"/>
              <a:gd name="connsiteY4421" fmla="*/ 2440427 h 5852096"/>
              <a:gd name="connsiteX4422" fmla="*/ 11237541 w 12188896"/>
              <a:gd name="connsiteY4422" fmla="*/ 2231928 h 5852096"/>
              <a:gd name="connsiteX4423" fmla="*/ 11218857 w 12188896"/>
              <a:gd name="connsiteY4423" fmla="*/ 2269929 h 5852096"/>
              <a:gd name="connsiteX4424" fmla="*/ 11247801 w 12188896"/>
              <a:gd name="connsiteY4424" fmla="*/ 2168530 h 5852096"/>
              <a:gd name="connsiteX4425" fmla="*/ 11265345 w 12188896"/>
              <a:gd name="connsiteY4425" fmla="*/ 2123815 h 5852096"/>
              <a:gd name="connsiteX4426" fmla="*/ 11237541 w 12188896"/>
              <a:gd name="connsiteY4426" fmla="*/ 2231865 h 5852096"/>
              <a:gd name="connsiteX4427" fmla="*/ 11177373 w 12188896"/>
              <a:gd name="connsiteY4427" fmla="*/ 2356381 h 5852096"/>
              <a:gd name="connsiteX4428" fmla="*/ 11176105 w 12188896"/>
              <a:gd name="connsiteY4428" fmla="*/ 2358978 h 5852096"/>
              <a:gd name="connsiteX4429" fmla="*/ 11183199 w 12188896"/>
              <a:gd name="connsiteY4429" fmla="*/ 2338711 h 5852096"/>
              <a:gd name="connsiteX4430" fmla="*/ 11177373 w 12188896"/>
              <a:gd name="connsiteY4430" fmla="*/ 2356381 h 5852096"/>
              <a:gd name="connsiteX4431" fmla="*/ 11035692 w 12188896"/>
              <a:gd name="connsiteY4431" fmla="*/ 2672170 h 5852096"/>
              <a:gd name="connsiteX4432" fmla="*/ 11027522 w 12188896"/>
              <a:gd name="connsiteY4432" fmla="*/ 2690854 h 5852096"/>
              <a:gd name="connsiteX4433" fmla="*/ 11018908 w 12188896"/>
              <a:gd name="connsiteY4433" fmla="*/ 2704724 h 5852096"/>
              <a:gd name="connsiteX4434" fmla="*/ 11030561 w 12188896"/>
              <a:gd name="connsiteY4434" fmla="*/ 2681417 h 5852096"/>
              <a:gd name="connsiteX4435" fmla="*/ 11035692 w 12188896"/>
              <a:gd name="connsiteY4435" fmla="*/ 2672170 h 5852096"/>
              <a:gd name="connsiteX4436" fmla="*/ 10900091 w 12188896"/>
              <a:gd name="connsiteY4436" fmla="*/ 2902266 h 5852096"/>
              <a:gd name="connsiteX4437" fmla="*/ 10881027 w 12188896"/>
              <a:gd name="connsiteY4437" fmla="*/ 2937100 h 5852096"/>
              <a:gd name="connsiteX4438" fmla="*/ 10880901 w 12188896"/>
              <a:gd name="connsiteY4438" fmla="*/ 2937290 h 5852096"/>
              <a:gd name="connsiteX4439" fmla="*/ 10863991 w 12188896"/>
              <a:gd name="connsiteY4439" fmla="*/ 2956418 h 5852096"/>
              <a:gd name="connsiteX4440" fmla="*/ 10887804 w 12188896"/>
              <a:gd name="connsiteY4440" fmla="*/ 2918923 h 5852096"/>
              <a:gd name="connsiteX4441" fmla="*/ 10900028 w 12188896"/>
              <a:gd name="connsiteY4441" fmla="*/ 2902266 h 5852096"/>
              <a:gd name="connsiteX4442" fmla="*/ 9174590 w 12188896"/>
              <a:gd name="connsiteY4442" fmla="*/ 3074284 h 5852096"/>
              <a:gd name="connsiteX4443" fmla="*/ 9158757 w 12188896"/>
              <a:gd name="connsiteY4443" fmla="*/ 3055664 h 5852096"/>
              <a:gd name="connsiteX4444" fmla="*/ 9168828 w 12188896"/>
              <a:gd name="connsiteY4444" fmla="*/ 3063897 h 5852096"/>
              <a:gd name="connsiteX4445" fmla="*/ 9188968 w 12188896"/>
              <a:gd name="connsiteY4445" fmla="*/ 3084038 h 5852096"/>
              <a:gd name="connsiteX4446" fmla="*/ 9174528 w 12188896"/>
              <a:gd name="connsiteY4446" fmla="*/ 3074284 h 5852096"/>
              <a:gd name="connsiteX4447" fmla="*/ 9037914 w 12188896"/>
              <a:gd name="connsiteY4447" fmla="*/ 2941914 h 5852096"/>
              <a:gd name="connsiteX4448" fmla="*/ 9027463 w 12188896"/>
              <a:gd name="connsiteY4448" fmla="*/ 2928613 h 5852096"/>
              <a:gd name="connsiteX4449" fmla="*/ 9033860 w 12188896"/>
              <a:gd name="connsiteY4449" fmla="*/ 2934504 h 5852096"/>
              <a:gd name="connsiteX4450" fmla="*/ 9047097 w 12188896"/>
              <a:gd name="connsiteY4450" fmla="*/ 2949071 h 5852096"/>
              <a:gd name="connsiteX4451" fmla="*/ 9037914 w 12188896"/>
              <a:gd name="connsiteY4451" fmla="*/ 2941914 h 5852096"/>
              <a:gd name="connsiteX4452" fmla="*/ 8904023 w 12188896"/>
              <a:gd name="connsiteY4452" fmla="*/ 2799727 h 5852096"/>
              <a:gd name="connsiteX4453" fmla="*/ 8896866 w 12188896"/>
              <a:gd name="connsiteY4453" fmla="*/ 2789910 h 5852096"/>
              <a:gd name="connsiteX4454" fmla="*/ 8898767 w 12188896"/>
              <a:gd name="connsiteY4454" fmla="*/ 2791873 h 5852096"/>
              <a:gd name="connsiteX4455" fmla="*/ 8909027 w 12188896"/>
              <a:gd name="connsiteY4455" fmla="*/ 2804097 h 5852096"/>
              <a:gd name="connsiteX4456" fmla="*/ 8903960 w 12188896"/>
              <a:gd name="connsiteY4456" fmla="*/ 2799727 h 5852096"/>
              <a:gd name="connsiteX4457" fmla="*/ 4502807 w 12188896"/>
              <a:gd name="connsiteY4457" fmla="*/ 1021595 h 5852096"/>
              <a:gd name="connsiteX4458" fmla="*/ 4499767 w 12188896"/>
              <a:gd name="connsiteY4458" fmla="*/ 1021088 h 5852096"/>
              <a:gd name="connsiteX4459" fmla="*/ 4503947 w 12188896"/>
              <a:gd name="connsiteY4459" fmla="*/ 1021468 h 5852096"/>
              <a:gd name="connsiteX4460" fmla="*/ 4502807 w 12188896"/>
              <a:gd name="connsiteY4460" fmla="*/ 1021595 h 5852096"/>
              <a:gd name="connsiteX4461" fmla="*/ 4279424 w 12188896"/>
              <a:gd name="connsiteY4461" fmla="*/ 2304257 h 5852096"/>
              <a:gd name="connsiteX4462" fmla="*/ 4497106 w 12188896"/>
              <a:gd name="connsiteY4462" fmla="*/ 2421933 h 5852096"/>
              <a:gd name="connsiteX4463" fmla="*/ 4488430 w 12188896"/>
              <a:gd name="connsiteY4463" fmla="*/ 2420160 h 5852096"/>
              <a:gd name="connsiteX4464" fmla="*/ 4264224 w 12188896"/>
              <a:gd name="connsiteY4464" fmla="*/ 2329021 h 5852096"/>
              <a:gd name="connsiteX4465" fmla="*/ 4279424 w 12188896"/>
              <a:gd name="connsiteY4465" fmla="*/ 2304257 h 5852096"/>
              <a:gd name="connsiteX4466" fmla="*/ 4636697 w 12188896"/>
              <a:gd name="connsiteY4466" fmla="*/ 2458731 h 5852096"/>
              <a:gd name="connsiteX4467" fmla="*/ 4641194 w 12188896"/>
              <a:gd name="connsiteY4467" fmla="*/ 2460757 h 5852096"/>
              <a:gd name="connsiteX4468" fmla="*/ 4629857 w 12188896"/>
              <a:gd name="connsiteY4468" fmla="*/ 2458224 h 5852096"/>
              <a:gd name="connsiteX4469" fmla="*/ 4627767 w 12188896"/>
              <a:gd name="connsiteY4469" fmla="*/ 2457527 h 5852096"/>
              <a:gd name="connsiteX4470" fmla="*/ 4636697 w 12188896"/>
              <a:gd name="connsiteY4470" fmla="*/ 2458731 h 5852096"/>
              <a:gd name="connsiteX4471" fmla="*/ 4779581 w 12188896"/>
              <a:gd name="connsiteY4471" fmla="*/ 2499582 h 5852096"/>
              <a:gd name="connsiteX4472" fmla="*/ 4784331 w 12188896"/>
              <a:gd name="connsiteY4472" fmla="*/ 2501862 h 5852096"/>
              <a:gd name="connsiteX4473" fmla="*/ 4773564 w 12188896"/>
              <a:gd name="connsiteY4473" fmla="*/ 2499328 h 5852096"/>
              <a:gd name="connsiteX4474" fmla="*/ 4770461 w 12188896"/>
              <a:gd name="connsiteY4474" fmla="*/ 2498188 h 5852096"/>
              <a:gd name="connsiteX4475" fmla="*/ 4779581 w 12188896"/>
              <a:gd name="connsiteY4475" fmla="*/ 2499582 h 5852096"/>
              <a:gd name="connsiteX4476" fmla="*/ 4922402 w 12188896"/>
              <a:gd name="connsiteY4476" fmla="*/ 2543030 h 5852096"/>
              <a:gd name="connsiteX4477" fmla="*/ 4928482 w 12188896"/>
              <a:gd name="connsiteY4477" fmla="*/ 2546070 h 5852096"/>
              <a:gd name="connsiteX4478" fmla="*/ 4916701 w 12188896"/>
              <a:gd name="connsiteY4478" fmla="*/ 2543030 h 5852096"/>
              <a:gd name="connsiteX4479" fmla="*/ 4912458 w 12188896"/>
              <a:gd name="connsiteY4479" fmla="*/ 2541446 h 5852096"/>
              <a:gd name="connsiteX4480" fmla="*/ 4922402 w 12188896"/>
              <a:gd name="connsiteY4480" fmla="*/ 2543093 h 5852096"/>
              <a:gd name="connsiteX4481" fmla="*/ 5348393 w 12188896"/>
              <a:gd name="connsiteY4481" fmla="*/ 2693134 h 5852096"/>
              <a:gd name="connsiteX4482" fmla="*/ 5356753 w 12188896"/>
              <a:gd name="connsiteY4482" fmla="*/ 2698074 h 5852096"/>
              <a:gd name="connsiteX4483" fmla="*/ 5345543 w 12188896"/>
              <a:gd name="connsiteY4483" fmla="*/ 2694337 h 5852096"/>
              <a:gd name="connsiteX4484" fmla="*/ 5344973 w 12188896"/>
              <a:gd name="connsiteY4484" fmla="*/ 2694084 h 5852096"/>
              <a:gd name="connsiteX4485" fmla="*/ 5344973 w 12188896"/>
              <a:gd name="connsiteY4485" fmla="*/ 2694084 h 5852096"/>
              <a:gd name="connsiteX4486" fmla="*/ 5337373 w 12188896"/>
              <a:gd name="connsiteY4486" fmla="*/ 2690600 h 5852096"/>
              <a:gd name="connsiteX4487" fmla="*/ 5348393 w 12188896"/>
              <a:gd name="connsiteY4487" fmla="*/ 2693197 h 5852096"/>
              <a:gd name="connsiteX4488" fmla="*/ 5490201 w 12188896"/>
              <a:gd name="connsiteY4488" fmla="*/ 2751592 h 5852096"/>
              <a:gd name="connsiteX4489" fmla="*/ 5497674 w 12188896"/>
              <a:gd name="connsiteY4489" fmla="*/ 2756279 h 5852096"/>
              <a:gd name="connsiteX4490" fmla="*/ 5486527 w 12188896"/>
              <a:gd name="connsiteY4490" fmla="*/ 2752225 h 5852096"/>
              <a:gd name="connsiteX4491" fmla="*/ 5479687 w 12188896"/>
              <a:gd name="connsiteY4491" fmla="*/ 2748805 h 5852096"/>
              <a:gd name="connsiteX4492" fmla="*/ 5490201 w 12188896"/>
              <a:gd name="connsiteY4492" fmla="*/ 2751592 h 5852096"/>
              <a:gd name="connsiteX4493" fmla="*/ 5630361 w 12188896"/>
              <a:gd name="connsiteY4493" fmla="*/ 2814357 h 5852096"/>
              <a:gd name="connsiteX4494" fmla="*/ 5637835 w 12188896"/>
              <a:gd name="connsiteY4494" fmla="*/ 2819424 h 5852096"/>
              <a:gd name="connsiteX4495" fmla="*/ 5624914 w 12188896"/>
              <a:gd name="connsiteY4495" fmla="*/ 2814230 h 5852096"/>
              <a:gd name="connsiteX4496" fmla="*/ 5618454 w 12188896"/>
              <a:gd name="connsiteY4496" fmla="*/ 2810747 h 5852096"/>
              <a:gd name="connsiteX4497" fmla="*/ 5630298 w 12188896"/>
              <a:gd name="connsiteY4497" fmla="*/ 2814357 h 5852096"/>
              <a:gd name="connsiteX4498" fmla="*/ 5770268 w 12188896"/>
              <a:gd name="connsiteY4498" fmla="*/ 2882949 h 5852096"/>
              <a:gd name="connsiteX4499" fmla="*/ 5779135 w 12188896"/>
              <a:gd name="connsiteY4499" fmla="*/ 2889346 h 5852096"/>
              <a:gd name="connsiteX4500" fmla="*/ 5767925 w 12188896"/>
              <a:gd name="connsiteY4500" fmla="*/ 2884342 h 5852096"/>
              <a:gd name="connsiteX4501" fmla="*/ 5758868 w 12188896"/>
              <a:gd name="connsiteY4501" fmla="*/ 2879022 h 5852096"/>
              <a:gd name="connsiteX4502" fmla="*/ 5770268 w 12188896"/>
              <a:gd name="connsiteY4502" fmla="*/ 2882949 h 5852096"/>
              <a:gd name="connsiteX4503" fmla="*/ 5910112 w 12188896"/>
              <a:gd name="connsiteY4503" fmla="*/ 2958571 h 5852096"/>
              <a:gd name="connsiteX4504" fmla="*/ 5917902 w 12188896"/>
              <a:gd name="connsiteY4504" fmla="*/ 2964651 h 5852096"/>
              <a:gd name="connsiteX4505" fmla="*/ 5907515 w 12188896"/>
              <a:gd name="connsiteY4505" fmla="*/ 2959458 h 5852096"/>
              <a:gd name="connsiteX4506" fmla="*/ 5899725 w 12188896"/>
              <a:gd name="connsiteY4506" fmla="*/ 2954518 h 5852096"/>
              <a:gd name="connsiteX4507" fmla="*/ 5910049 w 12188896"/>
              <a:gd name="connsiteY4507" fmla="*/ 2958571 h 5852096"/>
              <a:gd name="connsiteX4508" fmla="*/ 6048435 w 12188896"/>
              <a:gd name="connsiteY4508" fmla="*/ 3041287 h 5852096"/>
              <a:gd name="connsiteX4509" fmla="*/ 6055592 w 12188896"/>
              <a:gd name="connsiteY4509" fmla="*/ 3047367 h 5852096"/>
              <a:gd name="connsiteX4510" fmla="*/ 6046536 w 12188896"/>
              <a:gd name="connsiteY4510" fmla="*/ 3042300 h 5852096"/>
              <a:gd name="connsiteX4511" fmla="*/ 6039125 w 12188896"/>
              <a:gd name="connsiteY4511" fmla="*/ 3037106 h 5852096"/>
              <a:gd name="connsiteX4512" fmla="*/ 6048435 w 12188896"/>
              <a:gd name="connsiteY4512" fmla="*/ 3041287 h 5852096"/>
              <a:gd name="connsiteX4513" fmla="*/ 6186253 w 12188896"/>
              <a:gd name="connsiteY4513" fmla="*/ 3132679 h 5852096"/>
              <a:gd name="connsiteX4514" fmla="*/ 6192776 w 12188896"/>
              <a:gd name="connsiteY4514" fmla="*/ 3138696 h 5852096"/>
              <a:gd name="connsiteX4515" fmla="*/ 6184099 w 12188896"/>
              <a:gd name="connsiteY4515" fmla="*/ 3133249 h 5852096"/>
              <a:gd name="connsiteX4516" fmla="*/ 6177512 w 12188896"/>
              <a:gd name="connsiteY4516" fmla="*/ 3128182 h 5852096"/>
              <a:gd name="connsiteX4517" fmla="*/ 6186253 w 12188896"/>
              <a:gd name="connsiteY4517" fmla="*/ 3132679 h 5852096"/>
              <a:gd name="connsiteX4518" fmla="*/ 6321030 w 12188896"/>
              <a:gd name="connsiteY4518" fmla="*/ 3232242 h 5852096"/>
              <a:gd name="connsiteX4519" fmla="*/ 6326413 w 12188896"/>
              <a:gd name="connsiteY4519" fmla="*/ 3237625 h 5852096"/>
              <a:gd name="connsiteX4520" fmla="*/ 6321093 w 12188896"/>
              <a:gd name="connsiteY4520" fmla="*/ 3233825 h 5852096"/>
              <a:gd name="connsiteX4521" fmla="*/ 6315076 w 12188896"/>
              <a:gd name="connsiteY4521" fmla="*/ 3228695 h 5852096"/>
              <a:gd name="connsiteX4522" fmla="*/ 6321030 w 12188896"/>
              <a:gd name="connsiteY4522" fmla="*/ 3232178 h 5852096"/>
              <a:gd name="connsiteX4523" fmla="*/ 6448650 w 12188896"/>
              <a:gd name="connsiteY4523" fmla="*/ 3335731 h 5852096"/>
              <a:gd name="connsiteX4524" fmla="*/ 6456883 w 12188896"/>
              <a:gd name="connsiteY4524" fmla="*/ 3344852 h 5852096"/>
              <a:gd name="connsiteX4525" fmla="*/ 6455553 w 12188896"/>
              <a:gd name="connsiteY4525" fmla="*/ 3343838 h 5852096"/>
              <a:gd name="connsiteX4526" fmla="*/ 6453780 w 12188896"/>
              <a:gd name="connsiteY4526" fmla="*/ 3342445 h 5852096"/>
              <a:gd name="connsiteX4527" fmla="*/ 6442886 w 12188896"/>
              <a:gd name="connsiteY4527" fmla="*/ 3332248 h 5852096"/>
              <a:gd name="connsiteX4528" fmla="*/ 6448586 w 12188896"/>
              <a:gd name="connsiteY4528" fmla="*/ 3335731 h 5852096"/>
              <a:gd name="connsiteX4529" fmla="*/ 6567150 w 12188896"/>
              <a:gd name="connsiteY4529" fmla="*/ 3439981 h 5852096"/>
              <a:gd name="connsiteX4530" fmla="*/ 6579690 w 12188896"/>
              <a:gd name="connsiteY4530" fmla="*/ 3455181 h 5852096"/>
              <a:gd name="connsiteX4531" fmla="*/ 6575573 w 12188896"/>
              <a:gd name="connsiteY4531" fmla="*/ 3451825 h 5852096"/>
              <a:gd name="connsiteX4532" fmla="*/ 6559423 w 12188896"/>
              <a:gd name="connsiteY4532" fmla="*/ 3435041 h 5852096"/>
              <a:gd name="connsiteX4533" fmla="*/ 6567150 w 12188896"/>
              <a:gd name="connsiteY4533" fmla="*/ 3439981 h 5852096"/>
              <a:gd name="connsiteX4534" fmla="*/ 6678493 w 12188896"/>
              <a:gd name="connsiteY4534" fmla="*/ 3545624 h 5852096"/>
              <a:gd name="connsiteX4535" fmla="*/ 6691350 w 12188896"/>
              <a:gd name="connsiteY4535" fmla="*/ 3562851 h 5852096"/>
              <a:gd name="connsiteX4536" fmla="*/ 6682103 w 12188896"/>
              <a:gd name="connsiteY4536" fmla="*/ 3554934 h 5852096"/>
              <a:gd name="connsiteX4537" fmla="*/ 6677669 w 12188896"/>
              <a:gd name="connsiteY4537" fmla="*/ 3549867 h 5852096"/>
              <a:gd name="connsiteX4538" fmla="*/ 6667599 w 12188896"/>
              <a:gd name="connsiteY4538" fmla="*/ 3538277 h 5852096"/>
              <a:gd name="connsiteX4539" fmla="*/ 6678429 w 12188896"/>
              <a:gd name="connsiteY4539" fmla="*/ 3545687 h 5852096"/>
              <a:gd name="connsiteX4540" fmla="*/ 6883255 w 12188896"/>
              <a:gd name="connsiteY4540" fmla="*/ 3760076 h 5852096"/>
              <a:gd name="connsiteX4541" fmla="*/ 6894402 w 12188896"/>
              <a:gd name="connsiteY4541" fmla="*/ 3777684 h 5852096"/>
              <a:gd name="connsiteX4542" fmla="*/ 6884332 w 12188896"/>
              <a:gd name="connsiteY4542" fmla="*/ 3767930 h 5852096"/>
              <a:gd name="connsiteX4543" fmla="*/ 6870145 w 12188896"/>
              <a:gd name="connsiteY4543" fmla="*/ 3750006 h 5852096"/>
              <a:gd name="connsiteX4544" fmla="*/ 6883255 w 12188896"/>
              <a:gd name="connsiteY4544" fmla="*/ 3760076 h 5852096"/>
              <a:gd name="connsiteX4545" fmla="*/ 6979715 w 12188896"/>
              <a:gd name="connsiteY4545" fmla="*/ 3869899 h 5852096"/>
              <a:gd name="connsiteX4546" fmla="*/ 6988518 w 12188896"/>
              <a:gd name="connsiteY4546" fmla="*/ 3884403 h 5852096"/>
              <a:gd name="connsiteX4547" fmla="*/ 6978321 w 12188896"/>
              <a:gd name="connsiteY4547" fmla="*/ 3874016 h 5852096"/>
              <a:gd name="connsiteX4548" fmla="*/ 6968124 w 12188896"/>
              <a:gd name="connsiteY4548" fmla="*/ 3860399 h 5852096"/>
              <a:gd name="connsiteX4549" fmla="*/ 6979715 w 12188896"/>
              <a:gd name="connsiteY4549" fmla="*/ 3869836 h 5852096"/>
              <a:gd name="connsiteX4550" fmla="*/ 7074400 w 12188896"/>
              <a:gd name="connsiteY4550" fmla="*/ 3982572 h 5852096"/>
              <a:gd name="connsiteX4551" fmla="*/ 7083077 w 12188896"/>
              <a:gd name="connsiteY4551" fmla="*/ 3997266 h 5852096"/>
              <a:gd name="connsiteX4552" fmla="*/ 7073957 w 12188896"/>
              <a:gd name="connsiteY4552" fmla="*/ 3987576 h 5852096"/>
              <a:gd name="connsiteX4553" fmla="*/ 7063697 w 12188896"/>
              <a:gd name="connsiteY4553" fmla="*/ 3973325 h 5852096"/>
              <a:gd name="connsiteX4554" fmla="*/ 7074400 w 12188896"/>
              <a:gd name="connsiteY4554" fmla="*/ 3982509 h 5852096"/>
              <a:gd name="connsiteX4555" fmla="*/ 7167693 w 12188896"/>
              <a:gd name="connsiteY4555" fmla="*/ 4098349 h 5852096"/>
              <a:gd name="connsiteX4556" fmla="*/ 7175800 w 12188896"/>
              <a:gd name="connsiteY4556" fmla="*/ 4112599 h 5852096"/>
              <a:gd name="connsiteX4557" fmla="*/ 7167313 w 12188896"/>
              <a:gd name="connsiteY4557" fmla="*/ 4103099 h 5852096"/>
              <a:gd name="connsiteX4558" fmla="*/ 7157749 w 12188896"/>
              <a:gd name="connsiteY4558" fmla="*/ 4089355 h 5852096"/>
              <a:gd name="connsiteX4559" fmla="*/ 7167756 w 12188896"/>
              <a:gd name="connsiteY4559" fmla="*/ 4098349 h 5852096"/>
              <a:gd name="connsiteX4560" fmla="*/ 10328935 w 12188896"/>
              <a:gd name="connsiteY4560" fmla="*/ 3431621 h 5852096"/>
              <a:gd name="connsiteX4561" fmla="*/ 10335396 w 12188896"/>
              <a:gd name="connsiteY4561" fmla="*/ 3429847 h 5852096"/>
              <a:gd name="connsiteX4562" fmla="*/ 10297142 w 12188896"/>
              <a:gd name="connsiteY4562" fmla="*/ 3456131 h 5852096"/>
              <a:gd name="connsiteX4563" fmla="*/ 10260787 w 12188896"/>
              <a:gd name="connsiteY4563" fmla="*/ 3458728 h 5852096"/>
              <a:gd name="connsiteX4564" fmla="*/ 10301765 w 12188896"/>
              <a:gd name="connsiteY4564" fmla="*/ 3439031 h 5852096"/>
              <a:gd name="connsiteX4565" fmla="*/ 10328872 w 12188896"/>
              <a:gd name="connsiteY4565" fmla="*/ 3431621 h 5852096"/>
              <a:gd name="connsiteX4566" fmla="*/ 10225193 w 12188896"/>
              <a:gd name="connsiteY4566" fmla="*/ 3460628 h 5852096"/>
              <a:gd name="connsiteX4567" fmla="*/ 10221202 w 12188896"/>
              <a:gd name="connsiteY4567" fmla="*/ 3460881 h 5852096"/>
              <a:gd name="connsiteX4568" fmla="*/ 10229436 w 12188896"/>
              <a:gd name="connsiteY4568" fmla="*/ 3458665 h 5852096"/>
              <a:gd name="connsiteX4569" fmla="*/ 10225256 w 12188896"/>
              <a:gd name="connsiteY4569" fmla="*/ 3460628 h 5852096"/>
              <a:gd name="connsiteX4570" fmla="*/ 10083512 w 12188896"/>
              <a:gd name="connsiteY4570" fmla="*/ 3483745 h 5852096"/>
              <a:gd name="connsiteX4571" fmla="*/ 10079142 w 12188896"/>
              <a:gd name="connsiteY4571" fmla="*/ 3483112 h 5852096"/>
              <a:gd name="connsiteX4572" fmla="*/ 10087946 w 12188896"/>
              <a:gd name="connsiteY4572" fmla="*/ 3482542 h 5852096"/>
              <a:gd name="connsiteX4573" fmla="*/ 10083512 w 12188896"/>
              <a:gd name="connsiteY4573" fmla="*/ 3483745 h 5852096"/>
              <a:gd name="connsiteX4574" fmla="*/ 10052098 w 12188896"/>
              <a:gd name="connsiteY4574" fmla="*/ 3492992 h 5852096"/>
              <a:gd name="connsiteX4575" fmla="*/ 10017200 w 12188896"/>
              <a:gd name="connsiteY4575" fmla="*/ 3504329 h 5852096"/>
              <a:gd name="connsiteX4576" fmla="*/ 9978186 w 12188896"/>
              <a:gd name="connsiteY4576" fmla="*/ 3491092 h 5852096"/>
              <a:gd name="connsiteX4577" fmla="*/ 10013020 w 12188896"/>
              <a:gd name="connsiteY4577" fmla="*/ 3487735 h 5852096"/>
              <a:gd name="connsiteX4578" fmla="*/ 10052098 w 12188896"/>
              <a:gd name="connsiteY4578" fmla="*/ 3492992 h 5852096"/>
              <a:gd name="connsiteX4579" fmla="*/ 9813072 w 12188896"/>
              <a:gd name="connsiteY4579" fmla="*/ 3455498 h 5852096"/>
              <a:gd name="connsiteX4580" fmla="*/ 9808512 w 12188896"/>
              <a:gd name="connsiteY4580" fmla="*/ 3453281 h 5852096"/>
              <a:gd name="connsiteX4581" fmla="*/ 9817822 w 12188896"/>
              <a:gd name="connsiteY4581" fmla="*/ 3455815 h 5852096"/>
              <a:gd name="connsiteX4582" fmla="*/ 9813072 w 12188896"/>
              <a:gd name="connsiteY4582" fmla="*/ 3455561 h 5852096"/>
              <a:gd name="connsiteX4583" fmla="*/ 6631688 w 12188896"/>
              <a:gd name="connsiteY4583" fmla="*/ 2103864 h 5852096"/>
              <a:gd name="connsiteX4584" fmla="*/ 6539155 w 12188896"/>
              <a:gd name="connsiteY4584" fmla="*/ 2150986 h 5852096"/>
              <a:gd name="connsiteX4585" fmla="*/ 6520852 w 12188896"/>
              <a:gd name="connsiteY4585" fmla="*/ 2106968 h 5852096"/>
              <a:gd name="connsiteX4586" fmla="*/ 6491908 w 12188896"/>
              <a:gd name="connsiteY4586" fmla="*/ 2044203 h 5852096"/>
              <a:gd name="connsiteX4587" fmla="*/ 6579753 w 12188896"/>
              <a:gd name="connsiteY4587" fmla="*/ 1995941 h 5852096"/>
              <a:gd name="connsiteX4588" fmla="*/ 6631688 w 12188896"/>
              <a:gd name="connsiteY4588" fmla="*/ 2103864 h 5852096"/>
              <a:gd name="connsiteX4589" fmla="*/ 5659495 w 12188896"/>
              <a:gd name="connsiteY4589" fmla="*/ 1119004 h 5852096"/>
              <a:gd name="connsiteX4590" fmla="*/ 5920245 w 12188896"/>
              <a:gd name="connsiteY4590" fmla="*/ 1307172 h 5852096"/>
              <a:gd name="connsiteX4591" fmla="*/ 6474174 w 12188896"/>
              <a:gd name="connsiteY4591" fmla="*/ 2038883 h 5852096"/>
              <a:gd name="connsiteX4592" fmla="*/ 6383731 w 12188896"/>
              <a:gd name="connsiteY4592" fmla="*/ 2085560 h 5852096"/>
              <a:gd name="connsiteX4593" fmla="*/ 5793892 w 12188896"/>
              <a:gd name="connsiteY4593" fmla="*/ 1286525 h 5852096"/>
              <a:gd name="connsiteX4594" fmla="*/ 5503374 w 12188896"/>
              <a:gd name="connsiteY4594" fmla="*/ 1095380 h 5852096"/>
              <a:gd name="connsiteX4595" fmla="*/ 5367774 w 12188896"/>
              <a:gd name="connsiteY4595" fmla="*/ 1047942 h 5852096"/>
              <a:gd name="connsiteX4596" fmla="*/ 5406028 w 12188896"/>
              <a:gd name="connsiteY4596" fmla="*/ 1041038 h 5852096"/>
              <a:gd name="connsiteX4597" fmla="*/ 5411412 w 12188896"/>
              <a:gd name="connsiteY4597" fmla="*/ 1040278 h 5852096"/>
              <a:gd name="connsiteX4598" fmla="*/ 5659495 w 12188896"/>
              <a:gd name="connsiteY4598" fmla="*/ 1118877 h 5852096"/>
              <a:gd name="connsiteX4599" fmla="*/ 5311025 w 12188896"/>
              <a:gd name="connsiteY4599" fmla="*/ 1048575 h 5852096"/>
              <a:gd name="connsiteX4600" fmla="*/ 5274101 w 12188896"/>
              <a:gd name="connsiteY4600" fmla="*/ 1060862 h 5852096"/>
              <a:gd name="connsiteX4601" fmla="*/ 5208106 w 12188896"/>
              <a:gd name="connsiteY4601" fmla="*/ 1043065 h 5852096"/>
              <a:gd name="connsiteX4602" fmla="*/ 5244650 w 12188896"/>
              <a:gd name="connsiteY4602" fmla="*/ 1038188 h 5852096"/>
              <a:gd name="connsiteX4603" fmla="*/ 5311025 w 12188896"/>
              <a:gd name="connsiteY4603" fmla="*/ 1048575 h 5852096"/>
              <a:gd name="connsiteX4604" fmla="*/ 5141478 w 12188896"/>
              <a:gd name="connsiteY4604" fmla="*/ 1043319 h 5852096"/>
              <a:gd name="connsiteX4605" fmla="*/ 5110000 w 12188896"/>
              <a:gd name="connsiteY4605" fmla="*/ 1051742 h 5852096"/>
              <a:gd name="connsiteX4606" fmla="*/ 5054518 w 12188896"/>
              <a:gd name="connsiteY4606" fmla="*/ 1038505 h 5852096"/>
              <a:gd name="connsiteX4607" fmla="*/ 5083843 w 12188896"/>
              <a:gd name="connsiteY4607" fmla="*/ 1035592 h 5852096"/>
              <a:gd name="connsiteX4608" fmla="*/ 5141478 w 12188896"/>
              <a:gd name="connsiteY4608" fmla="*/ 1043319 h 5852096"/>
              <a:gd name="connsiteX4609" fmla="*/ 4976173 w 12188896"/>
              <a:gd name="connsiteY4609" fmla="*/ 1038062 h 5852096"/>
              <a:gd name="connsiteX4610" fmla="*/ 4951029 w 12188896"/>
              <a:gd name="connsiteY4610" fmla="*/ 1043635 h 5852096"/>
              <a:gd name="connsiteX4611" fmla="*/ 4905935 w 12188896"/>
              <a:gd name="connsiteY4611" fmla="*/ 1033945 h 5852096"/>
              <a:gd name="connsiteX4612" fmla="*/ 4928102 w 12188896"/>
              <a:gd name="connsiteY4612" fmla="*/ 1032298 h 5852096"/>
              <a:gd name="connsiteX4613" fmla="*/ 4976110 w 12188896"/>
              <a:gd name="connsiteY4613" fmla="*/ 1038062 h 5852096"/>
              <a:gd name="connsiteX4614" fmla="*/ 4813782 w 12188896"/>
              <a:gd name="connsiteY4614" fmla="*/ 1032995 h 5852096"/>
              <a:gd name="connsiteX4615" fmla="*/ 4797188 w 12188896"/>
              <a:gd name="connsiteY4615" fmla="*/ 1036035 h 5852096"/>
              <a:gd name="connsiteX4616" fmla="*/ 4760580 w 12188896"/>
              <a:gd name="connsiteY4616" fmla="*/ 1028751 h 5852096"/>
              <a:gd name="connsiteX4617" fmla="*/ 4768307 w 12188896"/>
              <a:gd name="connsiteY4617" fmla="*/ 1028371 h 5852096"/>
              <a:gd name="connsiteX4618" fmla="*/ 4813782 w 12188896"/>
              <a:gd name="connsiteY4618" fmla="*/ 1032995 h 5852096"/>
              <a:gd name="connsiteX4619" fmla="*/ 4657407 w 12188896"/>
              <a:gd name="connsiteY4619" fmla="*/ 1027358 h 5852096"/>
              <a:gd name="connsiteX4620" fmla="*/ 4647781 w 12188896"/>
              <a:gd name="connsiteY4620" fmla="*/ 1028815 h 5852096"/>
              <a:gd name="connsiteX4621" fmla="*/ 4628147 w 12188896"/>
              <a:gd name="connsiteY4621" fmla="*/ 1025141 h 5852096"/>
              <a:gd name="connsiteX4622" fmla="*/ 4632897 w 12188896"/>
              <a:gd name="connsiteY4622" fmla="*/ 1024951 h 5852096"/>
              <a:gd name="connsiteX4623" fmla="*/ 4657407 w 12188896"/>
              <a:gd name="connsiteY4623" fmla="*/ 1027358 h 5852096"/>
              <a:gd name="connsiteX4624" fmla="*/ 3339785 w 12188896"/>
              <a:gd name="connsiteY4624" fmla="*/ 1326236 h 5852096"/>
              <a:gd name="connsiteX4625" fmla="*/ 3406983 w 12188896"/>
              <a:gd name="connsiteY4625" fmla="*/ 1412689 h 5852096"/>
              <a:gd name="connsiteX4626" fmla="*/ 3335225 w 12188896"/>
              <a:gd name="connsiteY4626" fmla="*/ 1466967 h 5852096"/>
              <a:gd name="connsiteX4627" fmla="*/ 3266823 w 12188896"/>
              <a:gd name="connsiteY4627" fmla="*/ 1371901 h 5852096"/>
              <a:gd name="connsiteX4628" fmla="*/ 3339785 w 12188896"/>
              <a:gd name="connsiteY4628" fmla="*/ 1326236 h 5852096"/>
              <a:gd name="connsiteX4629" fmla="*/ 3415154 w 12188896"/>
              <a:gd name="connsiteY4629" fmla="*/ 1423836 h 5852096"/>
              <a:gd name="connsiteX4630" fmla="*/ 3490649 w 12188896"/>
              <a:gd name="connsiteY4630" fmla="*/ 1532265 h 5852096"/>
              <a:gd name="connsiteX4631" fmla="*/ 3421614 w 12188896"/>
              <a:gd name="connsiteY4631" fmla="*/ 1596107 h 5852096"/>
              <a:gd name="connsiteX4632" fmla="*/ 3343078 w 12188896"/>
              <a:gd name="connsiteY4632" fmla="*/ 1478367 h 5852096"/>
              <a:gd name="connsiteX4633" fmla="*/ 3415154 w 12188896"/>
              <a:gd name="connsiteY4633" fmla="*/ 1423836 h 5852096"/>
              <a:gd name="connsiteX4634" fmla="*/ 4256750 w 12188896"/>
              <a:gd name="connsiteY4634" fmla="*/ 2341054 h 5852096"/>
              <a:gd name="connsiteX4635" fmla="*/ 4359859 w 12188896"/>
              <a:gd name="connsiteY4635" fmla="*/ 2388239 h 5852096"/>
              <a:gd name="connsiteX4636" fmla="*/ 4249973 w 12188896"/>
              <a:gd name="connsiteY4636" fmla="*/ 2351948 h 5852096"/>
              <a:gd name="connsiteX4637" fmla="*/ 4256750 w 12188896"/>
              <a:gd name="connsiteY4637" fmla="*/ 2341054 h 5852096"/>
              <a:gd name="connsiteX4638" fmla="*/ 10370103 w 12188896"/>
              <a:gd name="connsiteY4638" fmla="*/ 3405716 h 5852096"/>
              <a:gd name="connsiteX4639" fmla="*/ 10370103 w 12188896"/>
              <a:gd name="connsiteY4639" fmla="*/ 3405716 h 5852096"/>
              <a:gd name="connsiteX4640" fmla="*/ 10370103 w 12188896"/>
              <a:gd name="connsiteY4640" fmla="*/ 3405716 h 5852096"/>
              <a:gd name="connsiteX4641" fmla="*/ 10370103 w 12188896"/>
              <a:gd name="connsiteY4641" fmla="*/ 3405716 h 5852096"/>
              <a:gd name="connsiteX4642" fmla="*/ 9947849 w 12188896"/>
              <a:gd name="connsiteY4642" fmla="*/ 3481149 h 5852096"/>
              <a:gd name="connsiteX4643" fmla="*/ 9940502 w 12188896"/>
              <a:gd name="connsiteY4643" fmla="*/ 3478742 h 5852096"/>
              <a:gd name="connsiteX4644" fmla="*/ 9948736 w 12188896"/>
              <a:gd name="connsiteY4644" fmla="*/ 3479692 h 5852096"/>
              <a:gd name="connsiteX4645" fmla="*/ 9954056 w 12188896"/>
              <a:gd name="connsiteY4645" fmla="*/ 3480325 h 5852096"/>
              <a:gd name="connsiteX4646" fmla="*/ 9947849 w 12188896"/>
              <a:gd name="connsiteY4646" fmla="*/ 3481085 h 5852096"/>
              <a:gd name="connsiteX4647" fmla="*/ 8047417 w 12188896"/>
              <a:gd name="connsiteY4647" fmla="*/ 1631385 h 5852096"/>
              <a:gd name="connsiteX4648" fmla="*/ 7713515 w 12188896"/>
              <a:gd name="connsiteY4648" fmla="*/ 1488121 h 5852096"/>
              <a:gd name="connsiteX4649" fmla="*/ 7432433 w 12188896"/>
              <a:gd name="connsiteY4649" fmla="*/ 1559309 h 5852096"/>
              <a:gd name="connsiteX4650" fmla="*/ 7152872 w 12188896"/>
              <a:gd name="connsiteY4650" fmla="*/ 1763882 h 5852096"/>
              <a:gd name="connsiteX4651" fmla="*/ 6960334 w 12188896"/>
              <a:gd name="connsiteY4651" fmla="*/ 1911959 h 5852096"/>
              <a:gd name="connsiteX4652" fmla="*/ 6644165 w 12188896"/>
              <a:gd name="connsiteY4652" fmla="*/ 2097278 h 5852096"/>
              <a:gd name="connsiteX4653" fmla="*/ 6591977 w 12188896"/>
              <a:gd name="connsiteY4653" fmla="*/ 1989038 h 5852096"/>
              <a:gd name="connsiteX4654" fmla="*/ 6910679 w 12188896"/>
              <a:gd name="connsiteY4654" fmla="*/ 1790229 h 5852096"/>
              <a:gd name="connsiteX4655" fmla="*/ 7094604 w 12188896"/>
              <a:gd name="connsiteY4655" fmla="*/ 1642025 h 5852096"/>
              <a:gd name="connsiteX4656" fmla="*/ 7095174 w 12188896"/>
              <a:gd name="connsiteY4656" fmla="*/ 1641518 h 5852096"/>
              <a:gd name="connsiteX4657" fmla="*/ 7653219 w 12188896"/>
              <a:gd name="connsiteY4657" fmla="*/ 1358031 h 5852096"/>
              <a:gd name="connsiteX4658" fmla="*/ 8238055 w 12188896"/>
              <a:gd name="connsiteY4658" fmla="*/ 1844254 h 5852096"/>
              <a:gd name="connsiteX4659" fmla="*/ 8047417 w 12188896"/>
              <a:gd name="connsiteY4659" fmla="*/ 1631385 h 5852096"/>
              <a:gd name="connsiteX4660" fmla="*/ 6486207 w 12188896"/>
              <a:gd name="connsiteY4660" fmla="*/ 2032486 h 5852096"/>
              <a:gd name="connsiteX4661" fmla="*/ 5929809 w 12188896"/>
              <a:gd name="connsiteY4661" fmla="*/ 1297546 h 5852096"/>
              <a:gd name="connsiteX4662" fmla="*/ 5665638 w 12188896"/>
              <a:gd name="connsiteY4662" fmla="*/ 1106907 h 5852096"/>
              <a:gd name="connsiteX4663" fmla="*/ 5462776 w 12188896"/>
              <a:gd name="connsiteY4663" fmla="*/ 1035655 h 5852096"/>
              <a:gd name="connsiteX4664" fmla="*/ 6055972 w 12188896"/>
              <a:gd name="connsiteY4664" fmla="*/ 1318066 h 5852096"/>
              <a:gd name="connsiteX4665" fmla="*/ 6573674 w 12188896"/>
              <a:gd name="connsiteY4665" fmla="*/ 1984414 h 5852096"/>
              <a:gd name="connsiteX4666" fmla="*/ 6486207 w 12188896"/>
              <a:gd name="connsiteY4666" fmla="*/ 2032549 h 5852096"/>
              <a:gd name="connsiteX4667" fmla="*/ 5338766 w 12188896"/>
              <a:gd name="connsiteY4667" fmla="*/ 1040912 h 5852096"/>
              <a:gd name="connsiteX4668" fmla="*/ 5307289 w 12188896"/>
              <a:gd name="connsiteY4668" fmla="*/ 1034388 h 5852096"/>
              <a:gd name="connsiteX4669" fmla="*/ 5361440 w 12188896"/>
              <a:gd name="connsiteY4669" fmla="*/ 1035528 h 5852096"/>
              <a:gd name="connsiteX4670" fmla="*/ 5338766 w 12188896"/>
              <a:gd name="connsiteY4670" fmla="*/ 1040848 h 5852096"/>
              <a:gd name="connsiteX4671" fmla="*/ 5174475 w 12188896"/>
              <a:gd name="connsiteY4671" fmla="*/ 1035845 h 5852096"/>
              <a:gd name="connsiteX4672" fmla="*/ 5158768 w 12188896"/>
              <a:gd name="connsiteY4672" fmla="*/ 1032868 h 5852096"/>
              <a:gd name="connsiteX4673" fmla="*/ 5186002 w 12188896"/>
              <a:gd name="connsiteY4673" fmla="*/ 1033565 h 5852096"/>
              <a:gd name="connsiteX4674" fmla="*/ 5174475 w 12188896"/>
              <a:gd name="connsiteY4674" fmla="*/ 1035845 h 5852096"/>
              <a:gd name="connsiteX4675" fmla="*/ 2661466 w 12188896"/>
              <a:gd name="connsiteY4675" fmla="*/ 915318 h 5852096"/>
              <a:gd name="connsiteX4676" fmla="*/ 2665393 w 12188896"/>
              <a:gd name="connsiteY4676" fmla="*/ 916142 h 5852096"/>
              <a:gd name="connsiteX4677" fmla="*/ 2633345 w 12188896"/>
              <a:gd name="connsiteY4677" fmla="*/ 917852 h 5852096"/>
              <a:gd name="connsiteX4678" fmla="*/ 2626189 w 12188896"/>
              <a:gd name="connsiteY4678" fmla="*/ 915825 h 5852096"/>
              <a:gd name="connsiteX4679" fmla="*/ 2661466 w 12188896"/>
              <a:gd name="connsiteY4679" fmla="*/ 915318 h 5852096"/>
              <a:gd name="connsiteX4680" fmla="*/ 2717264 w 12188896"/>
              <a:gd name="connsiteY4680" fmla="*/ 927795 h 5852096"/>
              <a:gd name="connsiteX4681" fmla="*/ 2728855 w 12188896"/>
              <a:gd name="connsiteY4681" fmla="*/ 930709 h 5852096"/>
              <a:gd name="connsiteX4682" fmla="*/ 2685534 w 12188896"/>
              <a:gd name="connsiteY4682" fmla="*/ 934066 h 5852096"/>
              <a:gd name="connsiteX4683" fmla="*/ 2672297 w 12188896"/>
              <a:gd name="connsiteY4683" fmla="*/ 929695 h 5852096"/>
              <a:gd name="connsiteX4684" fmla="*/ 2717328 w 12188896"/>
              <a:gd name="connsiteY4684" fmla="*/ 927795 h 5852096"/>
              <a:gd name="connsiteX4685" fmla="*/ 2769516 w 12188896"/>
              <a:gd name="connsiteY4685" fmla="*/ 941666 h 5852096"/>
              <a:gd name="connsiteX4686" fmla="*/ 2787946 w 12188896"/>
              <a:gd name="connsiteY4686" fmla="*/ 947113 h 5852096"/>
              <a:gd name="connsiteX4687" fmla="*/ 2737088 w 12188896"/>
              <a:gd name="connsiteY4687" fmla="*/ 952433 h 5852096"/>
              <a:gd name="connsiteX4688" fmla="*/ 2717644 w 12188896"/>
              <a:gd name="connsiteY4688" fmla="*/ 945149 h 5852096"/>
              <a:gd name="connsiteX4689" fmla="*/ 2769453 w 12188896"/>
              <a:gd name="connsiteY4689" fmla="*/ 941602 h 5852096"/>
              <a:gd name="connsiteX4690" fmla="*/ 2819994 w 12188896"/>
              <a:gd name="connsiteY4690" fmla="*/ 957436 h 5852096"/>
              <a:gd name="connsiteX4691" fmla="*/ 2844948 w 12188896"/>
              <a:gd name="connsiteY4691" fmla="*/ 966113 h 5852096"/>
              <a:gd name="connsiteX4692" fmla="*/ 2788896 w 12188896"/>
              <a:gd name="connsiteY4692" fmla="*/ 973713 h 5852096"/>
              <a:gd name="connsiteX4693" fmla="*/ 2763372 w 12188896"/>
              <a:gd name="connsiteY4693" fmla="*/ 962946 h 5852096"/>
              <a:gd name="connsiteX4694" fmla="*/ 2820057 w 12188896"/>
              <a:gd name="connsiteY4694" fmla="*/ 957499 h 5852096"/>
              <a:gd name="connsiteX4695" fmla="*/ 2872942 w 12188896"/>
              <a:gd name="connsiteY4695" fmla="*/ 976563 h 5852096"/>
              <a:gd name="connsiteX4696" fmla="*/ 2901316 w 12188896"/>
              <a:gd name="connsiteY4696" fmla="*/ 988027 h 5852096"/>
              <a:gd name="connsiteX4697" fmla="*/ 2841275 w 12188896"/>
              <a:gd name="connsiteY4697" fmla="*/ 998161 h 5852096"/>
              <a:gd name="connsiteX4698" fmla="*/ 2812647 w 12188896"/>
              <a:gd name="connsiteY4698" fmla="*/ 984354 h 5852096"/>
              <a:gd name="connsiteX4699" fmla="*/ 2872942 w 12188896"/>
              <a:gd name="connsiteY4699" fmla="*/ 976563 h 5852096"/>
              <a:gd name="connsiteX4700" fmla="*/ 2924053 w 12188896"/>
              <a:gd name="connsiteY4700" fmla="*/ 997907 h 5852096"/>
              <a:gd name="connsiteX4701" fmla="*/ 2957684 w 12188896"/>
              <a:gd name="connsiteY4701" fmla="*/ 1013678 h 5852096"/>
              <a:gd name="connsiteX4702" fmla="*/ 2894666 w 12188896"/>
              <a:gd name="connsiteY4702" fmla="*/ 1026788 h 5852096"/>
              <a:gd name="connsiteX4703" fmla="*/ 2860908 w 12188896"/>
              <a:gd name="connsiteY4703" fmla="*/ 1008231 h 5852096"/>
              <a:gd name="connsiteX4704" fmla="*/ 2924053 w 12188896"/>
              <a:gd name="connsiteY4704" fmla="*/ 997844 h 5852096"/>
              <a:gd name="connsiteX4705" fmla="*/ 2976242 w 12188896"/>
              <a:gd name="connsiteY4705" fmla="*/ 1022988 h 5852096"/>
              <a:gd name="connsiteX4706" fmla="*/ 3015003 w 12188896"/>
              <a:gd name="connsiteY4706" fmla="*/ 1043952 h 5852096"/>
              <a:gd name="connsiteX4707" fmla="*/ 2949578 w 12188896"/>
              <a:gd name="connsiteY4707" fmla="*/ 1060482 h 5852096"/>
              <a:gd name="connsiteX4708" fmla="*/ 2942991 w 12188896"/>
              <a:gd name="connsiteY4708" fmla="*/ 1056112 h 5852096"/>
              <a:gd name="connsiteX4709" fmla="*/ 2910943 w 12188896"/>
              <a:gd name="connsiteY4709" fmla="*/ 1036225 h 5852096"/>
              <a:gd name="connsiteX4710" fmla="*/ 2976305 w 12188896"/>
              <a:gd name="connsiteY4710" fmla="*/ 1022988 h 5852096"/>
              <a:gd name="connsiteX4711" fmla="*/ 3029886 w 12188896"/>
              <a:gd name="connsiteY4711" fmla="*/ 1052629 h 5852096"/>
              <a:gd name="connsiteX4712" fmla="*/ 3071244 w 12188896"/>
              <a:gd name="connsiteY4712" fmla="*/ 1078470 h 5852096"/>
              <a:gd name="connsiteX4713" fmla="*/ 3073524 w 12188896"/>
              <a:gd name="connsiteY4713" fmla="*/ 1079990 h 5852096"/>
              <a:gd name="connsiteX4714" fmla="*/ 3005819 w 12188896"/>
              <a:gd name="connsiteY4714" fmla="*/ 1100510 h 5852096"/>
              <a:gd name="connsiteX4715" fmla="*/ 2962625 w 12188896"/>
              <a:gd name="connsiteY4715" fmla="*/ 1069349 h 5852096"/>
              <a:gd name="connsiteX4716" fmla="*/ 3029886 w 12188896"/>
              <a:gd name="connsiteY4716" fmla="*/ 1052692 h 5852096"/>
              <a:gd name="connsiteX4717" fmla="*/ 3085685 w 12188896"/>
              <a:gd name="connsiteY4717" fmla="*/ 1088160 h 5852096"/>
              <a:gd name="connsiteX4718" fmla="*/ 3133629 w 12188896"/>
              <a:gd name="connsiteY4718" fmla="*/ 1122994 h 5852096"/>
              <a:gd name="connsiteX4719" fmla="*/ 3064087 w 12188896"/>
              <a:gd name="connsiteY4719" fmla="*/ 1148265 h 5852096"/>
              <a:gd name="connsiteX4720" fmla="*/ 3016649 w 12188896"/>
              <a:gd name="connsiteY4720" fmla="*/ 1108870 h 5852096"/>
              <a:gd name="connsiteX4721" fmla="*/ 3085685 w 12188896"/>
              <a:gd name="connsiteY4721" fmla="*/ 1088160 h 5852096"/>
              <a:gd name="connsiteX4722" fmla="*/ 3143953 w 12188896"/>
              <a:gd name="connsiteY4722" fmla="*/ 1131101 h 5852096"/>
              <a:gd name="connsiteX4723" fmla="*/ 3196141 w 12188896"/>
              <a:gd name="connsiteY4723" fmla="*/ 1175119 h 5852096"/>
              <a:gd name="connsiteX4724" fmla="*/ 3125079 w 12188896"/>
              <a:gd name="connsiteY4724" fmla="*/ 1205963 h 5852096"/>
              <a:gd name="connsiteX4725" fmla="*/ 3073397 w 12188896"/>
              <a:gd name="connsiteY4725" fmla="*/ 1156562 h 5852096"/>
              <a:gd name="connsiteX4726" fmla="*/ 3143953 w 12188896"/>
              <a:gd name="connsiteY4726" fmla="*/ 1131038 h 5852096"/>
              <a:gd name="connsiteX4727" fmla="*/ 3205261 w 12188896"/>
              <a:gd name="connsiteY4727" fmla="*/ 1183352 h 5852096"/>
              <a:gd name="connsiteX4728" fmla="*/ 3261756 w 12188896"/>
              <a:gd name="connsiteY4728" fmla="*/ 1238517 h 5852096"/>
              <a:gd name="connsiteX4729" fmla="*/ 3196774 w 12188896"/>
              <a:gd name="connsiteY4729" fmla="*/ 1272085 h 5852096"/>
              <a:gd name="connsiteX4730" fmla="*/ 3189554 w 12188896"/>
              <a:gd name="connsiteY4730" fmla="*/ 1275948 h 5852096"/>
              <a:gd name="connsiteX4731" fmla="*/ 3133376 w 12188896"/>
              <a:gd name="connsiteY4731" fmla="*/ 1214513 h 5852096"/>
              <a:gd name="connsiteX4732" fmla="*/ 3205198 w 12188896"/>
              <a:gd name="connsiteY4732" fmla="*/ 1183352 h 5852096"/>
              <a:gd name="connsiteX4733" fmla="*/ 3270243 w 12188896"/>
              <a:gd name="connsiteY4733" fmla="*/ 1247384 h 5852096"/>
              <a:gd name="connsiteX4734" fmla="*/ 3331551 w 12188896"/>
              <a:gd name="connsiteY4734" fmla="*/ 1316356 h 5852096"/>
              <a:gd name="connsiteX4735" fmla="*/ 3259033 w 12188896"/>
              <a:gd name="connsiteY4735" fmla="*/ 1361641 h 5852096"/>
              <a:gd name="connsiteX4736" fmla="*/ 3197597 w 12188896"/>
              <a:gd name="connsiteY4736" fmla="*/ 1285258 h 5852096"/>
              <a:gd name="connsiteX4737" fmla="*/ 3270306 w 12188896"/>
              <a:gd name="connsiteY4737" fmla="*/ 1247448 h 5852096"/>
              <a:gd name="connsiteX4738" fmla="*/ 3498882 w 12188896"/>
              <a:gd name="connsiteY4738" fmla="*/ 1544616 h 5852096"/>
              <a:gd name="connsiteX4739" fmla="*/ 3564877 w 12188896"/>
              <a:gd name="connsiteY4739" fmla="*/ 1645255 h 5852096"/>
              <a:gd name="connsiteX4740" fmla="*/ 3568614 w 12188896"/>
              <a:gd name="connsiteY4740" fmla="*/ 1651018 h 5852096"/>
              <a:gd name="connsiteX4741" fmla="*/ 3587235 w 12188896"/>
              <a:gd name="connsiteY4741" fmla="*/ 1679646 h 5852096"/>
              <a:gd name="connsiteX4742" fmla="*/ 3524660 w 12188896"/>
              <a:gd name="connsiteY4742" fmla="*/ 1751595 h 5852096"/>
              <a:gd name="connsiteX4743" fmla="*/ 3436054 w 12188896"/>
              <a:gd name="connsiteY4743" fmla="*/ 1618148 h 5852096"/>
              <a:gd name="connsiteX4744" fmla="*/ 3429721 w 12188896"/>
              <a:gd name="connsiteY4744" fmla="*/ 1608521 h 5852096"/>
              <a:gd name="connsiteX4745" fmla="*/ 3498882 w 12188896"/>
              <a:gd name="connsiteY4745" fmla="*/ 1544616 h 5852096"/>
              <a:gd name="connsiteX4746" fmla="*/ 3594455 w 12188896"/>
              <a:gd name="connsiteY4746" fmla="*/ 1690666 h 5852096"/>
              <a:gd name="connsiteX4747" fmla="*/ 3705735 w 12188896"/>
              <a:gd name="connsiteY4747" fmla="*/ 1854451 h 5852096"/>
              <a:gd name="connsiteX4748" fmla="*/ 3655193 w 12188896"/>
              <a:gd name="connsiteY4748" fmla="*/ 1927856 h 5852096"/>
              <a:gd name="connsiteX4749" fmla="*/ 3616812 w 12188896"/>
              <a:gd name="connsiteY4749" fmla="*/ 1879848 h 5852096"/>
              <a:gd name="connsiteX4750" fmla="*/ 3532260 w 12188896"/>
              <a:gd name="connsiteY4750" fmla="*/ 1762742 h 5852096"/>
              <a:gd name="connsiteX4751" fmla="*/ 3594455 w 12188896"/>
              <a:gd name="connsiteY4751" fmla="*/ 1690666 h 5852096"/>
              <a:gd name="connsiteX4752" fmla="*/ 3714158 w 12188896"/>
              <a:gd name="connsiteY4752" fmla="*/ 1866041 h 5852096"/>
              <a:gd name="connsiteX4753" fmla="*/ 3738036 w 12188896"/>
              <a:gd name="connsiteY4753" fmla="*/ 1898342 h 5852096"/>
              <a:gd name="connsiteX4754" fmla="*/ 3858119 w 12188896"/>
              <a:gd name="connsiteY4754" fmla="*/ 2041479 h 5852096"/>
              <a:gd name="connsiteX4755" fmla="*/ 3822271 w 12188896"/>
              <a:gd name="connsiteY4755" fmla="*/ 2099304 h 5852096"/>
              <a:gd name="connsiteX4756" fmla="*/ 3664314 w 12188896"/>
              <a:gd name="connsiteY4756" fmla="*/ 1938750 h 5852096"/>
              <a:gd name="connsiteX4757" fmla="*/ 3714158 w 12188896"/>
              <a:gd name="connsiteY4757" fmla="*/ 1866041 h 5852096"/>
              <a:gd name="connsiteX4758" fmla="*/ 3867809 w 12188896"/>
              <a:gd name="connsiteY4758" fmla="*/ 2051613 h 5852096"/>
              <a:gd name="connsiteX4759" fmla="*/ 4038244 w 12188896"/>
              <a:gd name="connsiteY4759" fmla="*/ 2204187 h 5852096"/>
              <a:gd name="connsiteX4760" fmla="*/ 4015950 w 12188896"/>
              <a:gd name="connsiteY4760" fmla="*/ 2239845 h 5852096"/>
              <a:gd name="connsiteX4761" fmla="*/ 3832658 w 12188896"/>
              <a:gd name="connsiteY4761" fmla="*/ 2108171 h 5852096"/>
              <a:gd name="connsiteX4762" fmla="*/ 3867809 w 12188896"/>
              <a:gd name="connsiteY4762" fmla="*/ 2051550 h 5852096"/>
              <a:gd name="connsiteX4763" fmla="*/ 4049011 w 12188896"/>
              <a:gd name="connsiteY4763" fmla="*/ 2212357 h 5852096"/>
              <a:gd name="connsiteX4764" fmla="*/ 4142620 w 12188896"/>
              <a:gd name="connsiteY4764" fmla="*/ 2276579 h 5852096"/>
              <a:gd name="connsiteX4765" fmla="*/ 4244526 w 12188896"/>
              <a:gd name="connsiteY4765" fmla="*/ 2334847 h 5852096"/>
              <a:gd name="connsiteX4766" fmla="*/ 4236926 w 12188896"/>
              <a:gd name="connsiteY4766" fmla="*/ 2347071 h 5852096"/>
              <a:gd name="connsiteX4767" fmla="*/ 4027540 w 12188896"/>
              <a:gd name="connsiteY4767" fmla="*/ 2246812 h 5852096"/>
              <a:gd name="connsiteX4768" fmla="*/ 4049011 w 12188896"/>
              <a:gd name="connsiteY4768" fmla="*/ 2212421 h 5852096"/>
              <a:gd name="connsiteX4769" fmla="*/ 9898574 w 12188896"/>
              <a:gd name="connsiteY4769" fmla="*/ 4661018 h 5852096"/>
              <a:gd name="connsiteX4770" fmla="*/ 9803951 w 12188896"/>
              <a:gd name="connsiteY4770" fmla="*/ 4557402 h 5852096"/>
              <a:gd name="connsiteX4771" fmla="*/ 9929925 w 12188896"/>
              <a:gd name="connsiteY4771" fmla="*/ 4548914 h 5852096"/>
              <a:gd name="connsiteX4772" fmla="*/ 10025624 w 12188896"/>
              <a:gd name="connsiteY4772" fmla="*/ 4638977 h 5852096"/>
              <a:gd name="connsiteX4773" fmla="*/ 10026068 w 12188896"/>
              <a:gd name="connsiteY4773" fmla="*/ 4639357 h 5852096"/>
              <a:gd name="connsiteX4774" fmla="*/ 10029677 w 12188896"/>
              <a:gd name="connsiteY4774" fmla="*/ 4642524 h 5852096"/>
              <a:gd name="connsiteX4775" fmla="*/ 10009410 w 12188896"/>
              <a:gd name="connsiteY4775" fmla="*/ 4646577 h 5852096"/>
              <a:gd name="connsiteX4776" fmla="*/ 9898637 w 12188896"/>
              <a:gd name="connsiteY4776" fmla="*/ 4661018 h 5852096"/>
              <a:gd name="connsiteX4777" fmla="*/ 10046018 w 12188896"/>
              <a:gd name="connsiteY4777" fmla="*/ 4638977 h 5852096"/>
              <a:gd name="connsiteX4778" fmla="*/ 10034618 w 12188896"/>
              <a:gd name="connsiteY4778" fmla="*/ 4628907 h 5852096"/>
              <a:gd name="connsiteX4779" fmla="*/ 9946899 w 12188896"/>
              <a:gd name="connsiteY4779" fmla="*/ 4546571 h 5852096"/>
              <a:gd name="connsiteX4780" fmla="*/ 10073696 w 12188896"/>
              <a:gd name="connsiteY4780" fmla="*/ 4517817 h 5852096"/>
              <a:gd name="connsiteX4781" fmla="*/ 10083386 w 12188896"/>
              <a:gd name="connsiteY4781" fmla="*/ 4525797 h 5852096"/>
              <a:gd name="connsiteX4782" fmla="*/ 10174778 w 12188896"/>
              <a:gd name="connsiteY4782" fmla="*/ 4597493 h 5852096"/>
              <a:gd name="connsiteX4783" fmla="*/ 10046018 w 12188896"/>
              <a:gd name="connsiteY4783" fmla="*/ 4638977 h 5852096"/>
              <a:gd name="connsiteX4784" fmla="*/ 10189029 w 12188896"/>
              <a:gd name="connsiteY4784" fmla="*/ 4591222 h 5852096"/>
              <a:gd name="connsiteX4785" fmla="*/ 10091936 w 12188896"/>
              <a:gd name="connsiteY4785" fmla="*/ 4515284 h 5852096"/>
              <a:gd name="connsiteX4786" fmla="*/ 10091176 w 12188896"/>
              <a:gd name="connsiteY4786" fmla="*/ 4514650 h 5852096"/>
              <a:gd name="connsiteX4787" fmla="*/ 10088896 w 12188896"/>
              <a:gd name="connsiteY4787" fmla="*/ 4512750 h 5852096"/>
              <a:gd name="connsiteX4788" fmla="*/ 10177121 w 12188896"/>
              <a:gd name="connsiteY4788" fmla="*/ 4475953 h 5852096"/>
              <a:gd name="connsiteX4789" fmla="*/ 10207079 w 12188896"/>
              <a:gd name="connsiteY4789" fmla="*/ 4459802 h 5852096"/>
              <a:gd name="connsiteX4790" fmla="*/ 10305185 w 12188896"/>
              <a:gd name="connsiteY4790" fmla="*/ 4524214 h 5852096"/>
              <a:gd name="connsiteX4791" fmla="*/ 10188965 w 12188896"/>
              <a:gd name="connsiteY4791" fmla="*/ 4591159 h 5852096"/>
              <a:gd name="connsiteX4792" fmla="*/ 10316965 w 12188896"/>
              <a:gd name="connsiteY4792" fmla="*/ 4515664 h 5852096"/>
              <a:gd name="connsiteX4793" fmla="*/ 10219936 w 12188896"/>
              <a:gd name="connsiteY4793" fmla="*/ 4452329 h 5852096"/>
              <a:gd name="connsiteX4794" fmla="*/ 10323489 w 12188896"/>
              <a:gd name="connsiteY4794" fmla="*/ 4375693 h 5852096"/>
              <a:gd name="connsiteX4795" fmla="*/ 10416148 w 12188896"/>
              <a:gd name="connsiteY4795" fmla="*/ 4425411 h 5852096"/>
              <a:gd name="connsiteX4796" fmla="*/ 10316965 w 12188896"/>
              <a:gd name="connsiteY4796" fmla="*/ 4515727 h 5852096"/>
              <a:gd name="connsiteX4797" fmla="*/ 10425458 w 12188896"/>
              <a:gd name="connsiteY4797" fmla="*/ 4415024 h 5852096"/>
              <a:gd name="connsiteX4798" fmla="*/ 10333939 w 12188896"/>
              <a:gd name="connsiteY4798" fmla="*/ 4366003 h 5852096"/>
              <a:gd name="connsiteX4799" fmla="*/ 10421088 w 12188896"/>
              <a:gd name="connsiteY4799" fmla="*/ 4269670 h 5852096"/>
              <a:gd name="connsiteX4800" fmla="*/ 10507224 w 12188896"/>
              <a:gd name="connsiteY4800" fmla="*/ 4306341 h 5852096"/>
              <a:gd name="connsiteX4801" fmla="*/ 10425458 w 12188896"/>
              <a:gd name="connsiteY4801" fmla="*/ 4415024 h 5852096"/>
              <a:gd name="connsiteX4802" fmla="*/ 10514634 w 12188896"/>
              <a:gd name="connsiteY4802" fmla="*/ 4294751 h 5852096"/>
              <a:gd name="connsiteX4803" fmla="*/ 10429512 w 12188896"/>
              <a:gd name="connsiteY4803" fmla="*/ 4258587 h 5852096"/>
              <a:gd name="connsiteX4804" fmla="*/ 10481257 w 12188896"/>
              <a:gd name="connsiteY4804" fmla="*/ 4181951 h 5852096"/>
              <a:gd name="connsiteX4805" fmla="*/ 10501080 w 12188896"/>
              <a:gd name="connsiteY4805" fmla="*/ 4148257 h 5852096"/>
              <a:gd name="connsiteX4806" fmla="*/ 10581200 w 12188896"/>
              <a:gd name="connsiteY4806" fmla="*/ 4173908 h 5852096"/>
              <a:gd name="connsiteX4807" fmla="*/ 10514634 w 12188896"/>
              <a:gd name="connsiteY4807" fmla="*/ 4294688 h 5852096"/>
              <a:gd name="connsiteX4808" fmla="*/ 10587153 w 12188896"/>
              <a:gd name="connsiteY4808" fmla="*/ 4161621 h 5852096"/>
              <a:gd name="connsiteX4809" fmla="*/ 10507794 w 12188896"/>
              <a:gd name="connsiteY4809" fmla="*/ 4136287 h 5852096"/>
              <a:gd name="connsiteX4810" fmla="*/ 10567202 w 12188896"/>
              <a:gd name="connsiteY4810" fmla="*/ 4017913 h 5852096"/>
              <a:gd name="connsiteX4811" fmla="*/ 10642571 w 12188896"/>
              <a:gd name="connsiteY4811" fmla="*/ 4034127 h 5852096"/>
              <a:gd name="connsiteX4812" fmla="*/ 10587216 w 12188896"/>
              <a:gd name="connsiteY4812" fmla="*/ 4161684 h 5852096"/>
              <a:gd name="connsiteX4813" fmla="*/ 10647638 w 12188896"/>
              <a:gd name="connsiteY4813" fmla="*/ 4021333 h 5852096"/>
              <a:gd name="connsiteX4814" fmla="*/ 10572902 w 12188896"/>
              <a:gd name="connsiteY4814" fmla="*/ 4005246 h 5852096"/>
              <a:gd name="connsiteX4815" fmla="*/ 10624774 w 12188896"/>
              <a:gd name="connsiteY4815" fmla="*/ 3882503 h 5852096"/>
              <a:gd name="connsiteX4816" fmla="*/ 10696406 w 12188896"/>
              <a:gd name="connsiteY4816" fmla="*/ 3890040 h 5852096"/>
              <a:gd name="connsiteX4817" fmla="*/ 10647575 w 12188896"/>
              <a:gd name="connsiteY4817" fmla="*/ 4021333 h 5852096"/>
              <a:gd name="connsiteX4818" fmla="*/ 10701156 w 12188896"/>
              <a:gd name="connsiteY4818" fmla="*/ 3876803 h 5852096"/>
              <a:gd name="connsiteX4819" fmla="*/ 10630031 w 12188896"/>
              <a:gd name="connsiteY4819" fmla="*/ 3869456 h 5852096"/>
              <a:gd name="connsiteX4820" fmla="*/ 10664485 w 12188896"/>
              <a:gd name="connsiteY4820" fmla="*/ 3782054 h 5852096"/>
              <a:gd name="connsiteX4821" fmla="*/ 10670375 w 12188896"/>
              <a:gd name="connsiteY4821" fmla="*/ 3767043 h 5852096"/>
              <a:gd name="connsiteX4822" fmla="*/ 10678798 w 12188896"/>
              <a:gd name="connsiteY4822" fmla="*/ 3745446 h 5852096"/>
              <a:gd name="connsiteX4823" fmla="*/ 10687349 w 12188896"/>
              <a:gd name="connsiteY4823" fmla="*/ 3745446 h 5852096"/>
              <a:gd name="connsiteX4824" fmla="*/ 10747707 w 12188896"/>
              <a:gd name="connsiteY4824" fmla="*/ 3744496 h 5852096"/>
              <a:gd name="connsiteX4825" fmla="*/ 10725350 w 12188896"/>
              <a:gd name="connsiteY4825" fmla="*/ 3808084 h 5852096"/>
              <a:gd name="connsiteX4826" fmla="*/ 10701156 w 12188896"/>
              <a:gd name="connsiteY4826" fmla="*/ 3876739 h 5852096"/>
              <a:gd name="connsiteX4827" fmla="*/ 10752584 w 12188896"/>
              <a:gd name="connsiteY4827" fmla="*/ 3730879 h 5852096"/>
              <a:gd name="connsiteX4828" fmla="*/ 10684119 w 12188896"/>
              <a:gd name="connsiteY4828" fmla="*/ 3732019 h 5852096"/>
              <a:gd name="connsiteX4829" fmla="*/ 10734280 w 12188896"/>
              <a:gd name="connsiteY4829" fmla="*/ 3608706 h 5852096"/>
              <a:gd name="connsiteX4830" fmla="*/ 10801478 w 12188896"/>
              <a:gd name="connsiteY4830" fmla="*/ 3599079 h 5852096"/>
              <a:gd name="connsiteX4831" fmla="*/ 10752647 w 12188896"/>
              <a:gd name="connsiteY4831" fmla="*/ 3730879 h 5852096"/>
              <a:gd name="connsiteX4832" fmla="*/ 10807179 w 12188896"/>
              <a:gd name="connsiteY4832" fmla="*/ 3584448 h 5852096"/>
              <a:gd name="connsiteX4833" fmla="*/ 10740424 w 12188896"/>
              <a:gd name="connsiteY4833" fmla="*/ 3594265 h 5852096"/>
              <a:gd name="connsiteX4834" fmla="*/ 10757397 w 12188896"/>
              <a:gd name="connsiteY4834" fmla="*/ 3555757 h 5852096"/>
              <a:gd name="connsiteX4835" fmla="*/ 10798438 w 12188896"/>
              <a:gd name="connsiteY4835" fmla="*/ 3464238 h 5852096"/>
              <a:gd name="connsiteX4836" fmla="*/ 10863357 w 12188896"/>
              <a:gd name="connsiteY4836" fmla="*/ 3444921 h 5852096"/>
              <a:gd name="connsiteX4837" fmla="*/ 10817819 w 12188896"/>
              <a:gd name="connsiteY4837" fmla="*/ 3557721 h 5852096"/>
              <a:gd name="connsiteX4838" fmla="*/ 10807052 w 12188896"/>
              <a:gd name="connsiteY4838" fmla="*/ 3584512 h 5852096"/>
              <a:gd name="connsiteX4839" fmla="*/ 10869880 w 12188896"/>
              <a:gd name="connsiteY4839" fmla="*/ 3428707 h 5852096"/>
              <a:gd name="connsiteX4840" fmla="*/ 10805659 w 12188896"/>
              <a:gd name="connsiteY4840" fmla="*/ 3448088 h 5852096"/>
              <a:gd name="connsiteX4841" fmla="*/ 10863104 w 12188896"/>
              <a:gd name="connsiteY4841" fmla="*/ 3316098 h 5852096"/>
              <a:gd name="connsiteX4842" fmla="*/ 10925235 w 12188896"/>
              <a:gd name="connsiteY4842" fmla="*/ 3287090 h 5852096"/>
              <a:gd name="connsiteX4843" fmla="*/ 10869817 w 12188896"/>
              <a:gd name="connsiteY4843" fmla="*/ 3428644 h 5852096"/>
              <a:gd name="connsiteX4844" fmla="*/ 10932329 w 12188896"/>
              <a:gd name="connsiteY4844" fmla="*/ 3268786 h 5852096"/>
              <a:gd name="connsiteX4845" fmla="*/ 10871021 w 12188896"/>
              <a:gd name="connsiteY4845" fmla="*/ 3297667 h 5852096"/>
              <a:gd name="connsiteX4846" fmla="*/ 10927832 w 12188896"/>
              <a:gd name="connsiteY4846" fmla="*/ 3161687 h 5852096"/>
              <a:gd name="connsiteX4847" fmla="*/ 10987304 w 12188896"/>
              <a:gd name="connsiteY4847" fmla="*/ 3122799 h 5852096"/>
              <a:gd name="connsiteX4848" fmla="*/ 10932392 w 12188896"/>
              <a:gd name="connsiteY4848" fmla="*/ 3268786 h 5852096"/>
              <a:gd name="connsiteX4849" fmla="*/ 10995157 w 12188896"/>
              <a:gd name="connsiteY4849" fmla="*/ 3101265 h 5852096"/>
              <a:gd name="connsiteX4850" fmla="*/ 10936699 w 12188896"/>
              <a:gd name="connsiteY4850" fmla="*/ 3139773 h 5852096"/>
              <a:gd name="connsiteX4851" fmla="*/ 10968113 w 12188896"/>
              <a:gd name="connsiteY4851" fmla="*/ 3061681 h 5852096"/>
              <a:gd name="connsiteX4852" fmla="*/ 10992560 w 12188896"/>
              <a:gd name="connsiteY4852" fmla="*/ 2999549 h 5852096"/>
              <a:gd name="connsiteX4853" fmla="*/ 11048929 w 12188896"/>
              <a:gd name="connsiteY4853" fmla="*/ 2950781 h 5852096"/>
              <a:gd name="connsiteX4854" fmla="*/ 11049119 w 12188896"/>
              <a:gd name="connsiteY4854" fmla="*/ 2950654 h 5852096"/>
              <a:gd name="connsiteX4855" fmla="*/ 10995157 w 12188896"/>
              <a:gd name="connsiteY4855" fmla="*/ 3101265 h 5852096"/>
              <a:gd name="connsiteX4856" fmla="*/ 11058112 w 12188896"/>
              <a:gd name="connsiteY4856" fmla="*/ 2925003 h 5852096"/>
              <a:gd name="connsiteX4857" fmla="*/ 11051462 w 12188896"/>
              <a:gd name="connsiteY4857" fmla="*/ 2930767 h 5852096"/>
              <a:gd name="connsiteX4858" fmla="*/ 11040125 w 12188896"/>
              <a:gd name="connsiteY4858" fmla="*/ 2940647 h 5852096"/>
              <a:gd name="connsiteX4859" fmla="*/ 11037592 w 12188896"/>
              <a:gd name="connsiteY4859" fmla="*/ 2942801 h 5852096"/>
              <a:gd name="connsiteX4860" fmla="*/ 11003011 w 12188896"/>
              <a:gd name="connsiteY4860" fmla="*/ 2972695 h 5852096"/>
              <a:gd name="connsiteX4861" fmla="*/ 11057859 w 12188896"/>
              <a:gd name="connsiteY4861" fmla="*/ 2827594 h 5852096"/>
              <a:gd name="connsiteX4862" fmla="*/ 11066726 w 12188896"/>
              <a:gd name="connsiteY4862" fmla="*/ 2817841 h 5852096"/>
              <a:gd name="connsiteX4863" fmla="*/ 11110427 w 12188896"/>
              <a:gd name="connsiteY4863" fmla="*/ 2769706 h 5852096"/>
              <a:gd name="connsiteX4864" fmla="*/ 11058112 w 12188896"/>
              <a:gd name="connsiteY4864" fmla="*/ 2924940 h 5852096"/>
              <a:gd name="connsiteX4865" fmla="*/ 11120624 w 12188896"/>
              <a:gd name="connsiteY4865" fmla="*/ 2738608 h 5852096"/>
              <a:gd name="connsiteX4866" fmla="*/ 11070209 w 12188896"/>
              <a:gd name="connsiteY4866" fmla="*/ 2793836 h 5852096"/>
              <a:gd name="connsiteX4867" fmla="*/ 11123411 w 12188896"/>
              <a:gd name="connsiteY4867" fmla="*/ 2643542 h 5852096"/>
              <a:gd name="connsiteX4868" fmla="*/ 11170468 w 12188896"/>
              <a:gd name="connsiteY4868" fmla="*/ 2579384 h 5852096"/>
              <a:gd name="connsiteX4869" fmla="*/ 11120624 w 12188896"/>
              <a:gd name="connsiteY4869" fmla="*/ 2738608 h 5852096"/>
              <a:gd name="connsiteX4870" fmla="*/ 11181806 w 12188896"/>
              <a:gd name="connsiteY4870" fmla="*/ 2541636 h 5852096"/>
              <a:gd name="connsiteX4871" fmla="*/ 11137978 w 12188896"/>
              <a:gd name="connsiteY4871" fmla="*/ 2600665 h 5852096"/>
              <a:gd name="connsiteX4872" fmla="*/ 11188329 w 12188896"/>
              <a:gd name="connsiteY4872" fmla="*/ 2446000 h 5852096"/>
              <a:gd name="connsiteX4873" fmla="*/ 11227597 w 12188896"/>
              <a:gd name="connsiteY4873" fmla="*/ 2380955 h 5852096"/>
              <a:gd name="connsiteX4874" fmla="*/ 11181806 w 12188896"/>
              <a:gd name="connsiteY4874" fmla="*/ 2541636 h 5852096"/>
              <a:gd name="connsiteX4875" fmla="*/ 11239948 w 12188896"/>
              <a:gd name="connsiteY4875" fmla="*/ 2335481 h 5852096"/>
              <a:gd name="connsiteX4876" fmla="*/ 11204923 w 12188896"/>
              <a:gd name="connsiteY4876" fmla="*/ 2392166 h 5852096"/>
              <a:gd name="connsiteX4877" fmla="*/ 11245077 w 12188896"/>
              <a:gd name="connsiteY4877" fmla="*/ 2255362 h 5852096"/>
              <a:gd name="connsiteX4878" fmla="*/ 11250271 w 12188896"/>
              <a:gd name="connsiteY4878" fmla="*/ 2236741 h 5852096"/>
              <a:gd name="connsiteX4879" fmla="*/ 11280292 w 12188896"/>
              <a:gd name="connsiteY4879" fmla="*/ 2177080 h 5852096"/>
              <a:gd name="connsiteX4880" fmla="*/ 11240011 w 12188896"/>
              <a:gd name="connsiteY4880" fmla="*/ 2335481 h 5852096"/>
              <a:gd name="connsiteX4881" fmla="*/ 11292959 w 12188896"/>
              <a:gd name="connsiteY4881" fmla="*/ 2123815 h 5852096"/>
              <a:gd name="connsiteX4882" fmla="*/ 11266991 w 12188896"/>
              <a:gd name="connsiteY4882" fmla="*/ 2173533 h 5852096"/>
              <a:gd name="connsiteX4883" fmla="*/ 11298025 w 12188896"/>
              <a:gd name="connsiteY4883" fmla="*/ 2042746 h 5852096"/>
              <a:gd name="connsiteX4884" fmla="*/ 11322156 w 12188896"/>
              <a:gd name="connsiteY4884" fmla="*/ 1985301 h 5852096"/>
              <a:gd name="connsiteX4885" fmla="*/ 11292959 w 12188896"/>
              <a:gd name="connsiteY4885" fmla="*/ 2123815 h 5852096"/>
              <a:gd name="connsiteX4886" fmla="*/ 11333050 w 12188896"/>
              <a:gd name="connsiteY4886" fmla="*/ 1926463 h 5852096"/>
              <a:gd name="connsiteX4887" fmla="*/ 11313479 w 12188896"/>
              <a:gd name="connsiteY4887" fmla="*/ 1971051 h 5852096"/>
              <a:gd name="connsiteX4888" fmla="*/ 11334570 w 12188896"/>
              <a:gd name="connsiteY4888" fmla="*/ 1868511 h 5852096"/>
              <a:gd name="connsiteX4889" fmla="*/ 11351544 w 12188896"/>
              <a:gd name="connsiteY4889" fmla="*/ 1819173 h 5852096"/>
              <a:gd name="connsiteX4890" fmla="*/ 11333050 w 12188896"/>
              <a:gd name="connsiteY4890" fmla="*/ 1926463 h 5852096"/>
              <a:gd name="connsiteX4891" fmla="*/ 11363134 w 12188896"/>
              <a:gd name="connsiteY4891" fmla="*/ 1747034 h 5852096"/>
              <a:gd name="connsiteX4892" fmla="*/ 11353634 w 12188896"/>
              <a:gd name="connsiteY4892" fmla="*/ 1773065 h 5852096"/>
              <a:gd name="connsiteX4893" fmla="*/ 11354900 w 12188896"/>
              <a:gd name="connsiteY4893" fmla="*/ 1766732 h 5852096"/>
              <a:gd name="connsiteX4894" fmla="*/ 11366301 w 12188896"/>
              <a:gd name="connsiteY4894" fmla="*/ 1709540 h 5852096"/>
              <a:gd name="connsiteX4895" fmla="*/ 11372634 w 12188896"/>
              <a:gd name="connsiteY4895" fmla="*/ 1686486 h 5852096"/>
              <a:gd name="connsiteX4896" fmla="*/ 11363134 w 12188896"/>
              <a:gd name="connsiteY4896" fmla="*/ 1747098 h 5852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</a:cxnLst>
            <a:rect l="l" t="t" r="r" b="b"/>
            <a:pathLst>
              <a:path w="12188896" h="5852096">
                <a:moveTo>
                  <a:pt x="12186996" y="17734"/>
                </a:moveTo>
                <a:lnTo>
                  <a:pt x="12188897" y="16530"/>
                </a:lnTo>
                <a:lnTo>
                  <a:pt x="12188897" y="0"/>
                </a:lnTo>
                <a:lnTo>
                  <a:pt x="12182690" y="3927"/>
                </a:lnTo>
                <a:cubicBezTo>
                  <a:pt x="11994648" y="122997"/>
                  <a:pt x="11842264" y="273671"/>
                  <a:pt x="11729717" y="451769"/>
                </a:cubicBezTo>
                <a:cubicBezTo>
                  <a:pt x="11644025" y="587306"/>
                  <a:pt x="11576130" y="741970"/>
                  <a:pt x="11522041" y="924565"/>
                </a:cubicBezTo>
                <a:cubicBezTo>
                  <a:pt x="11469727" y="1101270"/>
                  <a:pt x="11437236" y="1280445"/>
                  <a:pt x="11412345" y="1432386"/>
                </a:cubicBezTo>
                <a:cubicBezTo>
                  <a:pt x="11389545" y="1527515"/>
                  <a:pt x="11369658" y="1624038"/>
                  <a:pt x="11353254" y="1705993"/>
                </a:cubicBezTo>
                <a:cubicBezTo>
                  <a:pt x="11332163" y="1783262"/>
                  <a:pt x="11312529" y="1861671"/>
                  <a:pt x="11293465" y="1937483"/>
                </a:cubicBezTo>
                <a:lnTo>
                  <a:pt x="11293148" y="1938623"/>
                </a:lnTo>
                <a:cubicBezTo>
                  <a:pt x="11288272" y="1958004"/>
                  <a:pt x="11283459" y="1977257"/>
                  <a:pt x="11278645" y="1996385"/>
                </a:cubicBezTo>
                <a:cubicBezTo>
                  <a:pt x="11269082" y="2026659"/>
                  <a:pt x="11259708" y="2056490"/>
                  <a:pt x="11248624" y="2092021"/>
                </a:cubicBezTo>
                <a:cubicBezTo>
                  <a:pt x="11226330" y="2163463"/>
                  <a:pt x="11203276" y="2237375"/>
                  <a:pt x="11179209" y="2308437"/>
                </a:cubicBezTo>
                <a:cubicBezTo>
                  <a:pt x="11137535" y="2415663"/>
                  <a:pt x="11101307" y="2504712"/>
                  <a:pt x="11059822" y="2590594"/>
                </a:cubicBezTo>
                <a:cubicBezTo>
                  <a:pt x="11046142" y="2619285"/>
                  <a:pt x="11032145" y="2647849"/>
                  <a:pt x="11018338" y="2675590"/>
                </a:cubicBezTo>
                <a:cubicBezTo>
                  <a:pt x="11013144" y="2684900"/>
                  <a:pt x="11007824" y="2694274"/>
                  <a:pt x="11002504" y="2703457"/>
                </a:cubicBezTo>
                <a:cubicBezTo>
                  <a:pt x="10963109" y="2771479"/>
                  <a:pt x="10921942" y="2839438"/>
                  <a:pt x="10876658" y="2911323"/>
                </a:cubicBezTo>
                <a:cubicBezTo>
                  <a:pt x="10832513" y="2971175"/>
                  <a:pt x="10786152" y="3031723"/>
                  <a:pt x="10734976" y="3096451"/>
                </a:cubicBezTo>
                <a:cubicBezTo>
                  <a:pt x="10690072" y="3143509"/>
                  <a:pt x="10642761" y="3191454"/>
                  <a:pt x="10590446" y="3243072"/>
                </a:cubicBezTo>
                <a:cubicBezTo>
                  <a:pt x="10550038" y="3274550"/>
                  <a:pt x="10507604" y="3306597"/>
                  <a:pt x="10464219" y="3338328"/>
                </a:cubicBezTo>
                <a:cubicBezTo>
                  <a:pt x="10457316" y="3343395"/>
                  <a:pt x="10450349" y="3348462"/>
                  <a:pt x="10443319" y="3353592"/>
                </a:cubicBezTo>
                <a:cubicBezTo>
                  <a:pt x="10426979" y="3362079"/>
                  <a:pt x="10410638" y="3370439"/>
                  <a:pt x="10394677" y="3378419"/>
                </a:cubicBezTo>
                <a:cubicBezTo>
                  <a:pt x="10363010" y="3394253"/>
                  <a:pt x="10330203" y="3410340"/>
                  <a:pt x="10297142" y="3426300"/>
                </a:cubicBezTo>
                <a:cubicBezTo>
                  <a:pt x="10252933" y="3438334"/>
                  <a:pt x="10206255" y="3450874"/>
                  <a:pt x="10154575" y="3464745"/>
                </a:cubicBezTo>
                <a:cubicBezTo>
                  <a:pt x="10113217" y="3467278"/>
                  <a:pt x="10068628" y="3470191"/>
                  <a:pt x="10021824" y="3473548"/>
                </a:cubicBezTo>
                <a:cubicBezTo>
                  <a:pt x="10018974" y="3473738"/>
                  <a:pt x="10016187" y="3473928"/>
                  <a:pt x="10013400" y="3474182"/>
                </a:cubicBezTo>
                <a:cubicBezTo>
                  <a:pt x="9991803" y="3471395"/>
                  <a:pt x="9970586" y="3468735"/>
                  <a:pt x="9950445" y="3466265"/>
                </a:cubicBezTo>
                <a:cubicBezTo>
                  <a:pt x="9928785" y="3463668"/>
                  <a:pt x="9906364" y="3461515"/>
                  <a:pt x="9879953" y="3459615"/>
                </a:cubicBezTo>
                <a:lnTo>
                  <a:pt x="9878750" y="3459235"/>
                </a:lnTo>
                <a:cubicBezTo>
                  <a:pt x="9831502" y="3444731"/>
                  <a:pt x="9786408" y="3433204"/>
                  <a:pt x="9744733" y="3422944"/>
                </a:cubicBezTo>
                <a:cubicBezTo>
                  <a:pt x="9696662" y="3400840"/>
                  <a:pt x="9648843" y="3380573"/>
                  <a:pt x="9604256" y="3362015"/>
                </a:cubicBezTo>
                <a:cubicBezTo>
                  <a:pt x="9562328" y="3336365"/>
                  <a:pt x="9517044" y="3309701"/>
                  <a:pt x="9461879" y="3278097"/>
                </a:cubicBezTo>
                <a:cubicBezTo>
                  <a:pt x="9417797" y="3244846"/>
                  <a:pt x="9371436" y="3211088"/>
                  <a:pt x="9320199" y="3174860"/>
                </a:cubicBezTo>
                <a:cubicBezTo>
                  <a:pt x="9274470" y="3134516"/>
                  <a:pt x="9227919" y="3094931"/>
                  <a:pt x="9177947" y="3053827"/>
                </a:cubicBezTo>
                <a:cubicBezTo>
                  <a:pt x="9134246" y="3010442"/>
                  <a:pt x="9090229" y="2968261"/>
                  <a:pt x="9043424" y="2924877"/>
                </a:cubicBezTo>
                <a:cubicBezTo>
                  <a:pt x="8999596" y="2876869"/>
                  <a:pt x="8955515" y="2830318"/>
                  <a:pt x="8908710" y="2782689"/>
                </a:cubicBezTo>
                <a:cubicBezTo>
                  <a:pt x="8866149" y="2732148"/>
                  <a:pt x="8821814" y="2681353"/>
                  <a:pt x="8776910" y="2631699"/>
                </a:cubicBezTo>
                <a:cubicBezTo>
                  <a:pt x="8740683" y="2585528"/>
                  <a:pt x="8703315" y="2539420"/>
                  <a:pt x="8665947" y="2494515"/>
                </a:cubicBezTo>
                <a:cubicBezTo>
                  <a:pt x="8656953" y="2483748"/>
                  <a:pt x="8647833" y="2472348"/>
                  <a:pt x="8638776" y="2460631"/>
                </a:cubicBezTo>
                <a:cubicBezTo>
                  <a:pt x="8627566" y="2445430"/>
                  <a:pt x="8617242" y="2431623"/>
                  <a:pt x="8607235" y="2418386"/>
                </a:cubicBezTo>
                <a:cubicBezTo>
                  <a:pt x="8607235" y="2418386"/>
                  <a:pt x="8607235" y="2418386"/>
                  <a:pt x="8607235" y="2418386"/>
                </a:cubicBezTo>
                <a:cubicBezTo>
                  <a:pt x="8577088" y="2376712"/>
                  <a:pt x="8546940" y="2331681"/>
                  <a:pt x="8518883" y="2289183"/>
                </a:cubicBezTo>
                <a:cubicBezTo>
                  <a:pt x="8507673" y="2272146"/>
                  <a:pt x="8496399" y="2254855"/>
                  <a:pt x="8484998" y="2237311"/>
                </a:cubicBezTo>
                <a:lnTo>
                  <a:pt x="8479805" y="2229331"/>
                </a:lnTo>
                <a:cubicBezTo>
                  <a:pt x="8478222" y="2226861"/>
                  <a:pt x="8476638" y="2224454"/>
                  <a:pt x="8474992" y="2221984"/>
                </a:cubicBezTo>
                <a:lnTo>
                  <a:pt x="8472965" y="2218817"/>
                </a:lnTo>
                <a:cubicBezTo>
                  <a:pt x="8464414" y="2204820"/>
                  <a:pt x="8455991" y="2190823"/>
                  <a:pt x="8447631" y="2177016"/>
                </a:cubicBezTo>
                <a:cubicBezTo>
                  <a:pt x="8438828" y="2162259"/>
                  <a:pt x="8429960" y="2147375"/>
                  <a:pt x="8420967" y="2132365"/>
                </a:cubicBezTo>
                <a:lnTo>
                  <a:pt x="8417863" y="2127172"/>
                </a:lnTo>
                <a:cubicBezTo>
                  <a:pt x="8392973" y="2085307"/>
                  <a:pt x="8367195" y="2042049"/>
                  <a:pt x="8340215" y="1998475"/>
                </a:cubicBezTo>
                <a:cubicBezTo>
                  <a:pt x="8254206" y="1840834"/>
                  <a:pt x="8168197" y="1689463"/>
                  <a:pt x="8062111" y="1570140"/>
                </a:cubicBezTo>
                <a:cubicBezTo>
                  <a:pt x="7937974" y="1430486"/>
                  <a:pt x="7804527" y="1356701"/>
                  <a:pt x="7654170" y="1344540"/>
                </a:cubicBezTo>
                <a:cubicBezTo>
                  <a:pt x="7557330" y="1336750"/>
                  <a:pt x="7458274" y="1363794"/>
                  <a:pt x="7351364" y="1427382"/>
                </a:cubicBezTo>
                <a:cubicBezTo>
                  <a:pt x="7257629" y="1483117"/>
                  <a:pt x="7170543" y="1558486"/>
                  <a:pt x="7086054" y="1631575"/>
                </a:cubicBezTo>
                <a:cubicBezTo>
                  <a:pt x="7022402" y="1686613"/>
                  <a:pt x="6962361" y="1738611"/>
                  <a:pt x="6903016" y="1779145"/>
                </a:cubicBezTo>
                <a:cubicBezTo>
                  <a:pt x="6799273" y="1850017"/>
                  <a:pt x="6692554" y="1916709"/>
                  <a:pt x="6585770" y="1977511"/>
                </a:cubicBezTo>
                <a:cubicBezTo>
                  <a:pt x="6476074" y="1773002"/>
                  <a:pt x="6305829" y="1554179"/>
                  <a:pt x="6065473" y="1308629"/>
                </a:cubicBezTo>
                <a:cubicBezTo>
                  <a:pt x="5852857" y="1091390"/>
                  <a:pt x="5632261" y="996641"/>
                  <a:pt x="5409955" y="1026978"/>
                </a:cubicBezTo>
                <a:cubicBezTo>
                  <a:pt x="5355423" y="1019948"/>
                  <a:pt x="5299815" y="1019315"/>
                  <a:pt x="5244777" y="1025078"/>
                </a:cubicBezTo>
                <a:cubicBezTo>
                  <a:pt x="5191765" y="1019188"/>
                  <a:pt x="5137804" y="1018301"/>
                  <a:pt x="5084349" y="1022608"/>
                </a:cubicBezTo>
                <a:cubicBezTo>
                  <a:pt x="5033238" y="1017478"/>
                  <a:pt x="4980986" y="1016401"/>
                  <a:pt x="4929115" y="1019505"/>
                </a:cubicBezTo>
                <a:cubicBezTo>
                  <a:pt x="4879270" y="1014881"/>
                  <a:pt x="4828349" y="1013614"/>
                  <a:pt x="4777744" y="1015768"/>
                </a:cubicBezTo>
                <a:cubicBezTo>
                  <a:pt x="4729230" y="1011524"/>
                  <a:pt x="4679892" y="1010068"/>
                  <a:pt x="4630933" y="1011524"/>
                </a:cubicBezTo>
                <a:cubicBezTo>
                  <a:pt x="4583812" y="1007534"/>
                  <a:pt x="4535678" y="1005888"/>
                  <a:pt x="4487986" y="1006774"/>
                </a:cubicBezTo>
                <a:cubicBezTo>
                  <a:pt x="4442195" y="1002911"/>
                  <a:pt x="4395327" y="1001137"/>
                  <a:pt x="4348776" y="1001517"/>
                </a:cubicBezTo>
                <a:cubicBezTo>
                  <a:pt x="4304061" y="997781"/>
                  <a:pt x="4258523" y="995881"/>
                  <a:pt x="4213302" y="995754"/>
                </a:cubicBezTo>
                <a:cubicBezTo>
                  <a:pt x="4170171" y="992144"/>
                  <a:pt x="4125963" y="990117"/>
                  <a:pt x="4081945" y="989610"/>
                </a:cubicBezTo>
                <a:cubicBezTo>
                  <a:pt x="4039827" y="986064"/>
                  <a:pt x="3996506" y="983847"/>
                  <a:pt x="3953122" y="983087"/>
                </a:cubicBezTo>
                <a:cubicBezTo>
                  <a:pt x="3912524" y="979603"/>
                  <a:pt x="3870849" y="977323"/>
                  <a:pt x="3829238" y="976247"/>
                </a:cubicBezTo>
                <a:cubicBezTo>
                  <a:pt x="3788831" y="972700"/>
                  <a:pt x="3747853" y="970293"/>
                  <a:pt x="3707445" y="968963"/>
                </a:cubicBezTo>
                <a:cubicBezTo>
                  <a:pt x="3667924" y="965416"/>
                  <a:pt x="3627706" y="962883"/>
                  <a:pt x="3587995" y="961363"/>
                </a:cubicBezTo>
                <a:cubicBezTo>
                  <a:pt x="3578115" y="960476"/>
                  <a:pt x="3568488" y="959653"/>
                  <a:pt x="3559367" y="958956"/>
                </a:cubicBezTo>
                <a:cubicBezTo>
                  <a:pt x="3529663" y="956613"/>
                  <a:pt x="3499642" y="954713"/>
                  <a:pt x="3470002" y="953446"/>
                </a:cubicBezTo>
                <a:cubicBezTo>
                  <a:pt x="3447011" y="951166"/>
                  <a:pt x="3423324" y="949266"/>
                  <a:pt x="3397483" y="947619"/>
                </a:cubicBezTo>
                <a:cubicBezTo>
                  <a:pt x="3379433" y="946416"/>
                  <a:pt x="3361889" y="945466"/>
                  <a:pt x="3345295" y="944769"/>
                </a:cubicBezTo>
                <a:cubicBezTo>
                  <a:pt x="3310334" y="941096"/>
                  <a:pt x="3273410" y="938246"/>
                  <a:pt x="3235598" y="936282"/>
                </a:cubicBezTo>
                <a:cubicBezTo>
                  <a:pt x="3229645" y="935966"/>
                  <a:pt x="3223692" y="935712"/>
                  <a:pt x="3217738" y="935396"/>
                </a:cubicBezTo>
                <a:cubicBezTo>
                  <a:pt x="3176697" y="930899"/>
                  <a:pt x="3132362" y="927542"/>
                  <a:pt x="3085938" y="925452"/>
                </a:cubicBezTo>
                <a:cubicBezTo>
                  <a:pt x="3042553" y="920512"/>
                  <a:pt x="2996319" y="917028"/>
                  <a:pt x="2948501" y="914938"/>
                </a:cubicBezTo>
                <a:cubicBezTo>
                  <a:pt x="2905306" y="909935"/>
                  <a:pt x="2859642" y="906325"/>
                  <a:pt x="2812710" y="904235"/>
                </a:cubicBezTo>
                <a:cubicBezTo>
                  <a:pt x="2770529" y="899295"/>
                  <a:pt x="2726258" y="895685"/>
                  <a:pt x="2681037" y="893531"/>
                </a:cubicBezTo>
                <a:cubicBezTo>
                  <a:pt x="2633345" y="887704"/>
                  <a:pt x="2583247" y="883714"/>
                  <a:pt x="2532009" y="881561"/>
                </a:cubicBezTo>
                <a:lnTo>
                  <a:pt x="2531819" y="881561"/>
                </a:lnTo>
                <a:cubicBezTo>
                  <a:pt x="2486852" y="876241"/>
                  <a:pt x="2439793" y="872504"/>
                  <a:pt x="2391912" y="870350"/>
                </a:cubicBezTo>
                <a:cubicBezTo>
                  <a:pt x="2301216" y="859520"/>
                  <a:pt x="2203807" y="855023"/>
                  <a:pt x="2102281" y="856987"/>
                </a:cubicBezTo>
                <a:cubicBezTo>
                  <a:pt x="1469310" y="868830"/>
                  <a:pt x="782441" y="1049272"/>
                  <a:pt x="2470" y="1408572"/>
                </a:cubicBezTo>
                <a:lnTo>
                  <a:pt x="127" y="1409649"/>
                </a:lnTo>
                <a:lnTo>
                  <a:pt x="127" y="1424976"/>
                </a:lnTo>
                <a:lnTo>
                  <a:pt x="5890" y="1422316"/>
                </a:lnTo>
                <a:cubicBezTo>
                  <a:pt x="785545" y="1062826"/>
                  <a:pt x="1471400" y="882321"/>
                  <a:pt x="2102534" y="870477"/>
                </a:cubicBezTo>
                <a:cubicBezTo>
                  <a:pt x="2127805" y="869970"/>
                  <a:pt x="2152759" y="869907"/>
                  <a:pt x="2177333" y="870224"/>
                </a:cubicBezTo>
                <a:cubicBezTo>
                  <a:pt x="1841277" y="881751"/>
                  <a:pt x="1484004" y="941666"/>
                  <a:pt x="1113811" y="1048765"/>
                </a:cubicBezTo>
                <a:cubicBezTo>
                  <a:pt x="764074" y="1149721"/>
                  <a:pt x="390144" y="1296786"/>
                  <a:pt x="2343" y="1485651"/>
                </a:cubicBezTo>
                <a:lnTo>
                  <a:pt x="63" y="1486791"/>
                </a:lnTo>
                <a:lnTo>
                  <a:pt x="63" y="1501294"/>
                </a:lnTo>
                <a:lnTo>
                  <a:pt x="5890" y="1498444"/>
                </a:lnTo>
                <a:cubicBezTo>
                  <a:pt x="840520" y="1089933"/>
                  <a:pt x="1579260" y="888211"/>
                  <a:pt x="2264229" y="881688"/>
                </a:cubicBezTo>
                <a:cubicBezTo>
                  <a:pt x="2282976" y="881497"/>
                  <a:pt x="2301596" y="881497"/>
                  <a:pt x="2320090" y="881688"/>
                </a:cubicBezTo>
                <a:cubicBezTo>
                  <a:pt x="1998728" y="893278"/>
                  <a:pt x="1658555" y="948886"/>
                  <a:pt x="1307172" y="1047372"/>
                </a:cubicBezTo>
                <a:cubicBezTo>
                  <a:pt x="957436" y="1145415"/>
                  <a:pt x="587559" y="1288552"/>
                  <a:pt x="207739" y="1472667"/>
                </a:cubicBezTo>
                <a:cubicBezTo>
                  <a:pt x="140224" y="1505411"/>
                  <a:pt x="71062" y="1540056"/>
                  <a:pt x="2217" y="1575650"/>
                </a:cubicBezTo>
                <a:lnTo>
                  <a:pt x="0" y="1576790"/>
                </a:lnTo>
                <a:lnTo>
                  <a:pt x="0" y="1591610"/>
                </a:lnTo>
                <a:lnTo>
                  <a:pt x="5953" y="1588507"/>
                </a:lnTo>
                <a:cubicBezTo>
                  <a:pt x="898851" y="1124641"/>
                  <a:pt x="1690476" y="897078"/>
                  <a:pt x="2425986" y="892898"/>
                </a:cubicBezTo>
                <a:cubicBezTo>
                  <a:pt x="2430357" y="892898"/>
                  <a:pt x="2434410" y="892898"/>
                  <a:pt x="2438337" y="892898"/>
                </a:cubicBezTo>
                <a:cubicBezTo>
                  <a:pt x="1823860" y="915192"/>
                  <a:pt x="1149468" y="1101967"/>
                  <a:pt x="432832" y="1448473"/>
                </a:cubicBezTo>
                <a:cubicBezTo>
                  <a:pt x="291848" y="1516622"/>
                  <a:pt x="146937" y="1592244"/>
                  <a:pt x="2153" y="1673123"/>
                </a:cubicBezTo>
                <a:lnTo>
                  <a:pt x="63" y="1674263"/>
                </a:lnTo>
                <a:lnTo>
                  <a:pt x="63" y="1688323"/>
                </a:lnTo>
                <a:lnTo>
                  <a:pt x="6080" y="1684966"/>
                </a:lnTo>
                <a:cubicBezTo>
                  <a:pt x="915698" y="1175626"/>
                  <a:pt x="1762552" y="912975"/>
                  <a:pt x="2523206" y="904361"/>
                </a:cubicBezTo>
                <a:cubicBezTo>
                  <a:pt x="2525106" y="904741"/>
                  <a:pt x="2526943" y="905121"/>
                  <a:pt x="2528843" y="905501"/>
                </a:cubicBezTo>
                <a:cubicBezTo>
                  <a:pt x="1949643" y="933496"/>
                  <a:pt x="1320789" y="1109440"/>
                  <a:pt x="659128" y="1428649"/>
                </a:cubicBezTo>
                <a:cubicBezTo>
                  <a:pt x="442459" y="1533152"/>
                  <a:pt x="221356" y="1653742"/>
                  <a:pt x="1963" y="1787126"/>
                </a:cubicBezTo>
                <a:lnTo>
                  <a:pt x="0" y="1788329"/>
                </a:lnTo>
                <a:lnTo>
                  <a:pt x="0" y="1806316"/>
                </a:lnTo>
                <a:lnTo>
                  <a:pt x="6144" y="1802579"/>
                </a:lnTo>
                <a:cubicBezTo>
                  <a:pt x="928492" y="1241557"/>
                  <a:pt x="1794346" y="943629"/>
                  <a:pt x="2579574" y="917092"/>
                </a:cubicBezTo>
                <a:cubicBezTo>
                  <a:pt x="2584008" y="918168"/>
                  <a:pt x="2588568" y="919308"/>
                  <a:pt x="2593128" y="920512"/>
                </a:cubicBezTo>
                <a:cubicBezTo>
                  <a:pt x="2366135" y="936409"/>
                  <a:pt x="2129832" y="975487"/>
                  <a:pt x="1890235" y="1036985"/>
                </a:cubicBezTo>
                <a:cubicBezTo>
                  <a:pt x="1565136" y="1120461"/>
                  <a:pt x="1227497" y="1246117"/>
                  <a:pt x="886501" y="1410599"/>
                </a:cubicBezTo>
                <a:cubicBezTo>
                  <a:pt x="590663" y="1553356"/>
                  <a:pt x="292988" y="1724487"/>
                  <a:pt x="1837" y="1919306"/>
                </a:cubicBezTo>
                <a:lnTo>
                  <a:pt x="63" y="1920509"/>
                </a:lnTo>
                <a:lnTo>
                  <a:pt x="63" y="1935710"/>
                </a:lnTo>
                <a:lnTo>
                  <a:pt x="6397" y="1931466"/>
                </a:lnTo>
                <a:cubicBezTo>
                  <a:pt x="896128" y="1335610"/>
                  <a:pt x="1829433" y="980617"/>
                  <a:pt x="2634422" y="931722"/>
                </a:cubicBezTo>
                <a:cubicBezTo>
                  <a:pt x="2640376" y="933432"/>
                  <a:pt x="2646266" y="935206"/>
                  <a:pt x="2652093" y="936979"/>
                </a:cubicBezTo>
                <a:cubicBezTo>
                  <a:pt x="2467914" y="954333"/>
                  <a:pt x="2277402" y="987394"/>
                  <a:pt x="2085497" y="1035465"/>
                </a:cubicBezTo>
                <a:cubicBezTo>
                  <a:pt x="1769962" y="1114507"/>
                  <a:pt x="1443406" y="1235034"/>
                  <a:pt x="1115014" y="1393751"/>
                </a:cubicBezTo>
                <a:cubicBezTo>
                  <a:pt x="812272" y="1540119"/>
                  <a:pt x="509341" y="1717964"/>
                  <a:pt x="214579" y="1922473"/>
                </a:cubicBezTo>
                <a:cubicBezTo>
                  <a:pt x="142947" y="1972191"/>
                  <a:pt x="71315" y="2023809"/>
                  <a:pt x="1773" y="2075807"/>
                </a:cubicBezTo>
                <a:lnTo>
                  <a:pt x="127" y="2077010"/>
                </a:lnTo>
                <a:lnTo>
                  <a:pt x="127" y="2095314"/>
                </a:lnTo>
                <a:lnTo>
                  <a:pt x="6587" y="2090501"/>
                </a:lnTo>
                <a:cubicBezTo>
                  <a:pt x="523021" y="1705233"/>
                  <a:pt x="1557726" y="1044585"/>
                  <a:pt x="2685534" y="947746"/>
                </a:cubicBezTo>
                <a:cubicBezTo>
                  <a:pt x="2693324" y="950343"/>
                  <a:pt x="2700987" y="953066"/>
                  <a:pt x="2708524" y="955790"/>
                </a:cubicBezTo>
                <a:cubicBezTo>
                  <a:pt x="2568490" y="972763"/>
                  <a:pt x="2424720" y="999174"/>
                  <a:pt x="2280886" y="1034325"/>
                </a:cubicBezTo>
                <a:cubicBezTo>
                  <a:pt x="1975421" y="1108997"/>
                  <a:pt x="1660202" y="1224647"/>
                  <a:pt x="1344160" y="1378044"/>
                </a:cubicBezTo>
                <a:cubicBezTo>
                  <a:pt x="1051362" y="1520105"/>
                  <a:pt x="759894" y="1693326"/>
                  <a:pt x="477863" y="1893022"/>
                </a:cubicBezTo>
                <a:cubicBezTo>
                  <a:pt x="313255" y="2009558"/>
                  <a:pt x="153018" y="2134328"/>
                  <a:pt x="1457" y="2263975"/>
                </a:cubicBezTo>
                <a:lnTo>
                  <a:pt x="63" y="2265179"/>
                </a:lnTo>
                <a:lnTo>
                  <a:pt x="63" y="2283229"/>
                </a:lnTo>
                <a:lnTo>
                  <a:pt x="6777" y="2277529"/>
                </a:lnTo>
                <a:cubicBezTo>
                  <a:pt x="865917" y="1542526"/>
                  <a:pt x="1860404" y="1064473"/>
                  <a:pt x="2735442" y="965860"/>
                </a:cubicBezTo>
                <a:cubicBezTo>
                  <a:pt x="2745195" y="969660"/>
                  <a:pt x="2754822" y="973523"/>
                  <a:pt x="2764069" y="977387"/>
                </a:cubicBezTo>
                <a:cubicBezTo>
                  <a:pt x="2669446" y="991764"/>
                  <a:pt x="2572860" y="1010638"/>
                  <a:pt x="2476591" y="1033628"/>
                </a:cubicBezTo>
                <a:cubicBezTo>
                  <a:pt x="2181450" y="1104120"/>
                  <a:pt x="1877821" y="1215020"/>
                  <a:pt x="1574003" y="1363287"/>
                </a:cubicBezTo>
                <a:cubicBezTo>
                  <a:pt x="1291339" y="1501168"/>
                  <a:pt x="1011398" y="1669892"/>
                  <a:pt x="742034" y="1864584"/>
                </a:cubicBezTo>
                <a:cubicBezTo>
                  <a:pt x="487427" y="2048636"/>
                  <a:pt x="248907" y="2250992"/>
                  <a:pt x="33124" y="2465888"/>
                </a:cubicBezTo>
                <a:cubicBezTo>
                  <a:pt x="22547" y="2476465"/>
                  <a:pt x="11907" y="2486978"/>
                  <a:pt x="1267" y="2497492"/>
                </a:cubicBezTo>
                <a:lnTo>
                  <a:pt x="63" y="2498695"/>
                </a:lnTo>
                <a:lnTo>
                  <a:pt x="63" y="2517696"/>
                </a:lnTo>
                <a:lnTo>
                  <a:pt x="6967" y="2510919"/>
                </a:lnTo>
                <a:cubicBezTo>
                  <a:pt x="18937" y="2499138"/>
                  <a:pt x="30844" y="2487358"/>
                  <a:pt x="42688" y="2475514"/>
                </a:cubicBezTo>
                <a:cubicBezTo>
                  <a:pt x="660078" y="1860468"/>
                  <a:pt x="1705487" y="1146808"/>
                  <a:pt x="2788326" y="987837"/>
                </a:cubicBezTo>
                <a:cubicBezTo>
                  <a:pt x="2798777" y="992460"/>
                  <a:pt x="2809164" y="997274"/>
                  <a:pt x="2819297" y="1002214"/>
                </a:cubicBezTo>
                <a:cubicBezTo>
                  <a:pt x="2771226" y="1011144"/>
                  <a:pt x="2721888" y="1021468"/>
                  <a:pt x="2672487" y="1032995"/>
                </a:cubicBezTo>
                <a:cubicBezTo>
                  <a:pt x="2388112" y="1099370"/>
                  <a:pt x="2096074" y="1205773"/>
                  <a:pt x="1804479" y="1349100"/>
                </a:cubicBezTo>
                <a:cubicBezTo>
                  <a:pt x="1532329" y="1482864"/>
                  <a:pt x="1264041" y="1646965"/>
                  <a:pt x="1006964" y="1836907"/>
                </a:cubicBezTo>
                <a:cubicBezTo>
                  <a:pt x="762744" y="2017285"/>
                  <a:pt x="535435" y="2215651"/>
                  <a:pt x="331496" y="2426556"/>
                </a:cubicBezTo>
                <a:cubicBezTo>
                  <a:pt x="225916" y="2535683"/>
                  <a:pt x="114890" y="2645252"/>
                  <a:pt x="1393" y="2752289"/>
                </a:cubicBezTo>
                <a:lnTo>
                  <a:pt x="127" y="2753492"/>
                </a:lnTo>
                <a:lnTo>
                  <a:pt x="127" y="2772049"/>
                </a:lnTo>
                <a:lnTo>
                  <a:pt x="6967" y="2765589"/>
                </a:lnTo>
                <a:cubicBezTo>
                  <a:pt x="121857" y="2657349"/>
                  <a:pt x="234276" y="2546450"/>
                  <a:pt x="341249" y="2435930"/>
                </a:cubicBezTo>
                <a:cubicBezTo>
                  <a:pt x="892011" y="1866611"/>
                  <a:pt x="1837350" y="1193803"/>
                  <a:pt x="2839311" y="1012094"/>
                </a:cubicBezTo>
                <a:cubicBezTo>
                  <a:pt x="2851281" y="1018175"/>
                  <a:pt x="2863252" y="1024571"/>
                  <a:pt x="2875159" y="1031158"/>
                </a:cubicBezTo>
                <a:cubicBezTo>
                  <a:pt x="2873259" y="1031602"/>
                  <a:pt x="2871359" y="1032045"/>
                  <a:pt x="2869458" y="1032425"/>
                </a:cubicBezTo>
                <a:lnTo>
                  <a:pt x="2868699" y="1032615"/>
                </a:lnTo>
                <a:cubicBezTo>
                  <a:pt x="2595218" y="1095000"/>
                  <a:pt x="2314897" y="1196906"/>
                  <a:pt x="2035589" y="1335483"/>
                </a:cubicBezTo>
                <a:cubicBezTo>
                  <a:pt x="1526312" y="1588127"/>
                  <a:pt x="1027041" y="1961614"/>
                  <a:pt x="629867" y="2387162"/>
                </a:cubicBezTo>
                <a:cubicBezTo>
                  <a:pt x="435302" y="2595408"/>
                  <a:pt x="223889" y="2802450"/>
                  <a:pt x="1393" y="3002336"/>
                </a:cubicBezTo>
                <a:lnTo>
                  <a:pt x="63" y="3003539"/>
                </a:lnTo>
                <a:lnTo>
                  <a:pt x="63" y="3022286"/>
                </a:lnTo>
                <a:lnTo>
                  <a:pt x="6840" y="3016206"/>
                </a:lnTo>
                <a:cubicBezTo>
                  <a:pt x="231110" y="2814547"/>
                  <a:pt x="443979" y="2605985"/>
                  <a:pt x="639621" y="2396346"/>
                </a:cubicBezTo>
                <a:cubicBezTo>
                  <a:pt x="876557" y="2142499"/>
                  <a:pt x="1739054" y="1294759"/>
                  <a:pt x="2891309" y="1040405"/>
                </a:cubicBezTo>
                <a:cubicBezTo>
                  <a:pt x="2905116" y="1048385"/>
                  <a:pt x="2918733" y="1056746"/>
                  <a:pt x="2931907" y="1065169"/>
                </a:cubicBezTo>
                <a:cubicBezTo>
                  <a:pt x="2712578" y="1124514"/>
                  <a:pt x="2488942" y="1210966"/>
                  <a:pt x="2266889" y="1322246"/>
                </a:cubicBezTo>
                <a:cubicBezTo>
                  <a:pt x="1778892" y="1566910"/>
                  <a:pt x="1303436" y="1931086"/>
                  <a:pt x="927985" y="2347704"/>
                </a:cubicBezTo>
                <a:cubicBezTo>
                  <a:pt x="648234" y="2658236"/>
                  <a:pt x="336436" y="2961421"/>
                  <a:pt x="1457" y="3248836"/>
                </a:cubicBezTo>
                <a:lnTo>
                  <a:pt x="63" y="3250039"/>
                </a:lnTo>
                <a:lnTo>
                  <a:pt x="63" y="3267899"/>
                </a:lnTo>
                <a:lnTo>
                  <a:pt x="6777" y="3262136"/>
                </a:lnTo>
                <a:cubicBezTo>
                  <a:pt x="343529" y="2973518"/>
                  <a:pt x="656848" y="2668940"/>
                  <a:pt x="938119" y="2356825"/>
                </a:cubicBezTo>
                <a:cubicBezTo>
                  <a:pt x="1493884" y="1740131"/>
                  <a:pt x="2244088" y="1260621"/>
                  <a:pt x="2945207" y="1073846"/>
                </a:cubicBezTo>
                <a:cubicBezTo>
                  <a:pt x="2959964" y="1083663"/>
                  <a:pt x="2975038" y="1094303"/>
                  <a:pt x="2990049" y="1105514"/>
                </a:cubicBezTo>
                <a:cubicBezTo>
                  <a:pt x="2827151" y="1158082"/>
                  <a:pt x="2661973" y="1226610"/>
                  <a:pt x="2498885" y="1309453"/>
                </a:cubicBezTo>
                <a:cubicBezTo>
                  <a:pt x="2033056" y="1545946"/>
                  <a:pt x="1581097" y="1900685"/>
                  <a:pt x="1226357" y="2308310"/>
                </a:cubicBezTo>
                <a:cubicBezTo>
                  <a:pt x="868324" y="2719798"/>
                  <a:pt x="456202" y="3116592"/>
                  <a:pt x="1583" y="3487672"/>
                </a:cubicBezTo>
                <a:lnTo>
                  <a:pt x="63" y="3488875"/>
                </a:lnTo>
                <a:lnTo>
                  <a:pt x="63" y="3507370"/>
                </a:lnTo>
                <a:lnTo>
                  <a:pt x="6714" y="3501986"/>
                </a:lnTo>
                <a:cubicBezTo>
                  <a:pt x="113243" y="3415090"/>
                  <a:pt x="218379" y="3326041"/>
                  <a:pt x="319209" y="3237182"/>
                </a:cubicBezTo>
                <a:cubicBezTo>
                  <a:pt x="651085" y="2944891"/>
                  <a:pt x="959716" y="2635372"/>
                  <a:pt x="1236554" y="2317304"/>
                </a:cubicBezTo>
                <a:cubicBezTo>
                  <a:pt x="1719547" y="1762298"/>
                  <a:pt x="2378992" y="1312556"/>
                  <a:pt x="3000942" y="1113874"/>
                </a:cubicBezTo>
                <a:cubicBezTo>
                  <a:pt x="3017536" y="1126668"/>
                  <a:pt x="3033876" y="1140095"/>
                  <a:pt x="3049647" y="1153838"/>
                </a:cubicBezTo>
                <a:cubicBezTo>
                  <a:pt x="2943941" y="1194373"/>
                  <a:pt x="2836778" y="1242507"/>
                  <a:pt x="2731072" y="1296912"/>
                </a:cubicBezTo>
                <a:cubicBezTo>
                  <a:pt x="2288043" y="1525172"/>
                  <a:pt x="1859581" y="1870411"/>
                  <a:pt x="1524602" y="2268979"/>
                </a:cubicBezTo>
                <a:cubicBezTo>
                  <a:pt x="1087970" y="2788643"/>
                  <a:pt x="575589" y="3278033"/>
                  <a:pt x="1647" y="3723469"/>
                </a:cubicBezTo>
                <a:lnTo>
                  <a:pt x="63" y="3724672"/>
                </a:lnTo>
                <a:lnTo>
                  <a:pt x="63" y="3741076"/>
                </a:lnTo>
                <a:lnTo>
                  <a:pt x="6587" y="3736009"/>
                </a:lnTo>
                <a:cubicBezTo>
                  <a:pt x="203369" y="3583372"/>
                  <a:pt x="393691" y="3425224"/>
                  <a:pt x="572232" y="3266063"/>
                </a:cubicBezTo>
                <a:cubicBezTo>
                  <a:pt x="922285" y="2953948"/>
                  <a:pt x="1246181" y="2621438"/>
                  <a:pt x="1535052" y="2277719"/>
                </a:cubicBezTo>
                <a:cubicBezTo>
                  <a:pt x="1954710" y="1778322"/>
                  <a:pt x="2510095" y="1371774"/>
                  <a:pt x="3059084" y="1162009"/>
                </a:cubicBezTo>
                <a:cubicBezTo>
                  <a:pt x="3076881" y="1177779"/>
                  <a:pt x="3094551" y="1194563"/>
                  <a:pt x="3111842" y="1211980"/>
                </a:cubicBezTo>
                <a:cubicBezTo>
                  <a:pt x="3062630" y="1234400"/>
                  <a:pt x="3012849" y="1258784"/>
                  <a:pt x="2963765" y="1284435"/>
                </a:cubicBezTo>
                <a:cubicBezTo>
                  <a:pt x="2543980" y="1504271"/>
                  <a:pt x="2138889" y="1839947"/>
                  <a:pt x="1822973" y="2229584"/>
                </a:cubicBezTo>
                <a:cubicBezTo>
                  <a:pt x="1316863" y="2853815"/>
                  <a:pt x="704096" y="3432444"/>
                  <a:pt x="1710" y="3949448"/>
                </a:cubicBezTo>
                <a:lnTo>
                  <a:pt x="63" y="3950652"/>
                </a:lnTo>
                <a:lnTo>
                  <a:pt x="63" y="3968385"/>
                </a:lnTo>
                <a:lnTo>
                  <a:pt x="6524" y="3963635"/>
                </a:lnTo>
                <a:cubicBezTo>
                  <a:pt x="295331" y="3751146"/>
                  <a:pt x="570966" y="3526940"/>
                  <a:pt x="825699" y="3297160"/>
                </a:cubicBezTo>
                <a:cubicBezTo>
                  <a:pt x="1193993" y="2964968"/>
                  <a:pt x="1533089" y="2608645"/>
                  <a:pt x="1833487" y="2238071"/>
                </a:cubicBezTo>
                <a:cubicBezTo>
                  <a:pt x="2185630" y="1803719"/>
                  <a:pt x="2654499" y="1432956"/>
                  <a:pt x="3120265" y="1220403"/>
                </a:cubicBezTo>
                <a:cubicBezTo>
                  <a:pt x="3139393" y="1239911"/>
                  <a:pt x="3158520" y="1260811"/>
                  <a:pt x="3177330" y="1282472"/>
                </a:cubicBezTo>
                <a:cubicBezTo>
                  <a:pt x="2788390" y="1494011"/>
                  <a:pt x="2413509" y="1816133"/>
                  <a:pt x="2121282" y="2190127"/>
                </a:cubicBezTo>
                <a:cubicBezTo>
                  <a:pt x="1542716" y="2930450"/>
                  <a:pt x="829626" y="3597495"/>
                  <a:pt x="1837" y="4172704"/>
                </a:cubicBezTo>
                <a:lnTo>
                  <a:pt x="63" y="4173908"/>
                </a:lnTo>
                <a:lnTo>
                  <a:pt x="63" y="4188855"/>
                </a:lnTo>
                <a:lnTo>
                  <a:pt x="11464" y="4180938"/>
                </a:lnTo>
                <a:cubicBezTo>
                  <a:pt x="392297" y="3915944"/>
                  <a:pt x="751661" y="3629923"/>
                  <a:pt x="1079546" y="3330854"/>
                </a:cubicBezTo>
                <a:cubicBezTo>
                  <a:pt x="1466397" y="2978015"/>
                  <a:pt x="1820503" y="2596991"/>
                  <a:pt x="2131922" y="2198487"/>
                </a:cubicBezTo>
                <a:cubicBezTo>
                  <a:pt x="2423706" y="1825127"/>
                  <a:pt x="2797700" y="1503258"/>
                  <a:pt x="3185311" y="1291782"/>
                </a:cubicBezTo>
                <a:cubicBezTo>
                  <a:pt x="3206085" y="1316039"/>
                  <a:pt x="3226478" y="1341373"/>
                  <a:pt x="3247569" y="1368987"/>
                </a:cubicBezTo>
                <a:cubicBezTo>
                  <a:pt x="2939380" y="1570013"/>
                  <a:pt x="2653106" y="1840264"/>
                  <a:pt x="2419526" y="2150796"/>
                </a:cubicBezTo>
                <a:cubicBezTo>
                  <a:pt x="1779652" y="3001512"/>
                  <a:pt x="966240" y="3753046"/>
                  <a:pt x="1900" y="4384560"/>
                </a:cubicBezTo>
                <a:lnTo>
                  <a:pt x="63" y="4385763"/>
                </a:lnTo>
                <a:lnTo>
                  <a:pt x="63" y="4401977"/>
                </a:lnTo>
                <a:lnTo>
                  <a:pt x="6334" y="4397861"/>
                </a:lnTo>
                <a:cubicBezTo>
                  <a:pt x="442775" y="4112219"/>
                  <a:pt x="852490" y="3799027"/>
                  <a:pt x="1224140" y="3466962"/>
                </a:cubicBezTo>
                <a:cubicBezTo>
                  <a:pt x="1674072" y="3064911"/>
                  <a:pt x="2079924" y="2624859"/>
                  <a:pt x="2430357" y="2158966"/>
                </a:cubicBezTo>
                <a:cubicBezTo>
                  <a:pt x="2659376" y="1854514"/>
                  <a:pt x="2952301" y="1577740"/>
                  <a:pt x="3255422" y="1379311"/>
                </a:cubicBezTo>
                <a:cubicBezTo>
                  <a:pt x="3277526" y="1408572"/>
                  <a:pt x="3300137" y="1440049"/>
                  <a:pt x="3324521" y="1475327"/>
                </a:cubicBezTo>
                <a:cubicBezTo>
                  <a:pt x="3101138" y="1651462"/>
                  <a:pt x="2891436" y="1871361"/>
                  <a:pt x="2717898" y="2111465"/>
                </a:cubicBezTo>
                <a:cubicBezTo>
                  <a:pt x="2020769" y="3076184"/>
                  <a:pt x="1106970" y="3909674"/>
                  <a:pt x="2027" y="4588689"/>
                </a:cubicBezTo>
                <a:lnTo>
                  <a:pt x="63" y="4589892"/>
                </a:lnTo>
                <a:lnTo>
                  <a:pt x="63" y="4607373"/>
                </a:lnTo>
                <a:lnTo>
                  <a:pt x="6270" y="4603573"/>
                </a:lnTo>
                <a:cubicBezTo>
                  <a:pt x="146304" y="4517754"/>
                  <a:pt x="284184" y="4428831"/>
                  <a:pt x="416111" y="4339339"/>
                </a:cubicBezTo>
                <a:cubicBezTo>
                  <a:pt x="1338333" y="3713715"/>
                  <a:pt x="2116468" y="2966805"/>
                  <a:pt x="2728918" y="2119381"/>
                </a:cubicBezTo>
                <a:cubicBezTo>
                  <a:pt x="2900493" y="1881938"/>
                  <a:pt x="3109119" y="1663306"/>
                  <a:pt x="3332438" y="1486791"/>
                </a:cubicBezTo>
                <a:cubicBezTo>
                  <a:pt x="3359735" y="1526628"/>
                  <a:pt x="3386526" y="1567226"/>
                  <a:pt x="3411670" y="1605671"/>
                </a:cubicBezTo>
                <a:cubicBezTo>
                  <a:pt x="3266949" y="1745261"/>
                  <a:pt x="3133882" y="1902142"/>
                  <a:pt x="3016206" y="2072070"/>
                </a:cubicBezTo>
                <a:cubicBezTo>
                  <a:pt x="2256629" y="3168907"/>
                  <a:pt x="1242571" y="4083085"/>
                  <a:pt x="2090" y="4789271"/>
                </a:cubicBezTo>
                <a:lnTo>
                  <a:pt x="63" y="4790411"/>
                </a:lnTo>
                <a:lnTo>
                  <a:pt x="63" y="4804472"/>
                </a:lnTo>
                <a:lnTo>
                  <a:pt x="6144" y="4800988"/>
                </a:lnTo>
                <a:cubicBezTo>
                  <a:pt x="214389" y="4682172"/>
                  <a:pt x="419468" y="4555502"/>
                  <a:pt x="615680" y="4424588"/>
                </a:cubicBezTo>
                <a:cubicBezTo>
                  <a:pt x="1587747" y="3775847"/>
                  <a:pt x="2399132" y="2986945"/>
                  <a:pt x="3027353" y="2079797"/>
                </a:cubicBezTo>
                <a:cubicBezTo>
                  <a:pt x="3141229" y="1915379"/>
                  <a:pt x="3276830" y="1755838"/>
                  <a:pt x="3419777" y="1618021"/>
                </a:cubicBezTo>
                <a:lnTo>
                  <a:pt x="3427124" y="1629231"/>
                </a:lnTo>
                <a:cubicBezTo>
                  <a:pt x="3455751" y="1672933"/>
                  <a:pt x="3485329" y="1718027"/>
                  <a:pt x="3515603" y="1762362"/>
                </a:cubicBezTo>
                <a:cubicBezTo>
                  <a:pt x="3444541" y="1847611"/>
                  <a:pt x="3376899" y="1938560"/>
                  <a:pt x="3314514" y="2032739"/>
                </a:cubicBezTo>
                <a:cubicBezTo>
                  <a:pt x="2505662" y="3255232"/>
                  <a:pt x="1391218" y="4245730"/>
                  <a:pt x="2217" y="4976553"/>
                </a:cubicBezTo>
                <a:lnTo>
                  <a:pt x="63" y="4977693"/>
                </a:lnTo>
                <a:lnTo>
                  <a:pt x="63" y="4992134"/>
                </a:lnTo>
                <a:lnTo>
                  <a:pt x="6017" y="4989030"/>
                </a:lnTo>
                <a:cubicBezTo>
                  <a:pt x="283488" y="4842853"/>
                  <a:pt x="554625" y="4683438"/>
                  <a:pt x="811892" y="4515094"/>
                </a:cubicBezTo>
                <a:cubicBezTo>
                  <a:pt x="1837540" y="3843868"/>
                  <a:pt x="2683380" y="3011202"/>
                  <a:pt x="3325788" y="2040213"/>
                </a:cubicBezTo>
                <a:cubicBezTo>
                  <a:pt x="3386969" y="1947680"/>
                  <a:pt x="3453408" y="1858061"/>
                  <a:pt x="3523330" y="1773635"/>
                </a:cubicBezTo>
                <a:cubicBezTo>
                  <a:pt x="3553034" y="1816830"/>
                  <a:pt x="3580205" y="1854324"/>
                  <a:pt x="3606109" y="1888145"/>
                </a:cubicBezTo>
                <a:cubicBezTo>
                  <a:pt x="3619472" y="1905562"/>
                  <a:pt x="3633406" y="1922916"/>
                  <a:pt x="3647403" y="1939700"/>
                </a:cubicBezTo>
                <a:cubicBezTo>
                  <a:pt x="3635749" y="1957370"/>
                  <a:pt x="3624096" y="1975421"/>
                  <a:pt x="3612822" y="1993408"/>
                </a:cubicBezTo>
                <a:cubicBezTo>
                  <a:pt x="2763246" y="3342508"/>
                  <a:pt x="1548479" y="4404447"/>
                  <a:pt x="2343" y="5149711"/>
                </a:cubicBezTo>
                <a:lnTo>
                  <a:pt x="63" y="5150788"/>
                </a:lnTo>
                <a:lnTo>
                  <a:pt x="63" y="5169915"/>
                </a:lnTo>
                <a:lnTo>
                  <a:pt x="5890" y="5167128"/>
                </a:lnTo>
                <a:cubicBezTo>
                  <a:pt x="350876" y="5001127"/>
                  <a:pt x="686235" y="4814415"/>
                  <a:pt x="1002657" y="4612186"/>
                </a:cubicBezTo>
                <a:cubicBezTo>
                  <a:pt x="1491097" y="4300071"/>
                  <a:pt x="1944703" y="3944951"/>
                  <a:pt x="2350871" y="3556707"/>
                </a:cubicBezTo>
                <a:cubicBezTo>
                  <a:pt x="2840071" y="3089041"/>
                  <a:pt x="3268533" y="2565514"/>
                  <a:pt x="3624286" y="2000501"/>
                </a:cubicBezTo>
                <a:cubicBezTo>
                  <a:pt x="3634546" y="1984224"/>
                  <a:pt x="3645376" y="1967377"/>
                  <a:pt x="3656587" y="1950403"/>
                </a:cubicBezTo>
                <a:cubicBezTo>
                  <a:pt x="3706115" y="2008735"/>
                  <a:pt x="3759380" y="2062696"/>
                  <a:pt x="3815051" y="2110831"/>
                </a:cubicBezTo>
                <a:cubicBezTo>
                  <a:pt x="2935264" y="3510979"/>
                  <a:pt x="1617008" y="4620293"/>
                  <a:pt x="2533" y="5319069"/>
                </a:cubicBezTo>
                <a:lnTo>
                  <a:pt x="63" y="5320146"/>
                </a:lnTo>
                <a:lnTo>
                  <a:pt x="63" y="5337119"/>
                </a:lnTo>
                <a:lnTo>
                  <a:pt x="5763" y="5334649"/>
                </a:lnTo>
                <a:cubicBezTo>
                  <a:pt x="412565" y="5158261"/>
                  <a:pt x="808725" y="4951092"/>
                  <a:pt x="1183352" y="4718779"/>
                </a:cubicBezTo>
                <a:cubicBezTo>
                  <a:pt x="1699470" y="4398747"/>
                  <a:pt x="2176510" y="4029567"/>
                  <a:pt x="2601171" y="3621436"/>
                </a:cubicBezTo>
                <a:cubicBezTo>
                  <a:pt x="3070104" y="3170744"/>
                  <a:pt x="3481972" y="2665520"/>
                  <a:pt x="3825375" y="2119825"/>
                </a:cubicBezTo>
                <a:cubicBezTo>
                  <a:pt x="3882946" y="2168720"/>
                  <a:pt x="3944635" y="2212927"/>
                  <a:pt x="4008730" y="2251372"/>
                </a:cubicBezTo>
                <a:cubicBezTo>
                  <a:pt x="2851028" y="4085745"/>
                  <a:pt x="1191459" y="5016264"/>
                  <a:pt x="2660" y="5473923"/>
                </a:cubicBezTo>
                <a:lnTo>
                  <a:pt x="63" y="5474937"/>
                </a:lnTo>
                <a:lnTo>
                  <a:pt x="63" y="5491784"/>
                </a:lnTo>
                <a:lnTo>
                  <a:pt x="5573" y="5489694"/>
                </a:lnTo>
                <a:cubicBezTo>
                  <a:pt x="21787" y="5483487"/>
                  <a:pt x="38191" y="5477153"/>
                  <a:pt x="54785" y="5470693"/>
                </a:cubicBezTo>
                <a:cubicBezTo>
                  <a:pt x="497687" y="5297852"/>
                  <a:pt x="930519" y="5086249"/>
                  <a:pt x="1341310" y="4841776"/>
                </a:cubicBezTo>
                <a:cubicBezTo>
                  <a:pt x="1890742" y="4514777"/>
                  <a:pt x="2395776" y="4131220"/>
                  <a:pt x="2842414" y="3701744"/>
                </a:cubicBezTo>
                <a:cubicBezTo>
                  <a:pt x="3292410" y="3269040"/>
                  <a:pt x="3688698" y="2783386"/>
                  <a:pt x="4020320" y="2258275"/>
                </a:cubicBezTo>
                <a:cubicBezTo>
                  <a:pt x="4085999" y="2296783"/>
                  <a:pt x="4156364" y="2330604"/>
                  <a:pt x="4229643" y="2358788"/>
                </a:cubicBezTo>
                <a:cubicBezTo>
                  <a:pt x="3352832" y="3757606"/>
                  <a:pt x="2172140" y="4589766"/>
                  <a:pt x="1335610" y="5041662"/>
                </a:cubicBezTo>
                <a:cubicBezTo>
                  <a:pt x="795172" y="5333509"/>
                  <a:pt x="312559" y="5516104"/>
                  <a:pt x="2850" y="5617821"/>
                </a:cubicBezTo>
                <a:lnTo>
                  <a:pt x="63" y="5618771"/>
                </a:lnTo>
                <a:lnTo>
                  <a:pt x="63" y="5633021"/>
                </a:lnTo>
                <a:lnTo>
                  <a:pt x="5383" y="5631248"/>
                </a:lnTo>
                <a:cubicBezTo>
                  <a:pt x="315915" y="5529342"/>
                  <a:pt x="799859" y="5346430"/>
                  <a:pt x="1341817" y="5053632"/>
                </a:cubicBezTo>
                <a:cubicBezTo>
                  <a:pt x="1953697" y="4723086"/>
                  <a:pt x="2513199" y="4322935"/>
                  <a:pt x="3004869" y="3864199"/>
                </a:cubicBezTo>
                <a:cubicBezTo>
                  <a:pt x="3482035" y="3419017"/>
                  <a:pt x="3898464" y="2914173"/>
                  <a:pt x="4242690" y="2363728"/>
                </a:cubicBezTo>
                <a:cubicBezTo>
                  <a:pt x="4318122" y="2391976"/>
                  <a:pt x="4398811" y="2415219"/>
                  <a:pt x="4482539" y="2432763"/>
                </a:cubicBezTo>
                <a:cubicBezTo>
                  <a:pt x="4528584" y="2447330"/>
                  <a:pt x="4577099" y="2460377"/>
                  <a:pt x="4626627" y="2471461"/>
                </a:cubicBezTo>
                <a:cubicBezTo>
                  <a:pt x="4666781" y="2484888"/>
                  <a:pt x="4708962" y="2497175"/>
                  <a:pt x="4751967" y="2507942"/>
                </a:cubicBezTo>
                <a:cubicBezTo>
                  <a:pt x="4757794" y="2509399"/>
                  <a:pt x="4763557" y="2510855"/>
                  <a:pt x="4769447" y="2512249"/>
                </a:cubicBezTo>
                <a:cubicBezTo>
                  <a:pt x="4795668" y="2521559"/>
                  <a:pt x="4823219" y="2530489"/>
                  <a:pt x="4851276" y="2538786"/>
                </a:cubicBezTo>
                <a:cubicBezTo>
                  <a:pt x="4871227" y="2544740"/>
                  <a:pt x="4891874" y="2550503"/>
                  <a:pt x="4912648" y="2555950"/>
                </a:cubicBezTo>
                <a:cubicBezTo>
                  <a:pt x="4924745" y="2560510"/>
                  <a:pt x="4937475" y="2565070"/>
                  <a:pt x="4950522" y="2569567"/>
                </a:cubicBezTo>
                <a:cubicBezTo>
                  <a:pt x="4986623" y="2582044"/>
                  <a:pt x="5023231" y="2593761"/>
                  <a:pt x="5059395" y="2604275"/>
                </a:cubicBezTo>
                <a:lnTo>
                  <a:pt x="5060155" y="2604528"/>
                </a:lnTo>
                <a:cubicBezTo>
                  <a:pt x="5060155" y="2604528"/>
                  <a:pt x="5060408" y="2604655"/>
                  <a:pt x="5060535" y="2604655"/>
                </a:cubicBezTo>
                <a:lnTo>
                  <a:pt x="5060662" y="2604655"/>
                </a:lnTo>
                <a:cubicBezTo>
                  <a:pt x="5104743" y="2621945"/>
                  <a:pt x="5150661" y="2638032"/>
                  <a:pt x="5197212" y="2652409"/>
                </a:cubicBezTo>
                <a:cubicBezTo>
                  <a:pt x="5243510" y="2672106"/>
                  <a:pt x="5291708" y="2690410"/>
                  <a:pt x="5340476" y="2706878"/>
                </a:cubicBezTo>
                <a:cubicBezTo>
                  <a:pt x="5385507" y="2727335"/>
                  <a:pt x="5432882" y="2746842"/>
                  <a:pt x="5481270" y="2764702"/>
                </a:cubicBezTo>
                <a:cubicBezTo>
                  <a:pt x="5524781" y="2786046"/>
                  <a:pt x="5571143" y="2806820"/>
                  <a:pt x="5619151" y="2826454"/>
                </a:cubicBezTo>
                <a:cubicBezTo>
                  <a:pt x="5664118" y="2850395"/>
                  <a:pt x="5712063" y="2873955"/>
                  <a:pt x="5761781" y="2896376"/>
                </a:cubicBezTo>
                <a:cubicBezTo>
                  <a:pt x="5805355" y="2921583"/>
                  <a:pt x="5852160" y="2946791"/>
                  <a:pt x="5900928" y="2971301"/>
                </a:cubicBezTo>
                <a:cubicBezTo>
                  <a:pt x="5943806" y="2998409"/>
                  <a:pt x="5990357" y="3026149"/>
                  <a:pt x="6039315" y="3053700"/>
                </a:cubicBezTo>
                <a:cubicBezTo>
                  <a:pt x="6081686" y="3083214"/>
                  <a:pt x="6126591" y="3112855"/>
                  <a:pt x="6176436" y="3144396"/>
                </a:cubicBezTo>
                <a:cubicBezTo>
                  <a:pt x="6218490" y="3176634"/>
                  <a:pt x="6264345" y="3210328"/>
                  <a:pt x="6312670" y="3244529"/>
                </a:cubicBezTo>
                <a:cubicBezTo>
                  <a:pt x="6353964" y="3279553"/>
                  <a:pt x="6398425" y="3315907"/>
                  <a:pt x="6444723" y="3352515"/>
                </a:cubicBezTo>
                <a:cubicBezTo>
                  <a:pt x="6469487" y="3375759"/>
                  <a:pt x="6496341" y="3400397"/>
                  <a:pt x="6524525" y="3425731"/>
                </a:cubicBezTo>
                <a:cubicBezTo>
                  <a:pt x="6538269" y="3438081"/>
                  <a:pt x="6552330" y="3450178"/>
                  <a:pt x="6566326" y="3461832"/>
                </a:cubicBezTo>
                <a:cubicBezTo>
                  <a:pt x="6576080" y="3471902"/>
                  <a:pt x="6585960" y="3482036"/>
                  <a:pt x="6595968" y="3492296"/>
                </a:cubicBezTo>
                <a:cubicBezTo>
                  <a:pt x="6620542" y="3517313"/>
                  <a:pt x="6646255" y="3541570"/>
                  <a:pt x="6672349" y="3564434"/>
                </a:cubicBezTo>
                <a:cubicBezTo>
                  <a:pt x="6703827" y="3600219"/>
                  <a:pt x="6737774" y="3635053"/>
                  <a:pt x="6773306" y="3667987"/>
                </a:cubicBezTo>
                <a:cubicBezTo>
                  <a:pt x="6804213" y="3704848"/>
                  <a:pt x="6837401" y="3740696"/>
                  <a:pt x="6872045" y="3774580"/>
                </a:cubicBezTo>
                <a:cubicBezTo>
                  <a:pt x="6902192" y="3812328"/>
                  <a:pt x="6934810" y="3849189"/>
                  <a:pt x="6968884" y="3884213"/>
                </a:cubicBezTo>
                <a:cubicBezTo>
                  <a:pt x="6998588" y="3923037"/>
                  <a:pt x="7030573" y="3960975"/>
                  <a:pt x="7064077" y="3996950"/>
                </a:cubicBezTo>
                <a:cubicBezTo>
                  <a:pt x="7093781" y="4037294"/>
                  <a:pt x="7125512" y="4076435"/>
                  <a:pt x="7158446" y="4113359"/>
                </a:cubicBezTo>
                <a:cubicBezTo>
                  <a:pt x="7180360" y="4144140"/>
                  <a:pt x="7203540" y="4174477"/>
                  <a:pt x="7227354" y="4203549"/>
                </a:cubicBezTo>
                <a:cubicBezTo>
                  <a:pt x="7235018" y="4212859"/>
                  <a:pt x="7242111" y="4221409"/>
                  <a:pt x="7249079" y="4229516"/>
                </a:cubicBezTo>
                <a:cubicBezTo>
                  <a:pt x="7307537" y="4314828"/>
                  <a:pt x="7372962" y="4394061"/>
                  <a:pt x="7443580" y="4465059"/>
                </a:cubicBezTo>
                <a:cubicBezTo>
                  <a:pt x="7592671" y="4614973"/>
                  <a:pt x="7765069" y="4727773"/>
                  <a:pt x="7942091" y="4791298"/>
                </a:cubicBezTo>
                <a:cubicBezTo>
                  <a:pt x="8073701" y="4838546"/>
                  <a:pt x="8208098" y="4859320"/>
                  <a:pt x="8341545" y="4852986"/>
                </a:cubicBezTo>
                <a:cubicBezTo>
                  <a:pt x="8484555" y="4846209"/>
                  <a:pt x="8626489" y="4808208"/>
                  <a:pt x="8763356" y="4740060"/>
                </a:cubicBezTo>
                <a:cubicBezTo>
                  <a:pt x="8989843" y="4627260"/>
                  <a:pt x="9244006" y="4646451"/>
                  <a:pt x="9489936" y="4665008"/>
                </a:cubicBezTo>
                <a:cubicBezTo>
                  <a:pt x="9621863" y="4674951"/>
                  <a:pt x="9758223" y="4685212"/>
                  <a:pt x="9891037" y="4675331"/>
                </a:cubicBezTo>
                <a:cubicBezTo>
                  <a:pt x="9894077" y="4678498"/>
                  <a:pt x="9897181" y="4681665"/>
                  <a:pt x="9900221" y="4684895"/>
                </a:cubicBezTo>
                <a:lnTo>
                  <a:pt x="9901931" y="4686668"/>
                </a:lnTo>
                <a:cubicBezTo>
                  <a:pt x="10096179" y="4886744"/>
                  <a:pt x="10333179" y="5070352"/>
                  <a:pt x="10606217" y="5232363"/>
                </a:cubicBezTo>
                <a:cubicBezTo>
                  <a:pt x="11039048" y="5489250"/>
                  <a:pt x="11569796" y="5697306"/>
                  <a:pt x="12183703" y="5850830"/>
                </a:cubicBezTo>
                <a:lnTo>
                  <a:pt x="12188770" y="5852097"/>
                </a:lnTo>
                <a:lnTo>
                  <a:pt x="12188770" y="5838100"/>
                </a:lnTo>
                <a:lnTo>
                  <a:pt x="12185730" y="5837340"/>
                </a:lnTo>
                <a:cubicBezTo>
                  <a:pt x="11196753" y="5589256"/>
                  <a:pt x="10410384" y="5186952"/>
                  <a:pt x="9910671" y="4673685"/>
                </a:cubicBezTo>
                <a:cubicBezTo>
                  <a:pt x="9945632" y="4670518"/>
                  <a:pt x="9979580" y="4665958"/>
                  <a:pt x="10011754" y="4660004"/>
                </a:cubicBezTo>
                <a:cubicBezTo>
                  <a:pt x="10022711" y="4657978"/>
                  <a:pt x="10032655" y="4655951"/>
                  <a:pt x="10042155" y="4653861"/>
                </a:cubicBezTo>
                <a:cubicBezTo>
                  <a:pt x="10240140" y="4828349"/>
                  <a:pt x="10477266" y="4985357"/>
                  <a:pt x="10746947" y="5120640"/>
                </a:cubicBezTo>
                <a:cubicBezTo>
                  <a:pt x="10994461" y="5244840"/>
                  <a:pt x="11277125" y="5354537"/>
                  <a:pt x="11587087" y="5446752"/>
                </a:cubicBezTo>
                <a:cubicBezTo>
                  <a:pt x="11773989" y="5502741"/>
                  <a:pt x="11974824" y="5554232"/>
                  <a:pt x="12183829" y="5599707"/>
                </a:cubicBezTo>
                <a:lnTo>
                  <a:pt x="12188770" y="5600783"/>
                </a:lnTo>
                <a:lnTo>
                  <a:pt x="12188770" y="5586913"/>
                </a:lnTo>
                <a:lnTo>
                  <a:pt x="12185603" y="5586216"/>
                </a:lnTo>
                <a:cubicBezTo>
                  <a:pt x="11977801" y="5540995"/>
                  <a:pt x="11777725" y="5489694"/>
                  <a:pt x="11591013" y="5433769"/>
                </a:cubicBezTo>
                <a:cubicBezTo>
                  <a:pt x="10950759" y="5243257"/>
                  <a:pt x="10435212" y="4979593"/>
                  <a:pt x="10058432" y="4650061"/>
                </a:cubicBezTo>
                <a:cubicBezTo>
                  <a:pt x="10103970" y="4639104"/>
                  <a:pt x="10147418" y="4624727"/>
                  <a:pt x="10187572" y="4607183"/>
                </a:cubicBezTo>
                <a:cubicBezTo>
                  <a:pt x="10546365" y="4872683"/>
                  <a:pt x="11006431" y="5073202"/>
                  <a:pt x="11594053" y="5220203"/>
                </a:cubicBezTo>
                <a:cubicBezTo>
                  <a:pt x="11776142" y="5266501"/>
                  <a:pt x="11974634" y="5309569"/>
                  <a:pt x="12184020" y="5348203"/>
                </a:cubicBezTo>
                <a:lnTo>
                  <a:pt x="12188833" y="5349090"/>
                </a:lnTo>
                <a:lnTo>
                  <a:pt x="12188833" y="5335283"/>
                </a:lnTo>
                <a:lnTo>
                  <a:pt x="12185540" y="5334649"/>
                </a:lnTo>
                <a:cubicBezTo>
                  <a:pt x="11976534" y="5296015"/>
                  <a:pt x="11778612" y="5253074"/>
                  <a:pt x="11597410" y="5207029"/>
                </a:cubicBezTo>
                <a:cubicBezTo>
                  <a:pt x="11014918" y="5061295"/>
                  <a:pt x="10558272" y="4862930"/>
                  <a:pt x="10201759" y="4600723"/>
                </a:cubicBezTo>
                <a:cubicBezTo>
                  <a:pt x="10235960" y="4584889"/>
                  <a:pt x="10269084" y="4566205"/>
                  <a:pt x="10300309" y="4544988"/>
                </a:cubicBezTo>
                <a:cubicBezTo>
                  <a:pt x="10306389" y="4540871"/>
                  <a:pt x="10312405" y="4536627"/>
                  <a:pt x="10318232" y="4532384"/>
                </a:cubicBezTo>
                <a:cubicBezTo>
                  <a:pt x="10484677" y="4634607"/>
                  <a:pt x="10668728" y="4721376"/>
                  <a:pt x="10880774" y="4797695"/>
                </a:cubicBezTo>
                <a:cubicBezTo>
                  <a:pt x="11093073" y="4874013"/>
                  <a:pt x="11328617" y="4938109"/>
                  <a:pt x="11601021" y="4993654"/>
                </a:cubicBezTo>
                <a:cubicBezTo>
                  <a:pt x="11780449" y="5030198"/>
                  <a:pt x="11971151" y="5063575"/>
                  <a:pt x="12184146" y="5095686"/>
                </a:cubicBezTo>
                <a:lnTo>
                  <a:pt x="12188833" y="5096383"/>
                </a:lnTo>
                <a:lnTo>
                  <a:pt x="12188833" y="5082703"/>
                </a:lnTo>
                <a:lnTo>
                  <a:pt x="12185349" y="5082196"/>
                </a:lnTo>
                <a:cubicBezTo>
                  <a:pt x="11972924" y="5050148"/>
                  <a:pt x="11782665" y="5016897"/>
                  <a:pt x="11603744" y="4980416"/>
                </a:cubicBezTo>
                <a:cubicBezTo>
                  <a:pt x="11064953" y="4870657"/>
                  <a:pt x="10659988" y="4725493"/>
                  <a:pt x="10329949" y="4523707"/>
                </a:cubicBezTo>
                <a:cubicBezTo>
                  <a:pt x="10365543" y="4496726"/>
                  <a:pt x="10398224" y="4466706"/>
                  <a:pt x="10429512" y="4432125"/>
                </a:cubicBezTo>
                <a:cubicBezTo>
                  <a:pt x="10555295" y="4495016"/>
                  <a:pt x="10690579" y="4549041"/>
                  <a:pt x="10842963" y="4597303"/>
                </a:cubicBezTo>
                <a:cubicBezTo>
                  <a:pt x="11059949" y="4666021"/>
                  <a:pt x="11310186" y="4721566"/>
                  <a:pt x="11608051" y="4767167"/>
                </a:cubicBezTo>
                <a:cubicBezTo>
                  <a:pt x="11779752" y="4793451"/>
                  <a:pt x="11968237" y="4818469"/>
                  <a:pt x="12184337" y="4843613"/>
                </a:cubicBezTo>
                <a:lnTo>
                  <a:pt x="12188833" y="4844120"/>
                </a:lnTo>
                <a:lnTo>
                  <a:pt x="12188833" y="4830502"/>
                </a:lnTo>
                <a:lnTo>
                  <a:pt x="12185223" y="4830059"/>
                </a:lnTo>
                <a:cubicBezTo>
                  <a:pt x="11969504" y="4804978"/>
                  <a:pt x="11781399" y="4780024"/>
                  <a:pt x="11610077" y="4753740"/>
                </a:cubicBezTo>
                <a:cubicBezTo>
                  <a:pt x="11112327" y="4677548"/>
                  <a:pt x="10739980" y="4572032"/>
                  <a:pt x="10438759" y="4421801"/>
                </a:cubicBezTo>
                <a:cubicBezTo>
                  <a:pt x="10459026" y="4398621"/>
                  <a:pt x="10478786" y="4373286"/>
                  <a:pt x="10497533" y="4346496"/>
                </a:cubicBezTo>
                <a:cubicBezTo>
                  <a:pt x="10505577" y="4334969"/>
                  <a:pt x="10513367" y="4323315"/>
                  <a:pt x="10520714" y="4311788"/>
                </a:cubicBezTo>
                <a:cubicBezTo>
                  <a:pt x="10797742" y="4420851"/>
                  <a:pt x="11145642" y="4493623"/>
                  <a:pt x="11615144" y="4540618"/>
                </a:cubicBezTo>
                <a:cubicBezTo>
                  <a:pt x="11775002" y="4556642"/>
                  <a:pt x="11955887" y="4572729"/>
                  <a:pt x="12184527" y="4591412"/>
                </a:cubicBezTo>
                <a:lnTo>
                  <a:pt x="12188897" y="4591792"/>
                </a:lnTo>
                <a:lnTo>
                  <a:pt x="12188897" y="4578175"/>
                </a:lnTo>
                <a:lnTo>
                  <a:pt x="12185160" y="4577859"/>
                </a:lnTo>
                <a:cubicBezTo>
                  <a:pt x="11957343" y="4559302"/>
                  <a:pt x="11776585" y="4543151"/>
                  <a:pt x="11616411" y="4527127"/>
                </a:cubicBezTo>
                <a:cubicBezTo>
                  <a:pt x="11149442" y="4480386"/>
                  <a:pt x="10803442" y="4408184"/>
                  <a:pt x="10527998" y="4300071"/>
                </a:cubicBezTo>
                <a:cubicBezTo>
                  <a:pt x="10551115" y="4262894"/>
                  <a:pt x="10572966" y="4222866"/>
                  <a:pt x="10594627" y="4177961"/>
                </a:cubicBezTo>
                <a:cubicBezTo>
                  <a:pt x="10915355" y="4271507"/>
                  <a:pt x="11277949" y="4298678"/>
                  <a:pt x="11622048" y="4314068"/>
                </a:cubicBezTo>
                <a:cubicBezTo>
                  <a:pt x="11681899" y="4316728"/>
                  <a:pt x="11742891" y="4319388"/>
                  <a:pt x="11804642" y="4322112"/>
                </a:cubicBezTo>
                <a:lnTo>
                  <a:pt x="11834220" y="4323378"/>
                </a:lnTo>
                <a:cubicBezTo>
                  <a:pt x="11951580" y="4328509"/>
                  <a:pt x="12066660" y="4333512"/>
                  <a:pt x="12184589" y="4338959"/>
                </a:cubicBezTo>
                <a:lnTo>
                  <a:pt x="12188833" y="4339149"/>
                </a:lnTo>
                <a:lnTo>
                  <a:pt x="12188833" y="4325595"/>
                </a:lnTo>
                <a:lnTo>
                  <a:pt x="12184970" y="4325405"/>
                </a:lnTo>
                <a:cubicBezTo>
                  <a:pt x="12065266" y="4319895"/>
                  <a:pt x="11946323" y="4314702"/>
                  <a:pt x="11834853" y="4309825"/>
                </a:cubicBezTo>
                <a:cubicBezTo>
                  <a:pt x="11762968" y="4306658"/>
                  <a:pt x="11692097" y="4303555"/>
                  <a:pt x="11622681" y="4300451"/>
                </a:cubicBezTo>
                <a:cubicBezTo>
                  <a:pt x="11280165" y="4285188"/>
                  <a:pt x="10919472" y="4258143"/>
                  <a:pt x="10600580" y="4165484"/>
                </a:cubicBezTo>
                <a:cubicBezTo>
                  <a:pt x="10619010" y="4126596"/>
                  <a:pt x="10637251" y="4084352"/>
                  <a:pt x="10656125" y="4036660"/>
                </a:cubicBezTo>
                <a:cubicBezTo>
                  <a:pt x="10742767" y="4053001"/>
                  <a:pt x="10835427" y="4065098"/>
                  <a:pt x="10939359" y="4073585"/>
                </a:cubicBezTo>
                <a:cubicBezTo>
                  <a:pt x="11081736" y="4085239"/>
                  <a:pt x="11233360" y="4089102"/>
                  <a:pt x="11404745" y="4089102"/>
                </a:cubicBezTo>
                <a:cubicBezTo>
                  <a:pt x="11475871" y="4089102"/>
                  <a:pt x="11550415" y="4088405"/>
                  <a:pt x="11629078" y="4087392"/>
                </a:cubicBezTo>
                <a:cubicBezTo>
                  <a:pt x="11817183" y="4084795"/>
                  <a:pt x="12004148" y="4084415"/>
                  <a:pt x="12184716" y="4086252"/>
                </a:cubicBezTo>
                <a:lnTo>
                  <a:pt x="12188833" y="4086252"/>
                </a:lnTo>
                <a:cubicBezTo>
                  <a:pt x="12188833" y="4086252"/>
                  <a:pt x="12188833" y="4072761"/>
                  <a:pt x="12188833" y="4072761"/>
                </a:cubicBezTo>
                <a:lnTo>
                  <a:pt x="12184843" y="4072761"/>
                </a:lnTo>
                <a:cubicBezTo>
                  <a:pt x="12004211" y="4070925"/>
                  <a:pt x="11817120" y="4071305"/>
                  <a:pt x="11628951" y="4073838"/>
                </a:cubicBezTo>
                <a:cubicBezTo>
                  <a:pt x="11270221" y="4078715"/>
                  <a:pt x="10949619" y="4078272"/>
                  <a:pt x="10661192" y="4023867"/>
                </a:cubicBezTo>
                <a:cubicBezTo>
                  <a:pt x="10676266" y="3985422"/>
                  <a:pt x="10691972" y="3942988"/>
                  <a:pt x="10710403" y="3891116"/>
                </a:cubicBezTo>
                <a:cubicBezTo>
                  <a:pt x="10780451" y="3896753"/>
                  <a:pt x="10853097" y="3899160"/>
                  <a:pt x="10928656" y="3899160"/>
                </a:cubicBezTo>
                <a:cubicBezTo>
                  <a:pt x="11125184" y="3899160"/>
                  <a:pt x="11341220" y="3882946"/>
                  <a:pt x="11580753" y="3864959"/>
                </a:cubicBezTo>
                <a:lnTo>
                  <a:pt x="11636108" y="3860779"/>
                </a:lnTo>
                <a:cubicBezTo>
                  <a:pt x="11812623" y="3847605"/>
                  <a:pt x="11997245" y="3838358"/>
                  <a:pt x="12184843" y="3833355"/>
                </a:cubicBezTo>
                <a:lnTo>
                  <a:pt x="12188770" y="3833228"/>
                </a:lnTo>
                <a:lnTo>
                  <a:pt x="12188770" y="3819675"/>
                </a:lnTo>
                <a:lnTo>
                  <a:pt x="12184589" y="3819801"/>
                </a:lnTo>
                <a:cubicBezTo>
                  <a:pt x="11996548" y="3824868"/>
                  <a:pt x="11811673" y="3834115"/>
                  <a:pt x="11635095" y="3847289"/>
                </a:cubicBezTo>
                <a:lnTo>
                  <a:pt x="11579677" y="3851405"/>
                </a:lnTo>
                <a:cubicBezTo>
                  <a:pt x="11250144" y="3876169"/>
                  <a:pt x="10965200" y="3897513"/>
                  <a:pt x="10715027" y="3877880"/>
                </a:cubicBezTo>
                <a:cubicBezTo>
                  <a:pt x="10720663" y="3862046"/>
                  <a:pt x="10726237" y="3846212"/>
                  <a:pt x="10731747" y="3830378"/>
                </a:cubicBezTo>
                <a:lnTo>
                  <a:pt x="10738524" y="3811061"/>
                </a:lnTo>
                <a:cubicBezTo>
                  <a:pt x="10746314" y="3788894"/>
                  <a:pt x="10754167" y="3766473"/>
                  <a:pt x="10762147" y="3743989"/>
                </a:cubicBezTo>
                <a:cubicBezTo>
                  <a:pt x="10945566" y="3737149"/>
                  <a:pt x="11146465" y="3707192"/>
                  <a:pt x="11379031" y="3672547"/>
                </a:cubicBezTo>
                <a:cubicBezTo>
                  <a:pt x="11458327" y="3660703"/>
                  <a:pt x="11548135" y="3647340"/>
                  <a:pt x="11643138" y="3634103"/>
                </a:cubicBezTo>
                <a:cubicBezTo>
                  <a:pt x="11811230" y="3610732"/>
                  <a:pt x="11993508" y="3592745"/>
                  <a:pt x="12184970" y="3580585"/>
                </a:cubicBezTo>
                <a:lnTo>
                  <a:pt x="12188770" y="3580331"/>
                </a:lnTo>
                <a:lnTo>
                  <a:pt x="12188770" y="3566714"/>
                </a:lnTo>
                <a:lnTo>
                  <a:pt x="12184463" y="3566968"/>
                </a:lnTo>
                <a:cubicBezTo>
                  <a:pt x="11992494" y="3579128"/>
                  <a:pt x="11809773" y="3597179"/>
                  <a:pt x="11641302" y="3620612"/>
                </a:cubicBezTo>
                <a:cubicBezTo>
                  <a:pt x="11546426" y="3633786"/>
                  <a:pt x="11456426" y="3647213"/>
                  <a:pt x="11377067" y="3659057"/>
                </a:cubicBezTo>
                <a:cubicBezTo>
                  <a:pt x="11147288" y="3693321"/>
                  <a:pt x="10948543" y="3722962"/>
                  <a:pt x="10767024" y="3730119"/>
                </a:cubicBezTo>
                <a:cubicBezTo>
                  <a:pt x="10786215" y="3676347"/>
                  <a:pt x="10801668" y="3634736"/>
                  <a:pt x="10816806" y="3596292"/>
                </a:cubicBezTo>
                <a:cubicBezTo>
                  <a:pt x="10941259" y="3575455"/>
                  <a:pt x="11073122" y="3543027"/>
                  <a:pt x="11225634" y="3505596"/>
                </a:cubicBezTo>
                <a:lnTo>
                  <a:pt x="11226457" y="3505406"/>
                </a:lnTo>
                <a:cubicBezTo>
                  <a:pt x="11351671" y="3474625"/>
                  <a:pt x="11493604" y="3439727"/>
                  <a:pt x="11650232" y="3407363"/>
                </a:cubicBezTo>
                <a:cubicBezTo>
                  <a:pt x="11812876" y="3373732"/>
                  <a:pt x="11992811" y="3346815"/>
                  <a:pt x="12185097" y="3327308"/>
                </a:cubicBezTo>
                <a:lnTo>
                  <a:pt x="12188770" y="3326928"/>
                </a:lnTo>
                <a:lnTo>
                  <a:pt x="12188770" y="3313374"/>
                </a:lnTo>
                <a:lnTo>
                  <a:pt x="12184273" y="3313817"/>
                </a:lnTo>
                <a:cubicBezTo>
                  <a:pt x="11991418" y="3333325"/>
                  <a:pt x="11810787" y="3360369"/>
                  <a:pt x="11647509" y="3394126"/>
                </a:cubicBezTo>
                <a:cubicBezTo>
                  <a:pt x="11491324" y="3426427"/>
                  <a:pt x="11349074" y="3461325"/>
                  <a:pt x="11223607" y="3492169"/>
                </a:cubicBezTo>
                <a:lnTo>
                  <a:pt x="11222213" y="3492486"/>
                </a:lnTo>
                <a:cubicBezTo>
                  <a:pt x="11073249" y="3529093"/>
                  <a:pt x="10944299" y="3560761"/>
                  <a:pt x="10822696" y="3581535"/>
                </a:cubicBezTo>
                <a:cubicBezTo>
                  <a:pt x="10825229" y="3575201"/>
                  <a:pt x="10827762" y="3568868"/>
                  <a:pt x="10830296" y="3562534"/>
                </a:cubicBezTo>
                <a:cubicBezTo>
                  <a:pt x="10847523" y="3520353"/>
                  <a:pt x="10864244" y="3478932"/>
                  <a:pt x="10879951" y="3439411"/>
                </a:cubicBezTo>
                <a:cubicBezTo>
                  <a:pt x="10959563" y="3414140"/>
                  <a:pt x="11042152" y="3384563"/>
                  <a:pt x="11129554" y="3353275"/>
                </a:cubicBezTo>
                <a:cubicBezTo>
                  <a:pt x="11281558" y="3298870"/>
                  <a:pt x="11453829" y="3237245"/>
                  <a:pt x="11657325" y="3180624"/>
                </a:cubicBezTo>
                <a:cubicBezTo>
                  <a:pt x="11815283" y="3136669"/>
                  <a:pt x="11992875" y="3100822"/>
                  <a:pt x="12185223" y="3073968"/>
                </a:cubicBezTo>
                <a:lnTo>
                  <a:pt x="12188706" y="3073461"/>
                </a:lnTo>
                <a:lnTo>
                  <a:pt x="12188706" y="3059780"/>
                </a:lnTo>
                <a:lnTo>
                  <a:pt x="12184083" y="3060414"/>
                </a:lnTo>
                <a:cubicBezTo>
                  <a:pt x="11990594" y="3087395"/>
                  <a:pt x="11812116" y="3123432"/>
                  <a:pt x="11653652" y="3167513"/>
                </a:cubicBezTo>
                <a:cubicBezTo>
                  <a:pt x="11449650" y="3224262"/>
                  <a:pt x="11277125" y="3285950"/>
                  <a:pt x="11124931" y="3340418"/>
                </a:cubicBezTo>
                <a:cubicBezTo>
                  <a:pt x="11045382" y="3368919"/>
                  <a:pt x="10963300" y="3398306"/>
                  <a:pt x="10886347" y="3423007"/>
                </a:cubicBezTo>
                <a:cubicBezTo>
                  <a:pt x="10905855" y="3373859"/>
                  <a:pt x="10924856" y="3325218"/>
                  <a:pt x="10942843" y="3278286"/>
                </a:cubicBezTo>
                <a:cubicBezTo>
                  <a:pt x="10985594" y="3257639"/>
                  <a:pt x="11029485" y="3235725"/>
                  <a:pt x="11071983" y="3214571"/>
                </a:cubicBezTo>
                <a:cubicBezTo>
                  <a:pt x="11237857" y="3131856"/>
                  <a:pt x="11425899" y="3038056"/>
                  <a:pt x="11664293" y="2953821"/>
                </a:cubicBezTo>
                <a:cubicBezTo>
                  <a:pt x="11817500" y="2899669"/>
                  <a:pt x="11992811" y="2854765"/>
                  <a:pt x="12185287" y="2820374"/>
                </a:cubicBezTo>
                <a:lnTo>
                  <a:pt x="12188643" y="2819804"/>
                </a:lnTo>
                <a:lnTo>
                  <a:pt x="12188643" y="2806060"/>
                </a:lnTo>
                <a:lnTo>
                  <a:pt x="12183893" y="2806883"/>
                </a:lnTo>
                <a:cubicBezTo>
                  <a:pt x="11990278" y="2841401"/>
                  <a:pt x="11813953" y="2886559"/>
                  <a:pt x="11659795" y="2941027"/>
                </a:cubicBezTo>
                <a:cubicBezTo>
                  <a:pt x="11420579" y="3025516"/>
                  <a:pt x="11232157" y="3119505"/>
                  <a:pt x="11065902" y="3202411"/>
                </a:cubicBezTo>
                <a:cubicBezTo>
                  <a:pt x="11024101" y="3223248"/>
                  <a:pt x="10986290" y="3242122"/>
                  <a:pt x="10949873" y="3259793"/>
                </a:cubicBezTo>
                <a:cubicBezTo>
                  <a:pt x="10969063" y="3209631"/>
                  <a:pt x="10987937" y="3159216"/>
                  <a:pt x="11006114" y="3109752"/>
                </a:cubicBezTo>
                <a:cubicBezTo>
                  <a:pt x="11016058" y="3103165"/>
                  <a:pt x="11026128" y="3096451"/>
                  <a:pt x="11036262" y="3089675"/>
                </a:cubicBezTo>
                <a:lnTo>
                  <a:pt x="11048232" y="3081694"/>
                </a:lnTo>
                <a:cubicBezTo>
                  <a:pt x="11217906" y="2968451"/>
                  <a:pt x="11410192" y="2840134"/>
                  <a:pt x="11671386" y="2727018"/>
                </a:cubicBezTo>
                <a:cubicBezTo>
                  <a:pt x="11820476" y="2662480"/>
                  <a:pt x="11993445" y="2608518"/>
                  <a:pt x="12185476" y="2566654"/>
                </a:cubicBezTo>
                <a:lnTo>
                  <a:pt x="12188643" y="2565957"/>
                </a:lnTo>
                <a:lnTo>
                  <a:pt x="12188643" y="2551897"/>
                </a:lnTo>
                <a:lnTo>
                  <a:pt x="12183703" y="2552973"/>
                </a:lnTo>
                <a:cubicBezTo>
                  <a:pt x="11990405" y="2595154"/>
                  <a:pt x="11816233" y="2649496"/>
                  <a:pt x="11666002" y="2714541"/>
                </a:cubicBezTo>
                <a:cubicBezTo>
                  <a:pt x="11403478" y="2828227"/>
                  <a:pt x="11210687" y="2956924"/>
                  <a:pt x="11040568" y="3070484"/>
                </a:cubicBezTo>
                <a:lnTo>
                  <a:pt x="11025938" y="3080238"/>
                </a:lnTo>
                <a:cubicBezTo>
                  <a:pt x="11021885" y="3082898"/>
                  <a:pt x="11017958" y="3085558"/>
                  <a:pt x="11013968" y="3088218"/>
                </a:cubicBezTo>
                <a:cubicBezTo>
                  <a:pt x="11033158" y="3035587"/>
                  <a:pt x="11051779" y="2983208"/>
                  <a:pt x="11069449" y="2932414"/>
                </a:cubicBezTo>
                <a:cubicBezTo>
                  <a:pt x="11211510" y="2809354"/>
                  <a:pt x="11405949" y="2641199"/>
                  <a:pt x="11678480" y="2500215"/>
                </a:cubicBezTo>
                <a:cubicBezTo>
                  <a:pt x="11823327" y="2425290"/>
                  <a:pt x="11993951" y="2362208"/>
                  <a:pt x="12185666" y="2312743"/>
                </a:cubicBezTo>
                <a:lnTo>
                  <a:pt x="12188706" y="2311983"/>
                </a:lnTo>
                <a:lnTo>
                  <a:pt x="12188706" y="2297543"/>
                </a:lnTo>
                <a:lnTo>
                  <a:pt x="12183640" y="2298873"/>
                </a:lnTo>
                <a:cubicBezTo>
                  <a:pt x="11992304" y="2347958"/>
                  <a:pt x="11820287" y="2411673"/>
                  <a:pt x="11672273" y="2488245"/>
                </a:cubicBezTo>
                <a:cubicBezTo>
                  <a:pt x="11424759" y="2616245"/>
                  <a:pt x="11249321" y="2759319"/>
                  <a:pt x="11078253" y="2907016"/>
                </a:cubicBezTo>
                <a:cubicBezTo>
                  <a:pt x="11097000" y="2852611"/>
                  <a:pt x="11115177" y="2798270"/>
                  <a:pt x="11132341" y="2745259"/>
                </a:cubicBezTo>
                <a:cubicBezTo>
                  <a:pt x="11279532" y="2585211"/>
                  <a:pt x="11448446" y="2417373"/>
                  <a:pt x="11685510" y="2273476"/>
                </a:cubicBezTo>
                <a:cubicBezTo>
                  <a:pt x="11829597" y="2186073"/>
                  <a:pt x="11997878" y="2112225"/>
                  <a:pt x="12185793" y="2054020"/>
                </a:cubicBezTo>
                <a:lnTo>
                  <a:pt x="12188643" y="2053133"/>
                </a:lnTo>
                <a:lnTo>
                  <a:pt x="12188643" y="2038756"/>
                </a:lnTo>
                <a:lnTo>
                  <a:pt x="12183386" y="2040403"/>
                </a:lnTo>
                <a:cubicBezTo>
                  <a:pt x="11994078" y="2098988"/>
                  <a:pt x="11824214" y="2173533"/>
                  <a:pt x="11678480" y="2261949"/>
                </a:cubicBezTo>
                <a:cubicBezTo>
                  <a:pt x="11448193" y="2401729"/>
                  <a:pt x="11284219" y="2561650"/>
                  <a:pt x="11142158" y="2714731"/>
                </a:cubicBezTo>
                <a:cubicBezTo>
                  <a:pt x="11160272" y="2658046"/>
                  <a:pt x="11177625" y="2601931"/>
                  <a:pt x="11193776" y="2547590"/>
                </a:cubicBezTo>
                <a:cubicBezTo>
                  <a:pt x="11312972" y="2389315"/>
                  <a:pt x="11465484" y="2206087"/>
                  <a:pt x="11692476" y="2046736"/>
                </a:cubicBezTo>
                <a:cubicBezTo>
                  <a:pt x="11832004" y="1948820"/>
                  <a:pt x="11998005" y="1865788"/>
                  <a:pt x="12185857" y="1799919"/>
                </a:cubicBezTo>
                <a:lnTo>
                  <a:pt x="12188580" y="1798969"/>
                </a:lnTo>
                <a:lnTo>
                  <a:pt x="12188580" y="1784276"/>
                </a:lnTo>
                <a:lnTo>
                  <a:pt x="12183196" y="1786175"/>
                </a:lnTo>
                <a:cubicBezTo>
                  <a:pt x="11993635" y="1852551"/>
                  <a:pt x="11825923" y="1936470"/>
                  <a:pt x="11684686" y="2035589"/>
                </a:cubicBezTo>
                <a:cubicBezTo>
                  <a:pt x="11467130" y="2188290"/>
                  <a:pt x="11319813" y="2360308"/>
                  <a:pt x="11204543" y="2510919"/>
                </a:cubicBezTo>
                <a:cubicBezTo>
                  <a:pt x="11221453" y="2453031"/>
                  <a:pt x="11237414" y="2395839"/>
                  <a:pt x="11252171" y="2340611"/>
                </a:cubicBezTo>
                <a:cubicBezTo>
                  <a:pt x="11348250" y="2188163"/>
                  <a:pt x="11485877" y="1991318"/>
                  <a:pt x="11699443" y="1819806"/>
                </a:cubicBezTo>
                <a:cubicBezTo>
                  <a:pt x="11834284" y="1711504"/>
                  <a:pt x="11997941" y="1619288"/>
                  <a:pt x="12185983" y="1545756"/>
                </a:cubicBezTo>
                <a:lnTo>
                  <a:pt x="12188580" y="1544742"/>
                </a:lnTo>
                <a:lnTo>
                  <a:pt x="12188580" y="1529605"/>
                </a:lnTo>
                <a:lnTo>
                  <a:pt x="12183069" y="1531759"/>
                </a:lnTo>
                <a:cubicBezTo>
                  <a:pt x="11993571" y="1605861"/>
                  <a:pt x="11828014" y="1699217"/>
                  <a:pt x="11691020" y="1809230"/>
                </a:cubicBezTo>
                <a:cubicBezTo>
                  <a:pt x="11489361" y="1971177"/>
                  <a:pt x="11356991" y="2152949"/>
                  <a:pt x="11263445" y="2297860"/>
                </a:cubicBezTo>
                <a:cubicBezTo>
                  <a:pt x="11277062" y="2245482"/>
                  <a:pt x="11290172" y="2192913"/>
                  <a:pt x="11302396" y="2141295"/>
                </a:cubicBezTo>
                <a:cubicBezTo>
                  <a:pt x="11303472" y="2136799"/>
                  <a:pt x="11304486" y="2132302"/>
                  <a:pt x="11305563" y="2127742"/>
                </a:cubicBezTo>
                <a:cubicBezTo>
                  <a:pt x="11426912" y="1899989"/>
                  <a:pt x="11550542" y="1735001"/>
                  <a:pt x="11706473" y="1592877"/>
                </a:cubicBezTo>
                <a:cubicBezTo>
                  <a:pt x="11834917" y="1475834"/>
                  <a:pt x="11996294" y="1375764"/>
                  <a:pt x="12186173" y="1295582"/>
                </a:cubicBezTo>
                <a:lnTo>
                  <a:pt x="12188643" y="1294505"/>
                </a:lnTo>
                <a:lnTo>
                  <a:pt x="12188643" y="1278545"/>
                </a:lnTo>
                <a:lnTo>
                  <a:pt x="12183006" y="1280888"/>
                </a:lnTo>
                <a:cubicBezTo>
                  <a:pt x="11993064" y="1360691"/>
                  <a:pt x="11829660" y="1462280"/>
                  <a:pt x="11697353" y="1582807"/>
                </a:cubicBezTo>
                <a:cubicBezTo>
                  <a:pt x="11576383" y="1693073"/>
                  <a:pt x="11470994" y="1822530"/>
                  <a:pt x="11375231" y="1978587"/>
                </a:cubicBezTo>
                <a:cubicBezTo>
                  <a:pt x="11355471" y="2010762"/>
                  <a:pt x="11336090" y="2044139"/>
                  <a:pt x="11316266" y="2079924"/>
                </a:cubicBezTo>
                <a:cubicBezTo>
                  <a:pt x="11326337" y="2033499"/>
                  <a:pt x="11336026" y="1984224"/>
                  <a:pt x="11345844" y="1930010"/>
                </a:cubicBezTo>
                <a:cubicBezTo>
                  <a:pt x="11453007" y="1690920"/>
                  <a:pt x="11566376" y="1516938"/>
                  <a:pt x="11713441" y="1365947"/>
                </a:cubicBezTo>
                <a:cubicBezTo>
                  <a:pt x="11839857" y="1236111"/>
                  <a:pt x="11998955" y="1125908"/>
                  <a:pt x="12186300" y="1038442"/>
                </a:cubicBezTo>
                <a:lnTo>
                  <a:pt x="12188643" y="1037365"/>
                </a:lnTo>
                <a:lnTo>
                  <a:pt x="12188643" y="1023178"/>
                </a:lnTo>
                <a:lnTo>
                  <a:pt x="12182880" y="1025838"/>
                </a:lnTo>
                <a:cubicBezTo>
                  <a:pt x="11993254" y="1113431"/>
                  <a:pt x="11832067" y="1224710"/>
                  <a:pt x="11703750" y="1356510"/>
                </a:cubicBezTo>
                <a:cubicBezTo>
                  <a:pt x="11566820" y="1497051"/>
                  <a:pt x="11455603" y="1663179"/>
                  <a:pt x="11355154" y="1877378"/>
                </a:cubicBezTo>
                <a:cubicBezTo>
                  <a:pt x="11361804" y="1838617"/>
                  <a:pt x="11368707" y="1796626"/>
                  <a:pt x="11376118" y="1749885"/>
                </a:cubicBezTo>
                <a:cubicBezTo>
                  <a:pt x="11472514" y="1490464"/>
                  <a:pt x="11578727" y="1302106"/>
                  <a:pt x="11720344" y="1139081"/>
                </a:cubicBezTo>
                <a:cubicBezTo>
                  <a:pt x="11842707" y="998287"/>
                  <a:pt x="11999525" y="878584"/>
                  <a:pt x="12186426" y="783391"/>
                </a:cubicBezTo>
                <a:lnTo>
                  <a:pt x="12188643" y="782251"/>
                </a:lnTo>
                <a:lnTo>
                  <a:pt x="12188643" y="767621"/>
                </a:lnTo>
                <a:lnTo>
                  <a:pt x="12182753" y="770598"/>
                </a:lnTo>
                <a:cubicBezTo>
                  <a:pt x="11993635" y="865980"/>
                  <a:pt x="11834601" y="986950"/>
                  <a:pt x="11710084" y="1130214"/>
                </a:cubicBezTo>
                <a:cubicBezTo>
                  <a:pt x="11579740" y="1280192"/>
                  <a:pt x="11476314" y="1457530"/>
                  <a:pt x="11385998" y="1686106"/>
                </a:cubicBezTo>
                <a:cubicBezTo>
                  <a:pt x="11388025" y="1673123"/>
                  <a:pt x="11389988" y="1660139"/>
                  <a:pt x="11392015" y="1647155"/>
                </a:cubicBezTo>
                <a:lnTo>
                  <a:pt x="11395878" y="1622265"/>
                </a:lnTo>
                <a:cubicBezTo>
                  <a:pt x="11397778" y="1609724"/>
                  <a:pt x="11399742" y="1597120"/>
                  <a:pt x="11401705" y="1584517"/>
                </a:cubicBezTo>
                <a:cubicBezTo>
                  <a:pt x="11488601" y="1297039"/>
                  <a:pt x="11588987" y="1089743"/>
                  <a:pt x="11727247" y="912278"/>
                </a:cubicBezTo>
                <a:cubicBezTo>
                  <a:pt x="11845431" y="760528"/>
                  <a:pt x="12000032" y="631261"/>
                  <a:pt x="12186617" y="528151"/>
                </a:cubicBezTo>
                <a:lnTo>
                  <a:pt x="12188706" y="527011"/>
                </a:lnTo>
                <a:lnTo>
                  <a:pt x="12188706" y="511874"/>
                </a:lnTo>
                <a:lnTo>
                  <a:pt x="12182690" y="515167"/>
                </a:lnTo>
                <a:cubicBezTo>
                  <a:pt x="11993888" y="618467"/>
                  <a:pt x="11837070" y="749254"/>
                  <a:pt x="11716607" y="903981"/>
                </a:cubicBezTo>
                <a:cubicBezTo>
                  <a:pt x="11592407" y="1063459"/>
                  <a:pt x="11496074" y="1252578"/>
                  <a:pt x="11415576" y="1495911"/>
                </a:cubicBezTo>
                <a:cubicBezTo>
                  <a:pt x="11419059" y="1473870"/>
                  <a:pt x="11422289" y="1453730"/>
                  <a:pt x="11425455" y="1434413"/>
                </a:cubicBezTo>
                <a:cubicBezTo>
                  <a:pt x="11477643" y="1216603"/>
                  <a:pt x="11559979" y="934636"/>
                  <a:pt x="11734151" y="685475"/>
                </a:cubicBezTo>
                <a:cubicBezTo>
                  <a:pt x="11848407" y="522831"/>
                  <a:pt x="12000665" y="384064"/>
                  <a:pt x="12186743" y="273101"/>
                </a:cubicBezTo>
                <a:lnTo>
                  <a:pt x="12188706" y="271897"/>
                </a:lnTo>
                <a:lnTo>
                  <a:pt x="12188706" y="256127"/>
                </a:lnTo>
                <a:lnTo>
                  <a:pt x="12182563" y="259737"/>
                </a:lnTo>
                <a:cubicBezTo>
                  <a:pt x="11994331" y="370890"/>
                  <a:pt x="11839730" y="511494"/>
                  <a:pt x="11723003" y="677685"/>
                </a:cubicBezTo>
                <a:cubicBezTo>
                  <a:pt x="11609761" y="839696"/>
                  <a:pt x="11523182" y="1030842"/>
                  <a:pt x="11453513" y="1273795"/>
                </a:cubicBezTo>
                <a:cubicBezTo>
                  <a:pt x="11503675" y="1006964"/>
                  <a:pt x="11580626" y="712266"/>
                  <a:pt x="11740928" y="458609"/>
                </a:cubicBezTo>
                <a:cubicBezTo>
                  <a:pt x="11850814" y="284818"/>
                  <a:pt x="12000792" y="136360"/>
                  <a:pt x="12186807" y="17354"/>
                </a:cubicBezTo>
                <a:close/>
                <a:moveTo>
                  <a:pt x="9490759" y="4651328"/>
                </a:moveTo>
                <a:cubicBezTo>
                  <a:pt x="9243183" y="4632644"/>
                  <a:pt x="8987119" y="4613327"/>
                  <a:pt x="8757402" y="4727773"/>
                </a:cubicBezTo>
                <a:cubicBezTo>
                  <a:pt x="8496589" y="4857673"/>
                  <a:pt x="8216268" y="4875153"/>
                  <a:pt x="7946714" y="4778441"/>
                </a:cubicBezTo>
                <a:cubicBezTo>
                  <a:pt x="7718834" y="4696675"/>
                  <a:pt x="7502482" y="4534538"/>
                  <a:pt x="7331034" y="4318438"/>
                </a:cubicBezTo>
                <a:cubicBezTo>
                  <a:pt x="7382779" y="4370627"/>
                  <a:pt x="7437501" y="4418634"/>
                  <a:pt x="7494439" y="4461829"/>
                </a:cubicBezTo>
                <a:cubicBezTo>
                  <a:pt x="7702114" y="4619217"/>
                  <a:pt x="7933731" y="4707822"/>
                  <a:pt x="8164270" y="4718209"/>
                </a:cubicBezTo>
                <a:cubicBezTo>
                  <a:pt x="8343129" y="4726443"/>
                  <a:pt x="8524457" y="4685275"/>
                  <a:pt x="8703188" y="4595846"/>
                </a:cubicBezTo>
                <a:cubicBezTo>
                  <a:pt x="8782357" y="4556198"/>
                  <a:pt x="8867036" y="4530928"/>
                  <a:pt x="8962102" y="4518641"/>
                </a:cubicBezTo>
                <a:cubicBezTo>
                  <a:pt x="9121833" y="4497866"/>
                  <a:pt x="9288657" y="4516044"/>
                  <a:pt x="9449909" y="4533588"/>
                </a:cubicBezTo>
                <a:lnTo>
                  <a:pt x="9450352" y="4533588"/>
                </a:lnTo>
                <a:cubicBezTo>
                  <a:pt x="9558971" y="4545431"/>
                  <a:pt x="9671201" y="4557591"/>
                  <a:pt x="9781151" y="4557591"/>
                </a:cubicBezTo>
                <a:cubicBezTo>
                  <a:pt x="9782291" y="4557591"/>
                  <a:pt x="9783494" y="4557591"/>
                  <a:pt x="9784634" y="4557591"/>
                </a:cubicBezTo>
                <a:cubicBezTo>
                  <a:pt x="9814782" y="4592932"/>
                  <a:pt x="9846449" y="4628147"/>
                  <a:pt x="9878940" y="4662411"/>
                </a:cubicBezTo>
                <a:cubicBezTo>
                  <a:pt x="9750433" y="4670898"/>
                  <a:pt x="9618507" y="4660954"/>
                  <a:pt x="9490759" y="4651328"/>
                </a:cubicBezTo>
                <a:close/>
                <a:moveTo>
                  <a:pt x="7261935" y="4224829"/>
                </a:moveTo>
                <a:cubicBezTo>
                  <a:pt x="7258199" y="4219382"/>
                  <a:pt x="7254462" y="4213872"/>
                  <a:pt x="7250788" y="4208425"/>
                </a:cubicBezTo>
                <a:cubicBezTo>
                  <a:pt x="7308803" y="4263400"/>
                  <a:pt x="7370935" y="4313815"/>
                  <a:pt x="7435854" y="4358529"/>
                </a:cubicBezTo>
                <a:cubicBezTo>
                  <a:pt x="7645999" y="4503187"/>
                  <a:pt x="7878186" y="4581532"/>
                  <a:pt x="8107395" y="4585142"/>
                </a:cubicBezTo>
                <a:cubicBezTo>
                  <a:pt x="8113095" y="4585269"/>
                  <a:pt x="8118796" y="4585269"/>
                  <a:pt x="8124496" y="4585269"/>
                </a:cubicBezTo>
                <a:cubicBezTo>
                  <a:pt x="8292461" y="4585269"/>
                  <a:pt x="8466821" y="4540364"/>
                  <a:pt x="8643083" y="4451759"/>
                </a:cubicBezTo>
                <a:cubicBezTo>
                  <a:pt x="8723518" y="4411288"/>
                  <a:pt x="8808387" y="4386144"/>
                  <a:pt x="8902693" y="4374870"/>
                </a:cubicBezTo>
                <a:cubicBezTo>
                  <a:pt x="9070531" y="4354856"/>
                  <a:pt x="9242993" y="4379683"/>
                  <a:pt x="9409754" y="4403687"/>
                </a:cubicBezTo>
                <a:lnTo>
                  <a:pt x="9410704" y="4403814"/>
                </a:lnTo>
                <a:cubicBezTo>
                  <a:pt x="9501337" y="4416861"/>
                  <a:pt x="9595072" y="4430288"/>
                  <a:pt x="9687225" y="4436051"/>
                </a:cubicBezTo>
                <a:cubicBezTo>
                  <a:pt x="9714712" y="4472469"/>
                  <a:pt x="9743593" y="4508697"/>
                  <a:pt x="9773297" y="4543911"/>
                </a:cubicBezTo>
                <a:cubicBezTo>
                  <a:pt x="9666387" y="4543341"/>
                  <a:pt x="9557198" y="4531497"/>
                  <a:pt x="9451492" y="4519970"/>
                </a:cubicBezTo>
                <a:cubicBezTo>
                  <a:pt x="9289417" y="4502363"/>
                  <a:pt x="9121833" y="4484123"/>
                  <a:pt x="8960392" y="4505087"/>
                </a:cubicBezTo>
                <a:cubicBezTo>
                  <a:pt x="8863932" y="4517627"/>
                  <a:pt x="8777860" y="4543278"/>
                  <a:pt x="8697298" y="4583622"/>
                </a:cubicBezTo>
                <a:cubicBezTo>
                  <a:pt x="8520656" y="4672038"/>
                  <a:pt x="8341545" y="4712699"/>
                  <a:pt x="8165094" y="4704592"/>
                </a:cubicBezTo>
                <a:cubicBezTo>
                  <a:pt x="7839994" y="4689962"/>
                  <a:pt x="7510842" y="4515094"/>
                  <a:pt x="7262062" y="4224702"/>
                </a:cubicBezTo>
                <a:close/>
                <a:moveTo>
                  <a:pt x="6783692" y="3659184"/>
                </a:moveTo>
                <a:cubicBezTo>
                  <a:pt x="6779005" y="3653610"/>
                  <a:pt x="6774445" y="3647973"/>
                  <a:pt x="6769885" y="3642400"/>
                </a:cubicBezTo>
                <a:cubicBezTo>
                  <a:pt x="6774445" y="3645693"/>
                  <a:pt x="6778942" y="3649050"/>
                  <a:pt x="6783503" y="3652280"/>
                </a:cubicBezTo>
                <a:cubicBezTo>
                  <a:pt x="6787429" y="3658044"/>
                  <a:pt x="6791483" y="3663997"/>
                  <a:pt x="6795599" y="3670014"/>
                </a:cubicBezTo>
                <a:cubicBezTo>
                  <a:pt x="6791609" y="3666404"/>
                  <a:pt x="6787619" y="3662794"/>
                  <a:pt x="6783692" y="3659184"/>
                </a:cubicBezTo>
                <a:close/>
                <a:moveTo>
                  <a:pt x="5064589" y="2591671"/>
                </a:moveTo>
                <a:cubicBezTo>
                  <a:pt x="5061548" y="2590468"/>
                  <a:pt x="5058509" y="2589264"/>
                  <a:pt x="5055469" y="2588061"/>
                </a:cubicBezTo>
                <a:cubicBezTo>
                  <a:pt x="5058762" y="2588694"/>
                  <a:pt x="5062119" y="2589327"/>
                  <a:pt x="5065476" y="2589961"/>
                </a:cubicBezTo>
                <a:cubicBezTo>
                  <a:pt x="5068262" y="2591418"/>
                  <a:pt x="5071049" y="2592938"/>
                  <a:pt x="5073899" y="2594394"/>
                </a:cubicBezTo>
                <a:cubicBezTo>
                  <a:pt x="5071112" y="2593571"/>
                  <a:pt x="5068389" y="2592811"/>
                  <a:pt x="5065602" y="2592051"/>
                </a:cubicBezTo>
                <a:lnTo>
                  <a:pt x="5064779" y="2591798"/>
                </a:lnTo>
                <a:lnTo>
                  <a:pt x="5064589" y="2591798"/>
                </a:lnTo>
                <a:close/>
                <a:moveTo>
                  <a:pt x="8328625" y="2005442"/>
                </a:moveTo>
                <a:cubicBezTo>
                  <a:pt x="8329638" y="2007342"/>
                  <a:pt x="8330651" y="2009178"/>
                  <a:pt x="8331665" y="2011078"/>
                </a:cubicBezTo>
                <a:cubicBezTo>
                  <a:pt x="8194798" y="1824873"/>
                  <a:pt x="8021133" y="1647599"/>
                  <a:pt x="7772923" y="1631828"/>
                </a:cubicBezTo>
                <a:cubicBezTo>
                  <a:pt x="7682164" y="1626064"/>
                  <a:pt x="7590454" y="1649499"/>
                  <a:pt x="7492665" y="1703397"/>
                </a:cubicBezTo>
                <a:cubicBezTo>
                  <a:pt x="7396649" y="1756281"/>
                  <a:pt x="7307030" y="1827470"/>
                  <a:pt x="7220324" y="1896442"/>
                </a:cubicBezTo>
                <a:cubicBezTo>
                  <a:pt x="7149832" y="1952430"/>
                  <a:pt x="7083267" y="2005315"/>
                  <a:pt x="7017716" y="2044963"/>
                </a:cubicBezTo>
                <a:cubicBezTo>
                  <a:pt x="6912580" y="2108931"/>
                  <a:pt x="6803136" y="2168466"/>
                  <a:pt x="6692427" y="2221984"/>
                </a:cubicBezTo>
                <a:cubicBezTo>
                  <a:pt x="6679760" y="2184363"/>
                  <a:pt x="6665319" y="2146679"/>
                  <a:pt x="6649549" y="2109628"/>
                </a:cubicBezTo>
                <a:cubicBezTo>
                  <a:pt x="6757218" y="2052753"/>
                  <a:pt x="6864255" y="1990114"/>
                  <a:pt x="6967681" y="1923359"/>
                </a:cubicBezTo>
                <a:cubicBezTo>
                  <a:pt x="7030762" y="1882761"/>
                  <a:pt x="7094287" y="1830067"/>
                  <a:pt x="7161486" y="1774332"/>
                </a:cubicBezTo>
                <a:lnTo>
                  <a:pt x="7161739" y="1774142"/>
                </a:lnTo>
                <a:cubicBezTo>
                  <a:pt x="7250028" y="1700927"/>
                  <a:pt x="7341294" y="1625241"/>
                  <a:pt x="7438957" y="1571216"/>
                </a:cubicBezTo>
                <a:cubicBezTo>
                  <a:pt x="7534910" y="1518078"/>
                  <a:pt x="7624465" y="1495341"/>
                  <a:pt x="7712628" y="1501674"/>
                </a:cubicBezTo>
                <a:cubicBezTo>
                  <a:pt x="7992252" y="1521942"/>
                  <a:pt x="8173897" y="1755775"/>
                  <a:pt x="8328498" y="2005442"/>
                </a:cubicBezTo>
                <a:close/>
                <a:moveTo>
                  <a:pt x="9311774" y="3185564"/>
                </a:moveTo>
                <a:cubicBezTo>
                  <a:pt x="9319755" y="3192594"/>
                  <a:pt x="9327672" y="3199624"/>
                  <a:pt x="9335525" y="3206654"/>
                </a:cubicBezTo>
                <a:lnTo>
                  <a:pt x="9314562" y="3194874"/>
                </a:lnTo>
                <a:cubicBezTo>
                  <a:pt x="9307975" y="3187781"/>
                  <a:pt x="9301198" y="3180560"/>
                  <a:pt x="9294231" y="3173213"/>
                </a:cubicBezTo>
                <a:cubicBezTo>
                  <a:pt x="9300121" y="3177330"/>
                  <a:pt x="9306011" y="3181447"/>
                  <a:pt x="9311774" y="3185564"/>
                </a:cubicBezTo>
                <a:close/>
                <a:moveTo>
                  <a:pt x="9454215" y="3289307"/>
                </a:moveTo>
                <a:cubicBezTo>
                  <a:pt x="9464539" y="3297097"/>
                  <a:pt x="9474356" y="3304571"/>
                  <a:pt x="9483856" y="3311854"/>
                </a:cubicBezTo>
                <a:cubicBezTo>
                  <a:pt x="9475243" y="3308244"/>
                  <a:pt x="9466312" y="3304507"/>
                  <a:pt x="9457318" y="3300644"/>
                </a:cubicBezTo>
                <a:cubicBezTo>
                  <a:pt x="9448768" y="3292473"/>
                  <a:pt x="9440282" y="3284430"/>
                  <a:pt x="9431795" y="3276513"/>
                </a:cubicBezTo>
                <a:cubicBezTo>
                  <a:pt x="9439331" y="3280820"/>
                  <a:pt x="9446805" y="3285063"/>
                  <a:pt x="9454215" y="3289307"/>
                </a:cubicBezTo>
                <a:close/>
                <a:moveTo>
                  <a:pt x="9597986" y="3374049"/>
                </a:moveTo>
                <a:cubicBezTo>
                  <a:pt x="9609513" y="3381079"/>
                  <a:pt x="9621103" y="3388299"/>
                  <a:pt x="9632630" y="3395520"/>
                </a:cubicBezTo>
                <a:cubicBezTo>
                  <a:pt x="9621673" y="3392796"/>
                  <a:pt x="9611223" y="3390073"/>
                  <a:pt x="9600963" y="3387476"/>
                </a:cubicBezTo>
                <a:cubicBezTo>
                  <a:pt x="9590702" y="3379116"/>
                  <a:pt x="9580442" y="3370756"/>
                  <a:pt x="9570245" y="3362522"/>
                </a:cubicBezTo>
                <a:cubicBezTo>
                  <a:pt x="9579619" y="3366386"/>
                  <a:pt x="9588865" y="3370249"/>
                  <a:pt x="9597986" y="3374049"/>
                </a:cubicBezTo>
                <a:close/>
                <a:moveTo>
                  <a:pt x="9739603" y="3435611"/>
                </a:moveTo>
                <a:lnTo>
                  <a:pt x="9740046" y="3435991"/>
                </a:lnTo>
                <a:lnTo>
                  <a:pt x="9740870" y="3435991"/>
                </a:lnTo>
                <a:cubicBezTo>
                  <a:pt x="9753220" y="3441628"/>
                  <a:pt x="9765634" y="3447518"/>
                  <a:pt x="9778047" y="3453471"/>
                </a:cubicBezTo>
                <a:cubicBezTo>
                  <a:pt x="9765380" y="3452711"/>
                  <a:pt x="9754170" y="3452014"/>
                  <a:pt x="9743276" y="3451318"/>
                </a:cubicBezTo>
                <a:cubicBezTo>
                  <a:pt x="9740427" y="3449354"/>
                  <a:pt x="9737576" y="3447454"/>
                  <a:pt x="9734726" y="3445554"/>
                </a:cubicBezTo>
                <a:cubicBezTo>
                  <a:pt x="9725669" y="3439474"/>
                  <a:pt x="9716929" y="3433647"/>
                  <a:pt x="9708379" y="3428011"/>
                </a:cubicBezTo>
                <a:cubicBezTo>
                  <a:pt x="9718892" y="3430544"/>
                  <a:pt x="9729279" y="3433077"/>
                  <a:pt x="9739667" y="3435611"/>
                </a:cubicBezTo>
                <a:close/>
                <a:moveTo>
                  <a:pt x="9877357" y="3472978"/>
                </a:moveTo>
                <a:cubicBezTo>
                  <a:pt x="9891290" y="3477285"/>
                  <a:pt x="9904338" y="3481339"/>
                  <a:pt x="9916751" y="3485329"/>
                </a:cubicBezTo>
                <a:cubicBezTo>
                  <a:pt x="9909911" y="3486279"/>
                  <a:pt x="9903007" y="3487229"/>
                  <a:pt x="9896104" y="3488242"/>
                </a:cubicBezTo>
                <a:lnTo>
                  <a:pt x="9894964" y="3488432"/>
                </a:lnTo>
                <a:cubicBezTo>
                  <a:pt x="9890594" y="3489066"/>
                  <a:pt x="9886224" y="3489635"/>
                  <a:pt x="9881853" y="3490269"/>
                </a:cubicBezTo>
                <a:cubicBezTo>
                  <a:pt x="9869186" y="3483745"/>
                  <a:pt x="9856519" y="3477222"/>
                  <a:pt x="9843789" y="3470825"/>
                </a:cubicBezTo>
                <a:cubicBezTo>
                  <a:pt x="9854430" y="3471458"/>
                  <a:pt x="9865829" y="3472155"/>
                  <a:pt x="9877357" y="3473042"/>
                </a:cubicBezTo>
                <a:close/>
                <a:moveTo>
                  <a:pt x="10192385" y="3476019"/>
                </a:moveTo>
                <a:cubicBezTo>
                  <a:pt x="10183392" y="3480199"/>
                  <a:pt x="10174399" y="3484442"/>
                  <a:pt x="10165341" y="3488622"/>
                </a:cubicBezTo>
                <a:cubicBezTo>
                  <a:pt x="10161351" y="3490459"/>
                  <a:pt x="10157424" y="3492359"/>
                  <a:pt x="10153498" y="3494259"/>
                </a:cubicBezTo>
                <a:cubicBezTo>
                  <a:pt x="10141844" y="3492422"/>
                  <a:pt x="10129810" y="3490586"/>
                  <a:pt x="10117207" y="3488686"/>
                </a:cubicBezTo>
                <a:cubicBezTo>
                  <a:pt x="10130444" y="3485139"/>
                  <a:pt x="10143617" y="3481655"/>
                  <a:pt x="10156664" y="3478172"/>
                </a:cubicBezTo>
                <a:cubicBezTo>
                  <a:pt x="10168762" y="3477412"/>
                  <a:pt x="10180605" y="3476715"/>
                  <a:pt x="10192385" y="3476019"/>
                </a:cubicBezTo>
                <a:close/>
                <a:moveTo>
                  <a:pt x="10481003" y="3348905"/>
                </a:moveTo>
                <a:cubicBezTo>
                  <a:pt x="10469793" y="3359482"/>
                  <a:pt x="10458393" y="3370122"/>
                  <a:pt x="10446929" y="3380762"/>
                </a:cubicBezTo>
                <a:cubicBezTo>
                  <a:pt x="10435339" y="3384816"/>
                  <a:pt x="10423812" y="3388679"/>
                  <a:pt x="10412411" y="3392353"/>
                </a:cubicBezTo>
                <a:cubicBezTo>
                  <a:pt x="10425712" y="3382853"/>
                  <a:pt x="10438315" y="3373859"/>
                  <a:pt x="10450476" y="3365055"/>
                </a:cubicBezTo>
                <a:cubicBezTo>
                  <a:pt x="10460419" y="3359862"/>
                  <a:pt x="10470616" y="3354479"/>
                  <a:pt x="10481003" y="3348905"/>
                </a:cubicBezTo>
                <a:close/>
                <a:moveTo>
                  <a:pt x="10623824" y="3234079"/>
                </a:moveTo>
                <a:cubicBezTo>
                  <a:pt x="10617427" y="3241869"/>
                  <a:pt x="10610903" y="3249786"/>
                  <a:pt x="10604063" y="3258082"/>
                </a:cubicBezTo>
                <a:lnTo>
                  <a:pt x="10595196" y="3268849"/>
                </a:lnTo>
                <a:cubicBezTo>
                  <a:pt x="10585759" y="3274486"/>
                  <a:pt x="10576069" y="3280123"/>
                  <a:pt x="10566253" y="3285823"/>
                </a:cubicBezTo>
                <a:cubicBezTo>
                  <a:pt x="10577462" y="3274866"/>
                  <a:pt x="10588609" y="3263973"/>
                  <a:pt x="10599629" y="3253142"/>
                </a:cubicBezTo>
                <a:cubicBezTo>
                  <a:pt x="10607737" y="3246809"/>
                  <a:pt x="10615844" y="3240475"/>
                  <a:pt x="10623887" y="3234142"/>
                </a:cubicBezTo>
                <a:close/>
                <a:moveTo>
                  <a:pt x="10762781" y="3086825"/>
                </a:moveTo>
                <a:cubicBezTo>
                  <a:pt x="10754800" y="3098858"/>
                  <a:pt x="10746883" y="3110702"/>
                  <a:pt x="10738967" y="3122482"/>
                </a:cubicBezTo>
                <a:cubicBezTo>
                  <a:pt x="10731620" y="3128752"/>
                  <a:pt x="10724146" y="3135022"/>
                  <a:pt x="10716610" y="3141293"/>
                </a:cubicBezTo>
                <a:cubicBezTo>
                  <a:pt x="10726680" y="3128752"/>
                  <a:pt x="10736117" y="3116909"/>
                  <a:pt x="10745237" y="3105318"/>
                </a:cubicBezTo>
                <a:cubicBezTo>
                  <a:pt x="10751127" y="3099175"/>
                  <a:pt x="10756954" y="3092968"/>
                  <a:pt x="10762781" y="3086825"/>
                </a:cubicBezTo>
                <a:close/>
                <a:moveTo>
                  <a:pt x="11297139" y="1982894"/>
                </a:moveTo>
                <a:cubicBezTo>
                  <a:pt x="11292959" y="2002655"/>
                  <a:pt x="11288905" y="2021085"/>
                  <a:pt x="11285042" y="2038756"/>
                </a:cubicBezTo>
                <a:cubicBezTo>
                  <a:pt x="11282255" y="2045469"/>
                  <a:pt x="11279532" y="2052246"/>
                  <a:pt x="11276745" y="2059086"/>
                </a:cubicBezTo>
                <a:cubicBezTo>
                  <a:pt x="11282128" y="2038186"/>
                  <a:pt x="11287195" y="2018109"/>
                  <a:pt x="11291819" y="1999805"/>
                </a:cubicBezTo>
                <a:cubicBezTo>
                  <a:pt x="11293656" y="1994105"/>
                  <a:pt x="11295429" y="1988468"/>
                  <a:pt x="11297202" y="1982958"/>
                </a:cubicBezTo>
                <a:close/>
                <a:moveTo>
                  <a:pt x="10669552" y="3731955"/>
                </a:moveTo>
                <a:cubicBezTo>
                  <a:pt x="10645928" y="3731766"/>
                  <a:pt x="10622810" y="3731069"/>
                  <a:pt x="10600453" y="3729929"/>
                </a:cubicBezTo>
                <a:cubicBezTo>
                  <a:pt x="10617364" y="3691611"/>
                  <a:pt x="10634021" y="3654053"/>
                  <a:pt x="10651311" y="3617003"/>
                </a:cubicBezTo>
                <a:cubicBezTo>
                  <a:pt x="10673035" y="3615419"/>
                  <a:pt x="10695709" y="3613266"/>
                  <a:pt x="10718700" y="3610606"/>
                </a:cubicBezTo>
                <a:cubicBezTo>
                  <a:pt x="10700649" y="3653230"/>
                  <a:pt x="10683802" y="3695601"/>
                  <a:pt x="10669488" y="3731955"/>
                </a:cubicBezTo>
                <a:close/>
                <a:moveTo>
                  <a:pt x="10616161" y="3867746"/>
                </a:moveTo>
                <a:cubicBezTo>
                  <a:pt x="10591523" y="3864579"/>
                  <a:pt x="10567392" y="3860906"/>
                  <a:pt x="10544085" y="3856915"/>
                </a:cubicBezTo>
                <a:cubicBezTo>
                  <a:pt x="10559348" y="3823475"/>
                  <a:pt x="10573726" y="3790857"/>
                  <a:pt x="10590763" y="3752096"/>
                </a:cubicBezTo>
                <a:cubicBezTo>
                  <a:pt x="10591776" y="3749816"/>
                  <a:pt x="10592790" y="3747536"/>
                  <a:pt x="10593803" y="3745256"/>
                </a:cubicBezTo>
                <a:lnTo>
                  <a:pt x="10594690" y="3743229"/>
                </a:lnTo>
                <a:cubicBezTo>
                  <a:pt x="10617110" y="3744433"/>
                  <a:pt x="10640481" y="3745193"/>
                  <a:pt x="10664295" y="3745446"/>
                </a:cubicBezTo>
                <a:lnTo>
                  <a:pt x="10660685" y="3754629"/>
                </a:lnTo>
                <a:cubicBezTo>
                  <a:pt x="10657708" y="3762166"/>
                  <a:pt x="10654795" y="3769703"/>
                  <a:pt x="10651818" y="3777240"/>
                </a:cubicBezTo>
                <a:lnTo>
                  <a:pt x="10650108" y="3781610"/>
                </a:lnTo>
                <a:cubicBezTo>
                  <a:pt x="10639024" y="3809921"/>
                  <a:pt x="10627624" y="3839118"/>
                  <a:pt x="10616097" y="3867809"/>
                </a:cubicBezTo>
                <a:close/>
                <a:moveTo>
                  <a:pt x="10559412" y="4002016"/>
                </a:moveTo>
                <a:cubicBezTo>
                  <a:pt x="10533698" y="3995810"/>
                  <a:pt x="10508237" y="3989033"/>
                  <a:pt x="10483410" y="3981812"/>
                </a:cubicBezTo>
                <a:cubicBezTo>
                  <a:pt x="10500890" y="3948435"/>
                  <a:pt x="10518877" y="3911637"/>
                  <a:pt x="10538195" y="3869582"/>
                </a:cubicBezTo>
                <a:cubicBezTo>
                  <a:pt x="10562009" y="3873763"/>
                  <a:pt x="10586393" y="3877499"/>
                  <a:pt x="10610903" y="3880666"/>
                </a:cubicBezTo>
                <a:cubicBezTo>
                  <a:pt x="10591839" y="3927851"/>
                  <a:pt x="10575436" y="3966612"/>
                  <a:pt x="10559412" y="4001953"/>
                </a:cubicBezTo>
                <a:close/>
                <a:moveTo>
                  <a:pt x="10494557" y="4131663"/>
                </a:moveTo>
                <a:cubicBezTo>
                  <a:pt x="10467386" y="4122163"/>
                  <a:pt x="10440216" y="4112029"/>
                  <a:pt x="10413614" y="4101326"/>
                </a:cubicBezTo>
                <a:cubicBezTo>
                  <a:pt x="10434958" y="4069025"/>
                  <a:pt x="10455732" y="4033874"/>
                  <a:pt x="10476949" y="3994099"/>
                </a:cubicBezTo>
                <a:cubicBezTo>
                  <a:pt x="10501777" y="4001320"/>
                  <a:pt x="10527554" y="4008223"/>
                  <a:pt x="10553712" y="4014620"/>
                </a:cubicBezTo>
                <a:cubicBezTo>
                  <a:pt x="10533825" y="4057878"/>
                  <a:pt x="10514444" y="4096259"/>
                  <a:pt x="10494620" y="4131726"/>
                </a:cubicBezTo>
                <a:close/>
                <a:moveTo>
                  <a:pt x="10416592" y="4252760"/>
                </a:moveTo>
                <a:cubicBezTo>
                  <a:pt x="10387457" y="4239396"/>
                  <a:pt x="10358260" y="4225209"/>
                  <a:pt x="10329695" y="4210452"/>
                </a:cubicBezTo>
                <a:cubicBezTo>
                  <a:pt x="10355727" y="4181698"/>
                  <a:pt x="10380807" y="4149650"/>
                  <a:pt x="10404368" y="4115196"/>
                </a:cubicBezTo>
                <a:cubicBezTo>
                  <a:pt x="10404874" y="4114436"/>
                  <a:pt x="10405381" y="4113676"/>
                  <a:pt x="10405888" y="4112916"/>
                </a:cubicBezTo>
                <a:cubicBezTo>
                  <a:pt x="10432109" y="4123493"/>
                  <a:pt x="10459596" y="4133880"/>
                  <a:pt x="10487717" y="4143760"/>
                </a:cubicBezTo>
                <a:cubicBezTo>
                  <a:pt x="10464663" y="4183978"/>
                  <a:pt x="10441355" y="4219699"/>
                  <a:pt x="10416528" y="4252823"/>
                </a:cubicBezTo>
                <a:close/>
                <a:moveTo>
                  <a:pt x="10321526" y="4359036"/>
                </a:moveTo>
                <a:cubicBezTo>
                  <a:pt x="10290111" y="4340986"/>
                  <a:pt x="10259014" y="4322112"/>
                  <a:pt x="10228930" y="4302731"/>
                </a:cubicBezTo>
                <a:cubicBezTo>
                  <a:pt x="10260850" y="4278791"/>
                  <a:pt x="10291568" y="4251240"/>
                  <a:pt x="10320259" y="4220712"/>
                </a:cubicBezTo>
                <a:cubicBezTo>
                  <a:pt x="10348633" y="4235469"/>
                  <a:pt x="10378210" y="4249973"/>
                  <a:pt x="10408231" y="4263780"/>
                </a:cubicBezTo>
                <a:cubicBezTo>
                  <a:pt x="10381061" y="4298931"/>
                  <a:pt x="10351926" y="4330915"/>
                  <a:pt x="10321589" y="4359036"/>
                </a:cubicBezTo>
                <a:close/>
                <a:moveTo>
                  <a:pt x="10207712" y="4443842"/>
                </a:moveTo>
                <a:cubicBezTo>
                  <a:pt x="10187699" y="4429908"/>
                  <a:pt x="10168002" y="4415721"/>
                  <a:pt x="10149254" y="4401724"/>
                </a:cubicBezTo>
                <a:cubicBezTo>
                  <a:pt x="10136207" y="4392034"/>
                  <a:pt x="10123477" y="4382407"/>
                  <a:pt x="10111253" y="4372906"/>
                </a:cubicBezTo>
                <a:cubicBezTo>
                  <a:pt x="10148494" y="4355743"/>
                  <a:pt x="10184088" y="4335032"/>
                  <a:pt x="10217212" y="4311282"/>
                </a:cubicBezTo>
                <a:cubicBezTo>
                  <a:pt x="10247677" y="4330979"/>
                  <a:pt x="10279218" y="4350169"/>
                  <a:pt x="10311012" y="4368473"/>
                </a:cubicBezTo>
                <a:cubicBezTo>
                  <a:pt x="10278775" y="4397037"/>
                  <a:pt x="10244067" y="4422371"/>
                  <a:pt x="10207649" y="4443778"/>
                </a:cubicBezTo>
                <a:close/>
                <a:moveTo>
                  <a:pt x="10076799" y="4502743"/>
                </a:moveTo>
                <a:cubicBezTo>
                  <a:pt x="10043675" y="4475129"/>
                  <a:pt x="10011184" y="4446502"/>
                  <a:pt x="9980086" y="4417558"/>
                </a:cubicBezTo>
                <a:cubicBezTo>
                  <a:pt x="10021571" y="4407994"/>
                  <a:pt x="10060015" y="4395454"/>
                  <a:pt x="10097256" y="4379240"/>
                </a:cubicBezTo>
                <a:cubicBezTo>
                  <a:pt x="10111570" y="4390387"/>
                  <a:pt x="10126327" y="4401660"/>
                  <a:pt x="10141148" y="4412618"/>
                </a:cubicBezTo>
                <a:cubicBezTo>
                  <a:pt x="10158691" y="4425665"/>
                  <a:pt x="10176678" y="4438648"/>
                  <a:pt x="10194665" y="4451252"/>
                </a:cubicBezTo>
                <a:cubicBezTo>
                  <a:pt x="10186875" y="4455622"/>
                  <a:pt x="10178958" y="4459865"/>
                  <a:pt x="10170978" y="4463856"/>
                </a:cubicBezTo>
                <a:cubicBezTo>
                  <a:pt x="10140957" y="4478993"/>
                  <a:pt x="10109290" y="4492040"/>
                  <a:pt x="10076736" y="4502743"/>
                </a:cubicBezTo>
                <a:close/>
                <a:moveTo>
                  <a:pt x="9936448" y="4534411"/>
                </a:moveTo>
                <a:cubicBezTo>
                  <a:pt x="9935878" y="4534474"/>
                  <a:pt x="9935371" y="4534538"/>
                  <a:pt x="9934801" y="4534664"/>
                </a:cubicBezTo>
                <a:cubicBezTo>
                  <a:pt x="9902944" y="4502997"/>
                  <a:pt x="9871783" y="4470252"/>
                  <a:pt x="9842079" y="4437255"/>
                </a:cubicBezTo>
                <a:cubicBezTo>
                  <a:pt x="9851073" y="4436685"/>
                  <a:pt x="9860003" y="4436051"/>
                  <a:pt x="9868617" y="4435291"/>
                </a:cubicBezTo>
                <a:cubicBezTo>
                  <a:pt x="9902058" y="4432188"/>
                  <a:pt x="9934168" y="4427438"/>
                  <a:pt x="9964062" y="4421231"/>
                </a:cubicBezTo>
                <a:cubicBezTo>
                  <a:pt x="9995160" y="4450429"/>
                  <a:pt x="10027904" y="4479500"/>
                  <a:pt x="10061472" y="4507683"/>
                </a:cubicBezTo>
                <a:cubicBezTo>
                  <a:pt x="10022774" y="4519401"/>
                  <a:pt x="9982430" y="4528141"/>
                  <a:pt x="9938412" y="4534284"/>
                </a:cubicBezTo>
                <a:lnTo>
                  <a:pt x="9936448" y="4534538"/>
                </a:lnTo>
                <a:close/>
                <a:moveTo>
                  <a:pt x="9792424" y="4544038"/>
                </a:moveTo>
                <a:cubicBezTo>
                  <a:pt x="9762467" y="4509013"/>
                  <a:pt x="9733396" y="4473103"/>
                  <a:pt x="9705845" y="4437192"/>
                </a:cubicBezTo>
                <a:cubicBezTo>
                  <a:pt x="9748343" y="4439345"/>
                  <a:pt x="9787295" y="4439662"/>
                  <a:pt x="9824598" y="4438015"/>
                </a:cubicBezTo>
                <a:cubicBezTo>
                  <a:pt x="9854239" y="4471203"/>
                  <a:pt x="9885527" y="4504327"/>
                  <a:pt x="9917638" y="4536627"/>
                </a:cubicBezTo>
                <a:cubicBezTo>
                  <a:pt x="9878307" y="4541188"/>
                  <a:pt x="9837202" y="4543658"/>
                  <a:pt x="9792361" y="4543975"/>
                </a:cubicBezTo>
                <a:close/>
                <a:moveTo>
                  <a:pt x="4056484" y="2200324"/>
                </a:moveTo>
                <a:cubicBezTo>
                  <a:pt x="4066365" y="2184426"/>
                  <a:pt x="4076245" y="2168276"/>
                  <a:pt x="4085999" y="2152316"/>
                </a:cubicBezTo>
                <a:cubicBezTo>
                  <a:pt x="4141480" y="2203870"/>
                  <a:pt x="4200572" y="2250992"/>
                  <a:pt x="4261753" y="2292539"/>
                </a:cubicBezTo>
                <a:cubicBezTo>
                  <a:pt x="4263844" y="2293933"/>
                  <a:pt x="4265933" y="2295326"/>
                  <a:pt x="4268024" y="2296783"/>
                </a:cubicBezTo>
                <a:cubicBezTo>
                  <a:pt x="4262704" y="2305460"/>
                  <a:pt x="4257320" y="2314137"/>
                  <a:pt x="4251937" y="2322814"/>
                </a:cubicBezTo>
                <a:cubicBezTo>
                  <a:pt x="4183661" y="2287473"/>
                  <a:pt x="4117919" y="2246368"/>
                  <a:pt x="4056484" y="2200387"/>
                </a:cubicBezTo>
                <a:close/>
                <a:moveTo>
                  <a:pt x="3282910" y="1241051"/>
                </a:moveTo>
                <a:cubicBezTo>
                  <a:pt x="3306344" y="1229460"/>
                  <a:pt x="3330158" y="1218060"/>
                  <a:pt x="3353845" y="1207230"/>
                </a:cubicBezTo>
                <a:cubicBezTo>
                  <a:pt x="3374239" y="1226484"/>
                  <a:pt x="3394570" y="1247067"/>
                  <a:pt x="3414457" y="1268348"/>
                </a:cubicBezTo>
                <a:cubicBezTo>
                  <a:pt x="3390643" y="1281585"/>
                  <a:pt x="3366702" y="1295265"/>
                  <a:pt x="3343332" y="1309263"/>
                </a:cubicBezTo>
                <a:cubicBezTo>
                  <a:pt x="3323254" y="1285195"/>
                  <a:pt x="3302987" y="1262268"/>
                  <a:pt x="3282973" y="1241051"/>
                </a:cubicBezTo>
                <a:close/>
                <a:moveTo>
                  <a:pt x="3219068" y="1177652"/>
                </a:moveTo>
                <a:cubicBezTo>
                  <a:pt x="3242059" y="1168215"/>
                  <a:pt x="3265493" y="1158968"/>
                  <a:pt x="3288927" y="1150165"/>
                </a:cubicBezTo>
                <a:cubicBezTo>
                  <a:pt x="3307801" y="1165555"/>
                  <a:pt x="3326485" y="1181832"/>
                  <a:pt x="3344725" y="1198743"/>
                </a:cubicBezTo>
                <a:cubicBezTo>
                  <a:pt x="3321101" y="1209573"/>
                  <a:pt x="3297477" y="1220783"/>
                  <a:pt x="3274486" y="1232184"/>
                </a:cubicBezTo>
                <a:cubicBezTo>
                  <a:pt x="3256373" y="1213247"/>
                  <a:pt x="3237752" y="1194943"/>
                  <a:pt x="3219068" y="1177652"/>
                </a:cubicBezTo>
                <a:close/>
                <a:moveTo>
                  <a:pt x="3159090" y="1125908"/>
                </a:moveTo>
                <a:cubicBezTo>
                  <a:pt x="3182397" y="1117991"/>
                  <a:pt x="3205451" y="1110517"/>
                  <a:pt x="3227618" y="1103614"/>
                </a:cubicBezTo>
                <a:cubicBezTo>
                  <a:pt x="3244909" y="1115774"/>
                  <a:pt x="3262073" y="1128694"/>
                  <a:pt x="3278856" y="1142058"/>
                </a:cubicBezTo>
                <a:cubicBezTo>
                  <a:pt x="3255739" y="1150862"/>
                  <a:pt x="3232559" y="1159982"/>
                  <a:pt x="3210011" y="1169355"/>
                </a:cubicBezTo>
                <a:cubicBezTo>
                  <a:pt x="3193418" y="1154345"/>
                  <a:pt x="3176317" y="1139715"/>
                  <a:pt x="3159090" y="1125908"/>
                </a:cubicBezTo>
                <a:close/>
                <a:moveTo>
                  <a:pt x="3102532" y="1083410"/>
                </a:moveTo>
                <a:cubicBezTo>
                  <a:pt x="3125016" y="1077140"/>
                  <a:pt x="3147500" y="1071123"/>
                  <a:pt x="3169603" y="1065549"/>
                </a:cubicBezTo>
                <a:cubicBezTo>
                  <a:pt x="3182144" y="1073149"/>
                  <a:pt x="3194684" y="1081130"/>
                  <a:pt x="3206908" y="1089363"/>
                </a:cubicBezTo>
                <a:cubicBezTo>
                  <a:pt x="3210328" y="1091643"/>
                  <a:pt x="3213368" y="1093733"/>
                  <a:pt x="3216218" y="1095697"/>
                </a:cubicBezTo>
                <a:cubicBezTo>
                  <a:pt x="3193988" y="1102664"/>
                  <a:pt x="3171377" y="1110074"/>
                  <a:pt x="3148893" y="1117801"/>
                </a:cubicBezTo>
                <a:cubicBezTo>
                  <a:pt x="3133629" y="1105767"/>
                  <a:pt x="3118049" y="1094303"/>
                  <a:pt x="3102532" y="1083410"/>
                </a:cubicBezTo>
                <a:close/>
                <a:moveTo>
                  <a:pt x="3078654" y="1067133"/>
                </a:moveTo>
                <a:cubicBezTo>
                  <a:pt x="3068711" y="1060546"/>
                  <a:pt x="3058704" y="1054212"/>
                  <a:pt x="3048823" y="1048259"/>
                </a:cubicBezTo>
                <a:cubicBezTo>
                  <a:pt x="3070927" y="1043192"/>
                  <a:pt x="3092778" y="1038505"/>
                  <a:pt x="3113869" y="1034198"/>
                </a:cubicBezTo>
                <a:cubicBezTo>
                  <a:pt x="3127992" y="1041545"/>
                  <a:pt x="3141989" y="1049335"/>
                  <a:pt x="3155733" y="1057316"/>
                </a:cubicBezTo>
                <a:cubicBezTo>
                  <a:pt x="3134136" y="1062889"/>
                  <a:pt x="3112222" y="1068843"/>
                  <a:pt x="3090435" y="1074986"/>
                </a:cubicBezTo>
                <a:cubicBezTo>
                  <a:pt x="3086508" y="1072326"/>
                  <a:pt x="3082581" y="1069666"/>
                  <a:pt x="3078654" y="1067069"/>
                </a:cubicBezTo>
                <a:close/>
                <a:moveTo>
                  <a:pt x="2997522" y="1018998"/>
                </a:moveTo>
                <a:cubicBezTo>
                  <a:pt x="3018486" y="1015134"/>
                  <a:pt x="3039577" y="1011461"/>
                  <a:pt x="3060414" y="1008041"/>
                </a:cubicBezTo>
                <a:cubicBezTo>
                  <a:pt x="3072764" y="1013614"/>
                  <a:pt x="3084988" y="1019441"/>
                  <a:pt x="3096895" y="1025395"/>
                </a:cubicBezTo>
                <a:cubicBezTo>
                  <a:pt x="3086064" y="1027675"/>
                  <a:pt x="3075297" y="1030018"/>
                  <a:pt x="3064847" y="1032362"/>
                </a:cubicBezTo>
                <a:cubicBezTo>
                  <a:pt x="3054524" y="1034642"/>
                  <a:pt x="3044200" y="1037048"/>
                  <a:pt x="3034066" y="1039392"/>
                </a:cubicBezTo>
                <a:cubicBezTo>
                  <a:pt x="3022286" y="1032488"/>
                  <a:pt x="3009999" y="1025648"/>
                  <a:pt x="2997522" y="1018998"/>
                </a:cubicBezTo>
                <a:close/>
                <a:moveTo>
                  <a:pt x="2948184" y="994361"/>
                </a:moveTo>
                <a:cubicBezTo>
                  <a:pt x="2968895" y="991384"/>
                  <a:pt x="2989099" y="988660"/>
                  <a:pt x="3008352" y="986254"/>
                </a:cubicBezTo>
                <a:cubicBezTo>
                  <a:pt x="3018739" y="990307"/>
                  <a:pt x="3029000" y="994487"/>
                  <a:pt x="3039133" y="998794"/>
                </a:cubicBezTo>
                <a:cubicBezTo>
                  <a:pt x="3019689" y="1002087"/>
                  <a:pt x="2999612" y="1005697"/>
                  <a:pt x="2979345" y="1009561"/>
                </a:cubicBezTo>
                <a:cubicBezTo>
                  <a:pt x="2969021" y="1004304"/>
                  <a:pt x="2958571" y="999237"/>
                  <a:pt x="2948247" y="994361"/>
                </a:cubicBezTo>
                <a:close/>
                <a:moveTo>
                  <a:pt x="2900619" y="973460"/>
                </a:moveTo>
                <a:cubicBezTo>
                  <a:pt x="2919493" y="971370"/>
                  <a:pt x="2938430" y="969407"/>
                  <a:pt x="2957178" y="967696"/>
                </a:cubicBezTo>
                <a:cubicBezTo>
                  <a:pt x="2965348" y="970420"/>
                  <a:pt x="2973581" y="973333"/>
                  <a:pt x="2981752" y="976310"/>
                </a:cubicBezTo>
                <a:cubicBezTo>
                  <a:pt x="2962878" y="978843"/>
                  <a:pt x="2944131" y="981504"/>
                  <a:pt x="2925827" y="984290"/>
                </a:cubicBezTo>
                <a:cubicBezTo>
                  <a:pt x="2917593" y="980617"/>
                  <a:pt x="2909170" y="977070"/>
                  <a:pt x="2900619" y="973523"/>
                </a:cubicBezTo>
                <a:close/>
                <a:moveTo>
                  <a:pt x="2852548" y="954839"/>
                </a:moveTo>
                <a:cubicBezTo>
                  <a:pt x="2869838" y="953509"/>
                  <a:pt x="2887192" y="952306"/>
                  <a:pt x="2904420" y="951229"/>
                </a:cubicBezTo>
                <a:cubicBezTo>
                  <a:pt x="2911070" y="953129"/>
                  <a:pt x="2917657" y="955093"/>
                  <a:pt x="2924180" y="957056"/>
                </a:cubicBezTo>
                <a:cubicBezTo>
                  <a:pt x="2907080" y="958766"/>
                  <a:pt x="2890106" y="960603"/>
                  <a:pt x="2873449" y="962630"/>
                </a:cubicBezTo>
                <a:cubicBezTo>
                  <a:pt x="2866735" y="960033"/>
                  <a:pt x="2859768" y="957436"/>
                  <a:pt x="2852612" y="954839"/>
                </a:cubicBezTo>
                <a:close/>
                <a:moveTo>
                  <a:pt x="2807960" y="939576"/>
                </a:moveTo>
                <a:cubicBezTo>
                  <a:pt x="2823287" y="938816"/>
                  <a:pt x="2838551" y="938182"/>
                  <a:pt x="2853498" y="937739"/>
                </a:cubicBezTo>
                <a:cubicBezTo>
                  <a:pt x="2857298" y="938689"/>
                  <a:pt x="2861098" y="939639"/>
                  <a:pt x="2864898" y="940589"/>
                </a:cubicBezTo>
                <a:cubicBezTo>
                  <a:pt x="2850331" y="941666"/>
                  <a:pt x="2835891" y="942806"/>
                  <a:pt x="2821577" y="944009"/>
                </a:cubicBezTo>
                <a:cubicBezTo>
                  <a:pt x="2817080" y="942489"/>
                  <a:pt x="2812520" y="941032"/>
                  <a:pt x="2807960" y="939576"/>
                </a:cubicBezTo>
                <a:close/>
                <a:moveTo>
                  <a:pt x="2764322" y="926465"/>
                </a:moveTo>
                <a:cubicBezTo>
                  <a:pt x="2776229" y="926212"/>
                  <a:pt x="2788200" y="926022"/>
                  <a:pt x="2800297" y="925895"/>
                </a:cubicBezTo>
                <a:cubicBezTo>
                  <a:pt x="2800803" y="926022"/>
                  <a:pt x="2801373" y="926149"/>
                  <a:pt x="2801880" y="926212"/>
                </a:cubicBezTo>
                <a:cubicBezTo>
                  <a:pt x="2791240" y="926719"/>
                  <a:pt x="2780473" y="927289"/>
                  <a:pt x="2769643" y="927922"/>
                </a:cubicBezTo>
                <a:cubicBezTo>
                  <a:pt x="2767806" y="927415"/>
                  <a:pt x="2766096" y="926909"/>
                  <a:pt x="2764322" y="926402"/>
                </a:cubicBezTo>
                <a:close/>
                <a:moveTo>
                  <a:pt x="7124689" y="4039637"/>
                </a:moveTo>
                <a:cubicBezTo>
                  <a:pt x="7118038" y="4029187"/>
                  <a:pt x="7111388" y="4018483"/>
                  <a:pt x="7104865" y="4007717"/>
                </a:cubicBezTo>
                <a:cubicBezTo>
                  <a:pt x="7113161" y="4014430"/>
                  <a:pt x="7121522" y="4021017"/>
                  <a:pt x="7129945" y="4027477"/>
                </a:cubicBezTo>
                <a:cubicBezTo>
                  <a:pt x="7135645" y="4038814"/>
                  <a:pt x="7141535" y="4050214"/>
                  <a:pt x="7147552" y="4061551"/>
                </a:cubicBezTo>
                <a:cubicBezTo>
                  <a:pt x="7139826" y="4054268"/>
                  <a:pt x="7132162" y="4046921"/>
                  <a:pt x="7124625" y="4039574"/>
                </a:cubicBezTo>
                <a:close/>
                <a:moveTo>
                  <a:pt x="7030256" y="3924811"/>
                </a:moveTo>
                <a:cubicBezTo>
                  <a:pt x="7023416" y="3914487"/>
                  <a:pt x="7016765" y="3904163"/>
                  <a:pt x="7010242" y="3893840"/>
                </a:cubicBezTo>
                <a:cubicBezTo>
                  <a:pt x="7018919" y="3900490"/>
                  <a:pt x="7027722" y="3907014"/>
                  <a:pt x="7036463" y="3913411"/>
                </a:cubicBezTo>
                <a:cubicBezTo>
                  <a:pt x="7042226" y="3924558"/>
                  <a:pt x="7048179" y="3935704"/>
                  <a:pt x="7054133" y="3946661"/>
                </a:cubicBezTo>
                <a:cubicBezTo>
                  <a:pt x="7046090" y="3939441"/>
                  <a:pt x="7038046" y="3932157"/>
                  <a:pt x="7030192" y="3924811"/>
                </a:cubicBezTo>
                <a:close/>
                <a:moveTo>
                  <a:pt x="6936520" y="3816571"/>
                </a:moveTo>
                <a:cubicBezTo>
                  <a:pt x="6928729" y="3805298"/>
                  <a:pt x="6921066" y="3793897"/>
                  <a:pt x="6913656" y="3782560"/>
                </a:cubicBezTo>
                <a:cubicBezTo>
                  <a:pt x="6922650" y="3789020"/>
                  <a:pt x="6931769" y="3795481"/>
                  <a:pt x="6941017" y="3801814"/>
                </a:cubicBezTo>
                <a:cubicBezTo>
                  <a:pt x="6945196" y="3809477"/>
                  <a:pt x="6949440" y="3817141"/>
                  <a:pt x="6953747" y="3824868"/>
                </a:cubicBezTo>
                <a:cubicBezTo>
                  <a:pt x="6956091" y="3829112"/>
                  <a:pt x="6958561" y="3833482"/>
                  <a:pt x="6961030" y="3837852"/>
                </a:cubicBezTo>
                <a:cubicBezTo>
                  <a:pt x="6952734" y="3830821"/>
                  <a:pt x="6944563" y="3823728"/>
                  <a:pt x="6936520" y="3816634"/>
                </a:cubicBezTo>
                <a:close/>
                <a:moveTo>
                  <a:pt x="6837907" y="3707001"/>
                </a:moveTo>
                <a:cubicBezTo>
                  <a:pt x="6832397" y="3699338"/>
                  <a:pt x="6826887" y="3691611"/>
                  <a:pt x="6821693" y="3684074"/>
                </a:cubicBezTo>
                <a:cubicBezTo>
                  <a:pt x="6819413" y="3680718"/>
                  <a:pt x="6817133" y="3677424"/>
                  <a:pt x="6814853" y="3674067"/>
                </a:cubicBezTo>
                <a:cubicBezTo>
                  <a:pt x="6823784" y="3680147"/>
                  <a:pt x="6832777" y="3686101"/>
                  <a:pt x="6841707" y="3691801"/>
                </a:cubicBezTo>
                <a:cubicBezTo>
                  <a:pt x="6848737" y="3703518"/>
                  <a:pt x="6855958" y="3715488"/>
                  <a:pt x="6863495" y="3727902"/>
                </a:cubicBezTo>
                <a:cubicBezTo>
                  <a:pt x="6854944" y="3721062"/>
                  <a:pt x="6846394" y="3714095"/>
                  <a:pt x="6837971" y="3707001"/>
                </a:cubicBezTo>
                <a:close/>
                <a:moveTo>
                  <a:pt x="6737014" y="3600535"/>
                </a:moveTo>
                <a:cubicBezTo>
                  <a:pt x="6728654" y="3589705"/>
                  <a:pt x="6720231" y="3578558"/>
                  <a:pt x="6711744" y="3567348"/>
                </a:cubicBezTo>
                <a:cubicBezTo>
                  <a:pt x="6720420" y="3572858"/>
                  <a:pt x="6729097" y="3578241"/>
                  <a:pt x="6737648" y="3583435"/>
                </a:cubicBezTo>
                <a:cubicBezTo>
                  <a:pt x="6745375" y="3595215"/>
                  <a:pt x="6753292" y="3607249"/>
                  <a:pt x="6761335" y="3619346"/>
                </a:cubicBezTo>
                <a:cubicBezTo>
                  <a:pt x="6753165" y="3613202"/>
                  <a:pt x="6744994" y="3606932"/>
                  <a:pt x="6737014" y="3600535"/>
                </a:cubicBezTo>
                <a:close/>
                <a:moveTo>
                  <a:pt x="6630675" y="3495083"/>
                </a:moveTo>
                <a:cubicBezTo>
                  <a:pt x="6621302" y="3484062"/>
                  <a:pt x="6612054" y="3473042"/>
                  <a:pt x="6602998" y="3462085"/>
                </a:cubicBezTo>
                <a:cubicBezTo>
                  <a:pt x="6611421" y="3467088"/>
                  <a:pt x="6619844" y="3472028"/>
                  <a:pt x="6628268" y="3476842"/>
                </a:cubicBezTo>
                <a:cubicBezTo>
                  <a:pt x="6636501" y="3488369"/>
                  <a:pt x="6644989" y="3500022"/>
                  <a:pt x="6653539" y="3511803"/>
                </a:cubicBezTo>
                <a:cubicBezTo>
                  <a:pt x="6645876" y="3506293"/>
                  <a:pt x="6638212" y="3500719"/>
                  <a:pt x="6630675" y="3495083"/>
                </a:cubicBezTo>
                <a:close/>
                <a:moveTo>
                  <a:pt x="6516545" y="3389756"/>
                </a:moveTo>
                <a:cubicBezTo>
                  <a:pt x="6506728" y="3379242"/>
                  <a:pt x="6497101" y="3368855"/>
                  <a:pt x="6487664" y="3358595"/>
                </a:cubicBezTo>
                <a:cubicBezTo>
                  <a:pt x="6496088" y="3363345"/>
                  <a:pt x="6504575" y="3368032"/>
                  <a:pt x="6513061" y="3372592"/>
                </a:cubicBezTo>
                <a:cubicBezTo>
                  <a:pt x="6521422" y="3383233"/>
                  <a:pt x="6530226" y="3394316"/>
                  <a:pt x="6539346" y="3405716"/>
                </a:cubicBezTo>
                <a:cubicBezTo>
                  <a:pt x="6531746" y="3400523"/>
                  <a:pt x="6524082" y="3395203"/>
                  <a:pt x="6516545" y="3389819"/>
                </a:cubicBezTo>
                <a:close/>
                <a:moveTo>
                  <a:pt x="6390825" y="3282403"/>
                </a:moveTo>
                <a:cubicBezTo>
                  <a:pt x="6381705" y="3273536"/>
                  <a:pt x="6372711" y="3264733"/>
                  <a:pt x="6363971" y="3256056"/>
                </a:cubicBezTo>
                <a:cubicBezTo>
                  <a:pt x="6372901" y="3260806"/>
                  <a:pt x="6381831" y="3265430"/>
                  <a:pt x="6390762" y="3269989"/>
                </a:cubicBezTo>
                <a:cubicBezTo>
                  <a:pt x="6399059" y="3279617"/>
                  <a:pt x="6407672" y="3289497"/>
                  <a:pt x="6416412" y="3299504"/>
                </a:cubicBezTo>
                <a:cubicBezTo>
                  <a:pt x="6407736" y="3293867"/>
                  <a:pt x="6399185" y="3288167"/>
                  <a:pt x="6390825" y="3282403"/>
                </a:cubicBezTo>
                <a:close/>
                <a:moveTo>
                  <a:pt x="6256745" y="3178154"/>
                </a:moveTo>
                <a:cubicBezTo>
                  <a:pt x="6248448" y="3170807"/>
                  <a:pt x="6240087" y="3163333"/>
                  <a:pt x="6231537" y="3155670"/>
                </a:cubicBezTo>
                <a:cubicBezTo>
                  <a:pt x="6234071" y="3156937"/>
                  <a:pt x="6236541" y="3158203"/>
                  <a:pt x="6239011" y="3159470"/>
                </a:cubicBezTo>
                <a:cubicBezTo>
                  <a:pt x="6246675" y="3163333"/>
                  <a:pt x="6254211" y="3167007"/>
                  <a:pt x="6261431" y="3170427"/>
                </a:cubicBezTo>
                <a:cubicBezTo>
                  <a:pt x="6269095" y="3178597"/>
                  <a:pt x="6277012" y="3186894"/>
                  <a:pt x="6284992" y="3195254"/>
                </a:cubicBezTo>
                <a:cubicBezTo>
                  <a:pt x="6275492" y="3189554"/>
                  <a:pt x="6266055" y="3183854"/>
                  <a:pt x="6256681" y="3178217"/>
                </a:cubicBezTo>
                <a:close/>
                <a:moveTo>
                  <a:pt x="6118927" y="3082011"/>
                </a:moveTo>
                <a:cubicBezTo>
                  <a:pt x="6110187" y="3074981"/>
                  <a:pt x="6101574" y="3067951"/>
                  <a:pt x="6093213" y="3061111"/>
                </a:cubicBezTo>
                <a:cubicBezTo>
                  <a:pt x="6103917" y="3065797"/>
                  <a:pt x="6114748" y="3070484"/>
                  <a:pt x="6125768" y="3075171"/>
                </a:cubicBezTo>
                <a:cubicBezTo>
                  <a:pt x="6133685" y="3082898"/>
                  <a:pt x="6141791" y="3090751"/>
                  <a:pt x="6150025" y="3098605"/>
                </a:cubicBezTo>
                <a:cubicBezTo>
                  <a:pt x="6139955" y="3093285"/>
                  <a:pt x="6129631" y="3087838"/>
                  <a:pt x="6118927" y="3082074"/>
                </a:cubicBezTo>
                <a:close/>
                <a:moveTo>
                  <a:pt x="5980604" y="2995115"/>
                </a:moveTo>
                <a:cubicBezTo>
                  <a:pt x="5971990" y="2988782"/>
                  <a:pt x="5963250" y="2982258"/>
                  <a:pt x="5954383" y="2975608"/>
                </a:cubicBezTo>
                <a:cubicBezTo>
                  <a:pt x="5964960" y="2979598"/>
                  <a:pt x="5975917" y="2983652"/>
                  <a:pt x="5987507" y="2987895"/>
                </a:cubicBezTo>
                <a:cubicBezTo>
                  <a:pt x="5995614" y="2995242"/>
                  <a:pt x="6003911" y="3002589"/>
                  <a:pt x="6012208" y="3009936"/>
                </a:cubicBezTo>
                <a:cubicBezTo>
                  <a:pt x="6001188" y="3004869"/>
                  <a:pt x="5990737" y="2999929"/>
                  <a:pt x="5980604" y="2995115"/>
                </a:cubicBezTo>
                <a:close/>
                <a:moveTo>
                  <a:pt x="5841267" y="2916136"/>
                </a:moveTo>
                <a:cubicBezTo>
                  <a:pt x="5832020" y="2909930"/>
                  <a:pt x="5823026" y="2903723"/>
                  <a:pt x="5814223" y="2897579"/>
                </a:cubicBezTo>
                <a:cubicBezTo>
                  <a:pt x="5825370" y="2901189"/>
                  <a:pt x="5836770" y="2904863"/>
                  <a:pt x="5848360" y="2908473"/>
                </a:cubicBezTo>
                <a:cubicBezTo>
                  <a:pt x="5856657" y="2915440"/>
                  <a:pt x="5865144" y="2922470"/>
                  <a:pt x="5873821" y="2929500"/>
                </a:cubicBezTo>
                <a:cubicBezTo>
                  <a:pt x="5862674" y="2925003"/>
                  <a:pt x="5851907" y="2920507"/>
                  <a:pt x="5841267" y="2916073"/>
                </a:cubicBezTo>
                <a:close/>
                <a:moveTo>
                  <a:pt x="5700093" y="2843491"/>
                </a:moveTo>
                <a:cubicBezTo>
                  <a:pt x="5691416" y="2838044"/>
                  <a:pt x="5682739" y="2832534"/>
                  <a:pt x="5674189" y="2827024"/>
                </a:cubicBezTo>
                <a:cubicBezTo>
                  <a:pt x="5685652" y="2830254"/>
                  <a:pt x="5697243" y="2833421"/>
                  <a:pt x="5708770" y="2836524"/>
                </a:cubicBezTo>
                <a:cubicBezTo>
                  <a:pt x="5717066" y="2843048"/>
                  <a:pt x="5725427" y="2849445"/>
                  <a:pt x="5733724" y="2855778"/>
                </a:cubicBezTo>
                <a:cubicBezTo>
                  <a:pt x="5722513" y="2851788"/>
                  <a:pt x="5711240" y="2847671"/>
                  <a:pt x="5700093" y="2843555"/>
                </a:cubicBezTo>
                <a:close/>
                <a:moveTo>
                  <a:pt x="5559679" y="2777813"/>
                </a:moveTo>
                <a:cubicBezTo>
                  <a:pt x="5551129" y="2772809"/>
                  <a:pt x="5542578" y="2767742"/>
                  <a:pt x="5534028" y="2762612"/>
                </a:cubicBezTo>
                <a:cubicBezTo>
                  <a:pt x="5545682" y="2765462"/>
                  <a:pt x="5557272" y="2768186"/>
                  <a:pt x="5568609" y="2770783"/>
                </a:cubicBezTo>
                <a:cubicBezTo>
                  <a:pt x="5576779" y="2776736"/>
                  <a:pt x="5585140" y="2782816"/>
                  <a:pt x="5593626" y="2788833"/>
                </a:cubicBezTo>
                <a:cubicBezTo>
                  <a:pt x="5582353" y="2785286"/>
                  <a:pt x="5571016" y="2781613"/>
                  <a:pt x="5559679" y="2777813"/>
                </a:cubicBezTo>
                <a:close/>
                <a:moveTo>
                  <a:pt x="5419645" y="2717834"/>
                </a:moveTo>
                <a:cubicBezTo>
                  <a:pt x="5410652" y="2713021"/>
                  <a:pt x="5401594" y="2708018"/>
                  <a:pt x="5392601" y="2702951"/>
                </a:cubicBezTo>
                <a:cubicBezTo>
                  <a:pt x="5404065" y="2705357"/>
                  <a:pt x="5415655" y="2707764"/>
                  <a:pt x="5427308" y="2710044"/>
                </a:cubicBezTo>
                <a:cubicBezTo>
                  <a:pt x="5433959" y="2714668"/>
                  <a:pt x="5440546" y="2719164"/>
                  <a:pt x="5446816" y="2723345"/>
                </a:cubicBezTo>
                <a:cubicBezTo>
                  <a:pt x="5448906" y="2724738"/>
                  <a:pt x="5450933" y="2726068"/>
                  <a:pt x="5452896" y="2727398"/>
                </a:cubicBezTo>
                <a:cubicBezTo>
                  <a:pt x="5441749" y="2724295"/>
                  <a:pt x="5430665" y="2721065"/>
                  <a:pt x="5419645" y="2717834"/>
                </a:cubicBezTo>
                <a:close/>
                <a:moveTo>
                  <a:pt x="5276508" y="2661150"/>
                </a:moveTo>
                <a:cubicBezTo>
                  <a:pt x="5271378" y="2658553"/>
                  <a:pt x="5266058" y="2655829"/>
                  <a:pt x="5260611" y="2653043"/>
                </a:cubicBezTo>
                <a:cubicBezTo>
                  <a:pt x="5271821" y="2655196"/>
                  <a:pt x="5282778" y="2657286"/>
                  <a:pt x="5293482" y="2659123"/>
                </a:cubicBezTo>
                <a:cubicBezTo>
                  <a:pt x="5299118" y="2662733"/>
                  <a:pt x="5304755" y="2666343"/>
                  <a:pt x="5310456" y="2669953"/>
                </a:cubicBezTo>
                <a:cubicBezTo>
                  <a:pt x="5298992" y="2667040"/>
                  <a:pt x="5287591" y="2664126"/>
                  <a:pt x="5276445" y="2661086"/>
                </a:cubicBezTo>
                <a:close/>
                <a:moveTo>
                  <a:pt x="5141541" y="2612635"/>
                </a:moveTo>
                <a:lnTo>
                  <a:pt x="5141097" y="2612192"/>
                </a:lnTo>
                <a:lnTo>
                  <a:pt x="5140337" y="2612192"/>
                </a:lnTo>
                <a:cubicBezTo>
                  <a:pt x="5130204" y="2607441"/>
                  <a:pt x="5120133" y="2602565"/>
                  <a:pt x="5110253" y="2597688"/>
                </a:cubicBezTo>
                <a:cubicBezTo>
                  <a:pt x="5121844" y="2599588"/>
                  <a:pt x="5133434" y="2601361"/>
                  <a:pt x="5145024" y="2603071"/>
                </a:cubicBezTo>
                <a:cubicBezTo>
                  <a:pt x="5154588" y="2609025"/>
                  <a:pt x="5164215" y="2614852"/>
                  <a:pt x="5173905" y="2620552"/>
                </a:cubicBezTo>
                <a:cubicBezTo>
                  <a:pt x="5163265" y="2618018"/>
                  <a:pt x="5152435" y="2615422"/>
                  <a:pt x="5141541" y="2612635"/>
                </a:cubicBezTo>
                <a:close/>
                <a:moveTo>
                  <a:pt x="4992070" y="2561270"/>
                </a:moveTo>
                <a:cubicBezTo>
                  <a:pt x="4983773" y="2557597"/>
                  <a:pt x="4975413" y="2553733"/>
                  <a:pt x="4967053" y="2549870"/>
                </a:cubicBezTo>
                <a:cubicBezTo>
                  <a:pt x="4978896" y="2551516"/>
                  <a:pt x="4990677" y="2553100"/>
                  <a:pt x="5002330" y="2554557"/>
                </a:cubicBezTo>
                <a:cubicBezTo>
                  <a:pt x="5010184" y="2559180"/>
                  <a:pt x="5018291" y="2563867"/>
                  <a:pt x="5026524" y="2568554"/>
                </a:cubicBezTo>
                <a:cubicBezTo>
                  <a:pt x="5015377" y="2566274"/>
                  <a:pt x="5003977" y="2563867"/>
                  <a:pt x="4992070" y="2561270"/>
                </a:cubicBezTo>
                <a:close/>
                <a:moveTo>
                  <a:pt x="4848490" y="2515859"/>
                </a:moveTo>
                <a:cubicBezTo>
                  <a:pt x="4840826" y="2512629"/>
                  <a:pt x="4833036" y="2509209"/>
                  <a:pt x="4825119" y="2505725"/>
                </a:cubicBezTo>
                <a:cubicBezTo>
                  <a:pt x="4836646" y="2507182"/>
                  <a:pt x="4848236" y="2508512"/>
                  <a:pt x="4859826" y="2509779"/>
                </a:cubicBezTo>
                <a:cubicBezTo>
                  <a:pt x="4867427" y="2514022"/>
                  <a:pt x="4875090" y="2518266"/>
                  <a:pt x="4882880" y="2522509"/>
                </a:cubicBezTo>
                <a:cubicBezTo>
                  <a:pt x="4871290" y="2520356"/>
                  <a:pt x="4859763" y="2518202"/>
                  <a:pt x="4848426" y="2515922"/>
                </a:cubicBezTo>
                <a:close/>
                <a:moveTo>
                  <a:pt x="4562152" y="2433967"/>
                </a:moveTo>
                <a:cubicBezTo>
                  <a:pt x="4464046" y="2396219"/>
                  <a:pt x="4371323" y="2348781"/>
                  <a:pt x="4286328" y="2292983"/>
                </a:cubicBezTo>
                <a:cubicBezTo>
                  <a:pt x="4294181" y="2280126"/>
                  <a:pt x="4302161" y="2266889"/>
                  <a:pt x="4310205" y="2253525"/>
                </a:cubicBezTo>
                <a:cubicBezTo>
                  <a:pt x="4332942" y="2272399"/>
                  <a:pt x="4356566" y="2290830"/>
                  <a:pt x="4380570" y="2308500"/>
                </a:cubicBezTo>
                <a:cubicBezTo>
                  <a:pt x="4449288" y="2358851"/>
                  <a:pt x="4519971" y="2401792"/>
                  <a:pt x="4595909" y="2439350"/>
                </a:cubicBezTo>
                <a:cubicBezTo>
                  <a:pt x="4584446" y="2437640"/>
                  <a:pt x="4573172" y="2435867"/>
                  <a:pt x="4562088" y="2434030"/>
                </a:cubicBezTo>
                <a:close/>
                <a:moveTo>
                  <a:pt x="3351502" y="1319206"/>
                </a:moveTo>
                <a:cubicBezTo>
                  <a:pt x="3375189" y="1305019"/>
                  <a:pt x="3399256" y="1291149"/>
                  <a:pt x="3423197" y="1277848"/>
                </a:cubicBezTo>
                <a:cubicBezTo>
                  <a:pt x="3445238" y="1301979"/>
                  <a:pt x="3466898" y="1327250"/>
                  <a:pt x="3489192" y="1354927"/>
                </a:cubicBezTo>
                <a:cubicBezTo>
                  <a:pt x="3465315" y="1371014"/>
                  <a:pt x="3441374" y="1387735"/>
                  <a:pt x="3417940" y="1404708"/>
                </a:cubicBezTo>
                <a:cubicBezTo>
                  <a:pt x="3395266" y="1373928"/>
                  <a:pt x="3373416" y="1345807"/>
                  <a:pt x="3351502" y="1319143"/>
                </a:cubicBezTo>
                <a:close/>
                <a:moveTo>
                  <a:pt x="4609210" y="1035465"/>
                </a:moveTo>
                <a:cubicBezTo>
                  <a:pt x="4602623" y="1036732"/>
                  <a:pt x="4595909" y="1038062"/>
                  <a:pt x="4589259" y="1039455"/>
                </a:cubicBezTo>
                <a:cubicBezTo>
                  <a:pt x="4575895" y="1036352"/>
                  <a:pt x="4562152" y="1033312"/>
                  <a:pt x="4547648" y="1030335"/>
                </a:cubicBezTo>
                <a:cubicBezTo>
                  <a:pt x="4553602" y="1029765"/>
                  <a:pt x="4559618" y="1029195"/>
                  <a:pt x="4565509" y="1028688"/>
                </a:cubicBezTo>
                <a:cubicBezTo>
                  <a:pt x="4580076" y="1030715"/>
                  <a:pt x="4594706" y="1032995"/>
                  <a:pt x="4609210" y="1035465"/>
                </a:cubicBezTo>
                <a:close/>
                <a:moveTo>
                  <a:pt x="4704592" y="1033312"/>
                </a:moveTo>
                <a:cubicBezTo>
                  <a:pt x="4724289" y="1036162"/>
                  <a:pt x="4744050" y="1039455"/>
                  <a:pt x="4763431" y="1043129"/>
                </a:cubicBezTo>
                <a:cubicBezTo>
                  <a:pt x="4754944" y="1045029"/>
                  <a:pt x="4746457" y="1047055"/>
                  <a:pt x="4737970" y="1049145"/>
                </a:cubicBezTo>
                <a:cubicBezTo>
                  <a:pt x="4723529" y="1045472"/>
                  <a:pt x="4708392" y="1041862"/>
                  <a:pt x="4693002" y="1038378"/>
                </a:cubicBezTo>
                <a:cubicBezTo>
                  <a:pt x="4689265" y="1037555"/>
                  <a:pt x="4685592" y="1036732"/>
                  <a:pt x="4681855" y="1035908"/>
                </a:cubicBezTo>
                <a:cubicBezTo>
                  <a:pt x="4689455" y="1034958"/>
                  <a:pt x="4696992" y="1034072"/>
                  <a:pt x="4704529" y="1033312"/>
                </a:cubicBezTo>
                <a:close/>
                <a:moveTo>
                  <a:pt x="7226214" y="1903789"/>
                </a:moveTo>
                <a:lnTo>
                  <a:pt x="7229001" y="1906766"/>
                </a:lnTo>
                <a:cubicBezTo>
                  <a:pt x="7315200" y="1838300"/>
                  <a:pt x="7404376" y="1767428"/>
                  <a:pt x="7499189" y="1715240"/>
                </a:cubicBezTo>
                <a:cubicBezTo>
                  <a:pt x="7594698" y="1662609"/>
                  <a:pt x="7684000" y="1639745"/>
                  <a:pt x="7772226" y="1645382"/>
                </a:cubicBezTo>
                <a:cubicBezTo>
                  <a:pt x="8046784" y="1662862"/>
                  <a:pt x="8231658" y="1883141"/>
                  <a:pt x="8390503" y="2118558"/>
                </a:cubicBezTo>
                <a:cubicBezTo>
                  <a:pt x="8398673" y="2133188"/>
                  <a:pt x="8406210" y="2146679"/>
                  <a:pt x="8413367" y="2159282"/>
                </a:cubicBezTo>
                <a:cubicBezTo>
                  <a:pt x="8260476" y="1962184"/>
                  <a:pt x="8082061" y="1789216"/>
                  <a:pt x="7832331" y="1775535"/>
                </a:cubicBezTo>
                <a:cubicBezTo>
                  <a:pt x="7741509" y="1770595"/>
                  <a:pt x="7650116" y="1794092"/>
                  <a:pt x="7552897" y="1847421"/>
                </a:cubicBezTo>
                <a:cubicBezTo>
                  <a:pt x="7460428" y="1898089"/>
                  <a:pt x="7373406" y="1964337"/>
                  <a:pt x="7289043" y="2028496"/>
                </a:cubicBezTo>
                <a:cubicBezTo>
                  <a:pt x="7214624" y="2085117"/>
                  <a:pt x="7144386" y="2138572"/>
                  <a:pt x="7075097" y="2177903"/>
                </a:cubicBezTo>
                <a:cubicBezTo>
                  <a:pt x="6963311" y="2241808"/>
                  <a:pt x="6847217" y="2300076"/>
                  <a:pt x="6730047" y="2351124"/>
                </a:cubicBezTo>
                <a:cubicBezTo>
                  <a:pt x="6720104" y="2310970"/>
                  <a:pt x="6709273" y="2272969"/>
                  <a:pt x="6696923" y="2235221"/>
                </a:cubicBezTo>
                <a:cubicBezTo>
                  <a:pt x="6807886" y="2181513"/>
                  <a:pt x="6918153" y="2121408"/>
                  <a:pt x="7024809" y="2056553"/>
                </a:cubicBezTo>
                <a:cubicBezTo>
                  <a:pt x="7091121" y="2016462"/>
                  <a:pt x="7158003" y="1963324"/>
                  <a:pt x="7228811" y="1907019"/>
                </a:cubicBezTo>
                <a:lnTo>
                  <a:pt x="7226278" y="1903852"/>
                </a:lnTo>
                <a:lnTo>
                  <a:pt x="7226278" y="1903852"/>
                </a:lnTo>
                <a:close/>
                <a:moveTo>
                  <a:pt x="8830555" y="2723535"/>
                </a:moveTo>
                <a:cubicBezTo>
                  <a:pt x="8838091" y="2733542"/>
                  <a:pt x="8845755" y="2743675"/>
                  <a:pt x="8853419" y="2753999"/>
                </a:cubicBezTo>
                <a:cubicBezTo>
                  <a:pt x="8844362" y="2745322"/>
                  <a:pt x="8835051" y="2736138"/>
                  <a:pt x="8825488" y="2726448"/>
                </a:cubicBezTo>
                <a:cubicBezTo>
                  <a:pt x="8820548" y="2719038"/>
                  <a:pt x="8815481" y="2711437"/>
                  <a:pt x="8810224" y="2703711"/>
                </a:cubicBezTo>
                <a:cubicBezTo>
                  <a:pt x="8817001" y="2710361"/>
                  <a:pt x="8823778" y="2716948"/>
                  <a:pt x="8830491" y="2723598"/>
                </a:cubicBezTo>
                <a:close/>
                <a:moveTo>
                  <a:pt x="8964065" y="2870915"/>
                </a:moveTo>
                <a:lnTo>
                  <a:pt x="8965078" y="2872182"/>
                </a:lnTo>
                <a:lnTo>
                  <a:pt x="8965078" y="2872182"/>
                </a:lnTo>
                <a:cubicBezTo>
                  <a:pt x="8974515" y="2883836"/>
                  <a:pt x="8984016" y="2895679"/>
                  <a:pt x="8993579" y="2907650"/>
                </a:cubicBezTo>
                <a:cubicBezTo>
                  <a:pt x="8984966" y="2900999"/>
                  <a:pt x="8976162" y="2894286"/>
                  <a:pt x="8967232" y="2887509"/>
                </a:cubicBezTo>
                <a:cubicBezTo>
                  <a:pt x="8967042" y="2887382"/>
                  <a:pt x="8966789" y="2887192"/>
                  <a:pt x="8966598" y="2887002"/>
                </a:cubicBezTo>
                <a:cubicBezTo>
                  <a:pt x="8957668" y="2874399"/>
                  <a:pt x="8948738" y="2861732"/>
                  <a:pt x="8939744" y="2849255"/>
                </a:cubicBezTo>
                <a:cubicBezTo>
                  <a:pt x="8948168" y="2856728"/>
                  <a:pt x="8956085" y="2863822"/>
                  <a:pt x="8963749" y="2870662"/>
                </a:cubicBezTo>
                <a:lnTo>
                  <a:pt x="8964001" y="2870915"/>
                </a:lnTo>
                <a:close/>
                <a:moveTo>
                  <a:pt x="9099159" y="3007529"/>
                </a:moveTo>
                <a:cubicBezTo>
                  <a:pt x="9110432" y="3020323"/>
                  <a:pt x="9121579" y="3033180"/>
                  <a:pt x="9132599" y="3045973"/>
                </a:cubicBezTo>
                <a:cubicBezTo>
                  <a:pt x="9122529" y="3039196"/>
                  <a:pt x="9112269" y="3032293"/>
                  <a:pt x="9101819" y="3025326"/>
                </a:cubicBezTo>
                <a:cubicBezTo>
                  <a:pt x="9091875" y="3012089"/>
                  <a:pt x="9081805" y="2998852"/>
                  <a:pt x="9071734" y="2985742"/>
                </a:cubicBezTo>
                <a:cubicBezTo>
                  <a:pt x="9081109" y="2993152"/>
                  <a:pt x="9090292" y="3000435"/>
                  <a:pt x="9099096" y="3007529"/>
                </a:cubicBezTo>
                <a:close/>
                <a:moveTo>
                  <a:pt x="9238243" y="3134199"/>
                </a:moveTo>
                <a:cubicBezTo>
                  <a:pt x="9250783" y="3147119"/>
                  <a:pt x="9263197" y="3160040"/>
                  <a:pt x="9275293" y="3172833"/>
                </a:cubicBezTo>
                <a:cubicBezTo>
                  <a:pt x="9263830" y="3166437"/>
                  <a:pt x="9252113" y="3159850"/>
                  <a:pt x="9240080" y="3153073"/>
                </a:cubicBezTo>
                <a:cubicBezTo>
                  <a:pt x="9229185" y="3139709"/>
                  <a:pt x="9217976" y="3126092"/>
                  <a:pt x="9206702" y="3112475"/>
                </a:cubicBezTo>
                <a:cubicBezTo>
                  <a:pt x="9217912" y="3120139"/>
                  <a:pt x="9228363" y="3127359"/>
                  <a:pt x="9238306" y="3134199"/>
                </a:cubicBezTo>
                <a:close/>
                <a:moveTo>
                  <a:pt x="9380746" y="3247632"/>
                </a:moveTo>
                <a:cubicBezTo>
                  <a:pt x="9394300" y="3260046"/>
                  <a:pt x="9407917" y="3272713"/>
                  <a:pt x="9421471" y="3285443"/>
                </a:cubicBezTo>
                <a:cubicBezTo>
                  <a:pt x="9407981" y="3279617"/>
                  <a:pt x="9394807" y="3273980"/>
                  <a:pt x="9381697" y="3268280"/>
                </a:cubicBezTo>
                <a:cubicBezTo>
                  <a:pt x="9368839" y="3253966"/>
                  <a:pt x="9356553" y="3240412"/>
                  <a:pt x="9344392" y="3227175"/>
                </a:cubicBezTo>
                <a:cubicBezTo>
                  <a:pt x="9356742" y="3234079"/>
                  <a:pt x="9368839" y="3240919"/>
                  <a:pt x="9380683" y="3247632"/>
                </a:cubicBezTo>
                <a:close/>
                <a:moveTo>
                  <a:pt x="10084335" y="3497552"/>
                </a:moveTo>
                <a:cubicBezTo>
                  <a:pt x="10100929" y="3499959"/>
                  <a:pt x="10117080" y="3502366"/>
                  <a:pt x="10132471" y="3504709"/>
                </a:cubicBezTo>
                <a:cubicBezTo>
                  <a:pt x="10118663" y="3511739"/>
                  <a:pt x="10103780" y="3519656"/>
                  <a:pt x="10086679" y="3529093"/>
                </a:cubicBezTo>
                <a:cubicBezTo>
                  <a:pt x="10070212" y="3523077"/>
                  <a:pt x="10053935" y="3517250"/>
                  <a:pt x="10038101" y="3511676"/>
                </a:cubicBezTo>
                <a:cubicBezTo>
                  <a:pt x="10055201" y="3506103"/>
                  <a:pt x="10070085" y="3501542"/>
                  <a:pt x="10084272" y="3497552"/>
                </a:cubicBezTo>
                <a:close/>
                <a:moveTo>
                  <a:pt x="10422355" y="3403310"/>
                </a:moveTo>
                <a:cubicBezTo>
                  <a:pt x="10406458" y="3417877"/>
                  <a:pt x="10390244" y="3432570"/>
                  <a:pt x="10374030" y="3447074"/>
                </a:cubicBezTo>
                <a:cubicBezTo>
                  <a:pt x="10357626" y="3449481"/>
                  <a:pt x="10341223" y="3451571"/>
                  <a:pt x="10325009" y="3453345"/>
                </a:cubicBezTo>
                <a:cubicBezTo>
                  <a:pt x="10342046" y="3441691"/>
                  <a:pt x="10359083" y="3429847"/>
                  <a:pt x="10376057" y="3418003"/>
                </a:cubicBezTo>
                <a:cubicBezTo>
                  <a:pt x="10391131" y="3413444"/>
                  <a:pt x="10406648" y="3408503"/>
                  <a:pt x="10422355" y="3403310"/>
                </a:cubicBezTo>
                <a:close/>
                <a:moveTo>
                  <a:pt x="10711479" y="3163143"/>
                </a:moveTo>
                <a:cubicBezTo>
                  <a:pt x="10699129" y="3181384"/>
                  <a:pt x="10686653" y="3199751"/>
                  <a:pt x="10674175" y="3217991"/>
                </a:cubicBezTo>
                <a:cubicBezTo>
                  <a:pt x="10673162" y="3219448"/>
                  <a:pt x="10672149" y="3220905"/>
                  <a:pt x="10671135" y="3222425"/>
                </a:cubicBezTo>
                <a:cubicBezTo>
                  <a:pt x="10657898" y="3230785"/>
                  <a:pt x="10644281" y="3239209"/>
                  <a:pt x="10630031" y="3247949"/>
                </a:cubicBezTo>
                <a:cubicBezTo>
                  <a:pt x="10645547" y="3229075"/>
                  <a:pt x="10660178" y="3211215"/>
                  <a:pt x="10674365" y="3193734"/>
                </a:cubicBezTo>
                <a:cubicBezTo>
                  <a:pt x="10686969" y="3183537"/>
                  <a:pt x="10699320" y="3173340"/>
                  <a:pt x="10711479" y="3163207"/>
                </a:cubicBezTo>
                <a:close/>
                <a:moveTo>
                  <a:pt x="10851007" y="2991315"/>
                </a:moveTo>
                <a:cubicBezTo>
                  <a:pt x="10839036" y="3012786"/>
                  <a:pt x="10826496" y="3034953"/>
                  <a:pt x="10813639" y="3057627"/>
                </a:cubicBezTo>
                <a:cubicBezTo>
                  <a:pt x="10801668" y="3068267"/>
                  <a:pt x="10789445" y="3079034"/>
                  <a:pt x="10777094" y="3089738"/>
                </a:cubicBezTo>
                <a:cubicBezTo>
                  <a:pt x="10791535" y="3068077"/>
                  <a:pt x="10805089" y="3047494"/>
                  <a:pt x="10818199" y="3027416"/>
                </a:cubicBezTo>
                <a:cubicBezTo>
                  <a:pt x="10829219" y="3015446"/>
                  <a:pt x="10840177" y="3003349"/>
                  <a:pt x="10851007" y="2991315"/>
                </a:cubicBezTo>
                <a:close/>
                <a:moveTo>
                  <a:pt x="11138041" y="2470638"/>
                </a:moveTo>
                <a:cubicBezTo>
                  <a:pt x="11127591" y="2500152"/>
                  <a:pt x="11116760" y="2530046"/>
                  <a:pt x="11105677" y="2560004"/>
                </a:cubicBezTo>
                <a:cubicBezTo>
                  <a:pt x="11097253" y="2574381"/>
                  <a:pt x="11088577" y="2589138"/>
                  <a:pt x="11079773" y="2604085"/>
                </a:cubicBezTo>
                <a:cubicBezTo>
                  <a:pt x="11092757" y="2573367"/>
                  <a:pt x="11105361" y="2543030"/>
                  <a:pt x="11117394" y="2513325"/>
                </a:cubicBezTo>
                <a:cubicBezTo>
                  <a:pt x="11124234" y="2499265"/>
                  <a:pt x="11131138" y="2484951"/>
                  <a:pt x="11137978" y="2470701"/>
                </a:cubicBezTo>
                <a:close/>
                <a:moveTo>
                  <a:pt x="9524770" y="3343585"/>
                </a:moveTo>
                <a:cubicBezTo>
                  <a:pt x="9539464" y="3355175"/>
                  <a:pt x="9554158" y="3366892"/>
                  <a:pt x="9569295" y="3379116"/>
                </a:cubicBezTo>
                <a:cubicBezTo>
                  <a:pt x="9554854" y="3375252"/>
                  <a:pt x="9540224" y="3371199"/>
                  <a:pt x="9525657" y="3367082"/>
                </a:cubicBezTo>
                <a:cubicBezTo>
                  <a:pt x="9511343" y="3352895"/>
                  <a:pt x="9497790" y="3339658"/>
                  <a:pt x="9484616" y="3326928"/>
                </a:cubicBezTo>
                <a:cubicBezTo>
                  <a:pt x="9496839" y="3332058"/>
                  <a:pt x="9509950" y="3337505"/>
                  <a:pt x="9524770" y="3343648"/>
                </a:cubicBezTo>
                <a:close/>
                <a:moveTo>
                  <a:pt x="9668731" y="3418383"/>
                </a:moveTo>
                <a:cubicBezTo>
                  <a:pt x="9685198" y="3428961"/>
                  <a:pt x="9700779" y="3439158"/>
                  <a:pt x="9716105" y="3449418"/>
                </a:cubicBezTo>
                <a:cubicBezTo>
                  <a:pt x="9700146" y="3448151"/>
                  <a:pt x="9684945" y="3446821"/>
                  <a:pt x="9670125" y="3445301"/>
                </a:cubicBezTo>
                <a:cubicBezTo>
                  <a:pt x="9667591" y="3443084"/>
                  <a:pt x="9664994" y="3440931"/>
                  <a:pt x="9662461" y="3438778"/>
                </a:cubicBezTo>
                <a:cubicBezTo>
                  <a:pt x="9649603" y="3427884"/>
                  <a:pt x="9637444" y="3417623"/>
                  <a:pt x="9625537" y="3407743"/>
                </a:cubicBezTo>
                <a:cubicBezTo>
                  <a:pt x="9639090" y="3411164"/>
                  <a:pt x="9653341" y="3414710"/>
                  <a:pt x="9668731" y="3418447"/>
                </a:cubicBezTo>
                <a:close/>
                <a:moveTo>
                  <a:pt x="9809588" y="3468862"/>
                </a:moveTo>
                <a:cubicBezTo>
                  <a:pt x="9826056" y="3476968"/>
                  <a:pt x="9842396" y="3485202"/>
                  <a:pt x="9858420" y="3493436"/>
                </a:cubicBezTo>
                <a:cubicBezTo>
                  <a:pt x="9841319" y="3495716"/>
                  <a:pt x="9826435" y="3497616"/>
                  <a:pt x="9812502" y="3499199"/>
                </a:cubicBezTo>
                <a:cubicBezTo>
                  <a:pt x="9796731" y="3488052"/>
                  <a:pt x="9780898" y="3477032"/>
                  <a:pt x="9765253" y="3466328"/>
                </a:cubicBezTo>
                <a:cubicBezTo>
                  <a:pt x="9777097" y="3467025"/>
                  <a:pt x="9788815" y="3467722"/>
                  <a:pt x="9800214" y="3468355"/>
                </a:cubicBezTo>
                <a:lnTo>
                  <a:pt x="9805725" y="3468672"/>
                </a:lnTo>
                <a:cubicBezTo>
                  <a:pt x="9806992" y="3468735"/>
                  <a:pt x="9808258" y="3468798"/>
                  <a:pt x="9809588" y="3468862"/>
                </a:cubicBezTo>
                <a:close/>
                <a:moveTo>
                  <a:pt x="10355916" y="3463288"/>
                </a:moveTo>
                <a:cubicBezTo>
                  <a:pt x="10340779" y="3476779"/>
                  <a:pt x="10325199" y="3490459"/>
                  <a:pt x="10309492" y="3504203"/>
                </a:cubicBezTo>
                <a:cubicBezTo>
                  <a:pt x="10306768" y="3506609"/>
                  <a:pt x="10304045" y="3509016"/>
                  <a:pt x="10301321" y="3511423"/>
                </a:cubicBezTo>
                <a:cubicBezTo>
                  <a:pt x="10282448" y="3510536"/>
                  <a:pt x="10263701" y="3509143"/>
                  <a:pt x="10245333" y="3507306"/>
                </a:cubicBezTo>
                <a:cubicBezTo>
                  <a:pt x="10264967" y="3494196"/>
                  <a:pt x="10283968" y="3481402"/>
                  <a:pt x="10301702" y="3469305"/>
                </a:cubicBezTo>
                <a:cubicBezTo>
                  <a:pt x="10319246" y="3467722"/>
                  <a:pt x="10337423" y="3465695"/>
                  <a:pt x="10355853" y="3463288"/>
                </a:cubicBezTo>
                <a:close/>
                <a:moveTo>
                  <a:pt x="10569483" y="3299567"/>
                </a:moveTo>
                <a:cubicBezTo>
                  <a:pt x="10554979" y="3316794"/>
                  <a:pt x="10539968" y="3334401"/>
                  <a:pt x="10524704" y="3352135"/>
                </a:cubicBezTo>
                <a:cubicBezTo>
                  <a:pt x="10509504" y="3358025"/>
                  <a:pt x="10494177" y="3363789"/>
                  <a:pt x="10479040" y="3369299"/>
                </a:cubicBezTo>
                <a:cubicBezTo>
                  <a:pt x="10495317" y="3354035"/>
                  <a:pt x="10511468" y="3338708"/>
                  <a:pt x="10527301" y="3323508"/>
                </a:cubicBezTo>
                <a:cubicBezTo>
                  <a:pt x="10541108" y="3315844"/>
                  <a:pt x="10555232" y="3307801"/>
                  <a:pt x="10569483" y="3299567"/>
                </a:cubicBezTo>
                <a:close/>
                <a:moveTo>
                  <a:pt x="10989584" y="2775469"/>
                </a:moveTo>
                <a:cubicBezTo>
                  <a:pt x="10979133" y="2798397"/>
                  <a:pt x="10968430" y="2821641"/>
                  <a:pt x="10957536" y="2845011"/>
                </a:cubicBezTo>
                <a:cubicBezTo>
                  <a:pt x="10945819" y="2859958"/>
                  <a:pt x="10934545" y="2873955"/>
                  <a:pt x="10923588" y="2887256"/>
                </a:cubicBezTo>
                <a:cubicBezTo>
                  <a:pt x="10936319" y="2863758"/>
                  <a:pt x="10948670" y="2840514"/>
                  <a:pt x="10960513" y="2818031"/>
                </a:cubicBezTo>
                <a:cubicBezTo>
                  <a:pt x="10970077" y="2804414"/>
                  <a:pt x="10979703" y="2790290"/>
                  <a:pt x="10989520" y="2775469"/>
                </a:cubicBezTo>
                <a:close/>
                <a:moveTo>
                  <a:pt x="10586013" y="3729105"/>
                </a:moveTo>
                <a:cubicBezTo>
                  <a:pt x="10562642" y="3727712"/>
                  <a:pt x="10539335" y="3725749"/>
                  <a:pt x="10516534" y="3723215"/>
                </a:cubicBezTo>
                <a:lnTo>
                  <a:pt x="10518688" y="3718908"/>
                </a:lnTo>
                <a:cubicBezTo>
                  <a:pt x="10534838" y="3686544"/>
                  <a:pt x="10551558" y="3653167"/>
                  <a:pt x="10568596" y="3620422"/>
                </a:cubicBezTo>
                <a:cubicBezTo>
                  <a:pt x="10590446" y="3620232"/>
                  <a:pt x="10613056" y="3619409"/>
                  <a:pt x="10635921" y="3618016"/>
                </a:cubicBezTo>
                <a:cubicBezTo>
                  <a:pt x="10618693" y="3655193"/>
                  <a:pt x="10601847" y="3693131"/>
                  <a:pt x="10586013" y="3729105"/>
                </a:cubicBezTo>
                <a:close/>
                <a:moveTo>
                  <a:pt x="10530278" y="3854446"/>
                </a:moveTo>
                <a:cubicBezTo>
                  <a:pt x="10505704" y="3850012"/>
                  <a:pt x="10481320" y="3844882"/>
                  <a:pt x="10457506" y="3839308"/>
                </a:cubicBezTo>
                <a:cubicBezTo>
                  <a:pt x="10475177" y="3805931"/>
                  <a:pt x="10491897" y="3772680"/>
                  <a:pt x="10510137" y="3736199"/>
                </a:cubicBezTo>
                <a:cubicBezTo>
                  <a:pt x="10533002" y="3738796"/>
                  <a:pt x="10556499" y="3740822"/>
                  <a:pt x="10580249" y="3742342"/>
                </a:cubicBezTo>
                <a:cubicBezTo>
                  <a:pt x="10579616" y="3743736"/>
                  <a:pt x="10579046" y="3745129"/>
                  <a:pt x="10578412" y="3746586"/>
                </a:cubicBezTo>
                <a:lnTo>
                  <a:pt x="10577146" y="3749499"/>
                </a:lnTo>
                <a:cubicBezTo>
                  <a:pt x="10562009" y="3783954"/>
                  <a:pt x="10546302" y="3819548"/>
                  <a:pt x="10530341" y="3854446"/>
                </a:cubicBezTo>
                <a:close/>
                <a:moveTo>
                  <a:pt x="10470110" y="3977949"/>
                </a:moveTo>
                <a:cubicBezTo>
                  <a:pt x="10444079" y="3970222"/>
                  <a:pt x="10418239" y="3961799"/>
                  <a:pt x="10393094" y="3952868"/>
                </a:cubicBezTo>
                <a:cubicBezTo>
                  <a:pt x="10411651" y="3922847"/>
                  <a:pt x="10430652" y="3889723"/>
                  <a:pt x="10450982" y="3851722"/>
                </a:cubicBezTo>
                <a:cubicBezTo>
                  <a:pt x="10474796" y="3857359"/>
                  <a:pt x="10499497" y="3862552"/>
                  <a:pt x="10524514" y="3867176"/>
                </a:cubicBezTo>
                <a:cubicBezTo>
                  <a:pt x="10504880" y="3909674"/>
                  <a:pt x="10487463" y="3945078"/>
                  <a:pt x="10470173" y="3977949"/>
                </a:cubicBezTo>
                <a:close/>
                <a:moveTo>
                  <a:pt x="10400568" y="4096069"/>
                </a:moveTo>
                <a:cubicBezTo>
                  <a:pt x="10373460" y="4084985"/>
                  <a:pt x="10346606" y="4073205"/>
                  <a:pt x="10320702" y="4060981"/>
                </a:cubicBezTo>
                <a:lnTo>
                  <a:pt x="10320069" y="4060665"/>
                </a:lnTo>
                <a:cubicBezTo>
                  <a:pt x="10319499" y="4060411"/>
                  <a:pt x="10318865" y="4060094"/>
                  <a:pt x="10318296" y="4059841"/>
                </a:cubicBezTo>
                <a:cubicBezTo>
                  <a:pt x="10341159" y="4031214"/>
                  <a:pt x="10363200" y="3999989"/>
                  <a:pt x="10385684" y="3964648"/>
                </a:cubicBezTo>
                <a:cubicBezTo>
                  <a:pt x="10411271" y="3973769"/>
                  <a:pt x="10437428" y="3982319"/>
                  <a:pt x="10463586" y="3990173"/>
                </a:cubicBezTo>
                <a:cubicBezTo>
                  <a:pt x="10442622" y="4029187"/>
                  <a:pt x="10422038" y="4063895"/>
                  <a:pt x="10400631" y="4096069"/>
                </a:cubicBezTo>
                <a:close/>
                <a:moveTo>
                  <a:pt x="10317155" y="4203802"/>
                </a:moveTo>
                <a:cubicBezTo>
                  <a:pt x="10299358" y="4194428"/>
                  <a:pt x="10281371" y="4184611"/>
                  <a:pt x="10263637" y="4174541"/>
                </a:cubicBezTo>
                <a:cubicBezTo>
                  <a:pt x="10251794" y="4167827"/>
                  <a:pt x="10240393" y="4161177"/>
                  <a:pt x="10229500" y="4154717"/>
                </a:cubicBezTo>
                <a:cubicBezTo>
                  <a:pt x="10257240" y="4129826"/>
                  <a:pt x="10284095" y="4101579"/>
                  <a:pt x="10309555" y="4070671"/>
                </a:cubicBezTo>
                <a:cubicBezTo>
                  <a:pt x="10311329" y="4071495"/>
                  <a:pt x="10313165" y="4072381"/>
                  <a:pt x="10315002" y="4073205"/>
                </a:cubicBezTo>
                <a:cubicBezTo>
                  <a:pt x="10340273" y="4085112"/>
                  <a:pt x="10366493" y="4096575"/>
                  <a:pt x="10392841" y="4107469"/>
                </a:cubicBezTo>
                <a:cubicBezTo>
                  <a:pt x="10368456" y="4143127"/>
                  <a:pt x="10343630" y="4174731"/>
                  <a:pt x="10317155" y="4203802"/>
                </a:cubicBezTo>
                <a:close/>
                <a:moveTo>
                  <a:pt x="10216769" y="4294941"/>
                </a:moveTo>
                <a:cubicBezTo>
                  <a:pt x="10213349" y="4292724"/>
                  <a:pt x="10209866" y="4290444"/>
                  <a:pt x="10206446" y="4288164"/>
                </a:cubicBezTo>
                <a:cubicBezTo>
                  <a:pt x="10178578" y="4269860"/>
                  <a:pt x="10151091" y="4250860"/>
                  <a:pt x="10124680" y="4231606"/>
                </a:cubicBezTo>
                <a:cubicBezTo>
                  <a:pt x="10157551" y="4212289"/>
                  <a:pt x="10189155" y="4189678"/>
                  <a:pt x="10218796" y="4164154"/>
                </a:cubicBezTo>
                <a:cubicBezTo>
                  <a:pt x="10231210" y="4171564"/>
                  <a:pt x="10244004" y="4179038"/>
                  <a:pt x="10256924" y="4186385"/>
                </a:cubicBezTo>
                <a:cubicBezTo>
                  <a:pt x="10274024" y="4196075"/>
                  <a:pt x="10290998" y="4205385"/>
                  <a:pt x="10307592" y="4214125"/>
                </a:cubicBezTo>
                <a:cubicBezTo>
                  <a:pt x="10279027" y="4244336"/>
                  <a:pt x="10248500" y="4271507"/>
                  <a:pt x="10216769" y="4294941"/>
                </a:cubicBezTo>
                <a:close/>
                <a:moveTo>
                  <a:pt x="10099220" y="4363596"/>
                </a:moveTo>
                <a:cubicBezTo>
                  <a:pt x="10067172" y="4338452"/>
                  <a:pt x="10035821" y="4312358"/>
                  <a:pt x="10005990" y="4286011"/>
                </a:cubicBezTo>
                <a:cubicBezTo>
                  <a:pt x="10012324" y="4283857"/>
                  <a:pt x="10018720" y="4281577"/>
                  <a:pt x="10025117" y="4279171"/>
                </a:cubicBezTo>
                <a:cubicBezTo>
                  <a:pt x="10055328" y="4267770"/>
                  <a:pt x="10084462" y="4254280"/>
                  <a:pt x="10111823" y="4239079"/>
                </a:cubicBezTo>
                <a:cubicBezTo>
                  <a:pt x="10140197" y="4259854"/>
                  <a:pt x="10169522" y="4280184"/>
                  <a:pt x="10199035" y="4299564"/>
                </a:cubicBezTo>
                <a:cubicBezTo>
                  <a:pt x="10201062" y="4300895"/>
                  <a:pt x="10203025" y="4302161"/>
                  <a:pt x="10204989" y="4303491"/>
                </a:cubicBezTo>
                <a:cubicBezTo>
                  <a:pt x="10171865" y="4326798"/>
                  <a:pt x="10136334" y="4347002"/>
                  <a:pt x="10099156" y="4363659"/>
                </a:cubicBezTo>
                <a:close/>
                <a:moveTo>
                  <a:pt x="9968179" y="4406411"/>
                </a:moveTo>
                <a:cubicBezTo>
                  <a:pt x="9936955" y="4376960"/>
                  <a:pt x="9906491" y="4346559"/>
                  <a:pt x="9877547" y="4315842"/>
                </a:cubicBezTo>
                <a:cubicBezTo>
                  <a:pt x="9917638" y="4310395"/>
                  <a:pt x="9954879" y="4302225"/>
                  <a:pt x="9991043" y="4290888"/>
                </a:cubicBezTo>
                <a:cubicBezTo>
                  <a:pt x="10021191" y="4317678"/>
                  <a:pt x="10052795" y="4344089"/>
                  <a:pt x="10085095" y="4369676"/>
                </a:cubicBezTo>
                <a:cubicBezTo>
                  <a:pt x="10048171" y="4385257"/>
                  <a:pt x="10009790" y="4397290"/>
                  <a:pt x="9968179" y="4406411"/>
                </a:cubicBezTo>
                <a:close/>
                <a:moveTo>
                  <a:pt x="9830489" y="4424271"/>
                </a:moveTo>
                <a:cubicBezTo>
                  <a:pt x="9801228" y="4391274"/>
                  <a:pt x="9772854" y="4357453"/>
                  <a:pt x="9745937" y="4323505"/>
                </a:cubicBezTo>
                <a:cubicBezTo>
                  <a:pt x="9763164" y="4323695"/>
                  <a:pt x="9780264" y="4323505"/>
                  <a:pt x="9796984" y="4322872"/>
                </a:cubicBezTo>
                <a:cubicBezTo>
                  <a:pt x="9818962" y="4321985"/>
                  <a:pt x="9840495" y="4320338"/>
                  <a:pt x="9860953" y="4317995"/>
                </a:cubicBezTo>
                <a:cubicBezTo>
                  <a:pt x="9890087" y="4349156"/>
                  <a:pt x="9920678" y="4380000"/>
                  <a:pt x="9952028" y="4409768"/>
                </a:cubicBezTo>
                <a:cubicBezTo>
                  <a:pt x="9925111" y="4414961"/>
                  <a:pt x="9896674" y="4419014"/>
                  <a:pt x="9867413" y="4421738"/>
                </a:cubicBezTo>
                <a:cubicBezTo>
                  <a:pt x="9854936" y="4422815"/>
                  <a:pt x="9842586" y="4423701"/>
                  <a:pt x="9830489" y="4424271"/>
                </a:cubicBezTo>
                <a:close/>
                <a:moveTo>
                  <a:pt x="9695205" y="4423258"/>
                </a:moveTo>
                <a:cubicBezTo>
                  <a:pt x="9668478" y="4387917"/>
                  <a:pt x="9642573" y="4351689"/>
                  <a:pt x="9618063" y="4315272"/>
                </a:cubicBezTo>
                <a:cubicBezTo>
                  <a:pt x="9657331" y="4319578"/>
                  <a:pt x="9693558" y="4322175"/>
                  <a:pt x="9728393" y="4323125"/>
                </a:cubicBezTo>
                <a:cubicBezTo>
                  <a:pt x="9755437" y="4357580"/>
                  <a:pt x="9783938" y="4391780"/>
                  <a:pt x="9813135" y="4424968"/>
                </a:cubicBezTo>
                <a:cubicBezTo>
                  <a:pt x="9776084" y="4426235"/>
                  <a:pt x="9737449" y="4425665"/>
                  <a:pt x="9695269" y="4423258"/>
                </a:cubicBezTo>
                <a:close/>
                <a:moveTo>
                  <a:pt x="7177953" y="4089355"/>
                </a:moveTo>
                <a:cubicBezTo>
                  <a:pt x="7169973" y="4075105"/>
                  <a:pt x="7162182" y="4060601"/>
                  <a:pt x="7154583" y="4046098"/>
                </a:cubicBezTo>
                <a:cubicBezTo>
                  <a:pt x="7207088" y="4084922"/>
                  <a:pt x="7262252" y="4120453"/>
                  <a:pt x="7318811" y="4151804"/>
                </a:cubicBezTo>
                <a:cubicBezTo>
                  <a:pt x="7533200" y="4270620"/>
                  <a:pt x="7766526" y="4328445"/>
                  <a:pt x="7993455" y="4319198"/>
                </a:cubicBezTo>
                <a:cubicBezTo>
                  <a:pt x="8154580" y="4312611"/>
                  <a:pt x="8332615" y="4260297"/>
                  <a:pt x="8522683" y="4163837"/>
                </a:cubicBezTo>
                <a:cubicBezTo>
                  <a:pt x="8604322" y="4122353"/>
                  <a:pt x="8692104" y="4096702"/>
                  <a:pt x="8783687" y="4087708"/>
                </a:cubicBezTo>
                <a:cubicBezTo>
                  <a:pt x="8967422" y="4069658"/>
                  <a:pt x="9149573" y="4110002"/>
                  <a:pt x="9325771" y="4149017"/>
                </a:cubicBezTo>
                <a:cubicBezTo>
                  <a:pt x="9390437" y="4163330"/>
                  <a:pt x="9457255" y="4178151"/>
                  <a:pt x="9523060" y="4189615"/>
                </a:cubicBezTo>
                <a:cubicBezTo>
                  <a:pt x="9544341" y="4226223"/>
                  <a:pt x="9566952" y="4262767"/>
                  <a:pt x="9590259" y="4298361"/>
                </a:cubicBezTo>
                <a:cubicBezTo>
                  <a:pt x="9518627" y="4289304"/>
                  <a:pt x="9446552" y="4276257"/>
                  <a:pt x="9370423" y="4262450"/>
                </a:cubicBezTo>
                <a:lnTo>
                  <a:pt x="9369790" y="4262323"/>
                </a:lnTo>
                <a:cubicBezTo>
                  <a:pt x="9197455" y="4230973"/>
                  <a:pt x="9019230" y="4198608"/>
                  <a:pt x="8841638" y="4217925"/>
                </a:cubicBezTo>
                <a:cubicBezTo>
                  <a:pt x="8747839" y="4228123"/>
                  <a:pt x="8658790" y="4254343"/>
                  <a:pt x="8576834" y="4295764"/>
                </a:cubicBezTo>
                <a:cubicBezTo>
                  <a:pt x="8392466" y="4388930"/>
                  <a:pt x="8215318" y="4437002"/>
                  <a:pt x="8050331" y="4438648"/>
                </a:cubicBezTo>
                <a:cubicBezTo>
                  <a:pt x="8045581" y="4438648"/>
                  <a:pt x="8040893" y="4438712"/>
                  <a:pt x="8036143" y="4438712"/>
                </a:cubicBezTo>
                <a:cubicBezTo>
                  <a:pt x="7740369" y="4438712"/>
                  <a:pt x="7427620" y="4311408"/>
                  <a:pt x="7178016" y="4089355"/>
                </a:cubicBezTo>
                <a:close/>
                <a:moveTo>
                  <a:pt x="7084154" y="3972629"/>
                </a:moveTo>
                <a:cubicBezTo>
                  <a:pt x="7076174" y="3958758"/>
                  <a:pt x="7068447" y="3944761"/>
                  <a:pt x="7060973" y="3930891"/>
                </a:cubicBezTo>
                <a:cubicBezTo>
                  <a:pt x="7072247" y="3938745"/>
                  <a:pt x="7083710" y="3946598"/>
                  <a:pt x="7095301" y="3954198"/>
                </a:cubicBezTo>
                <a:cubicBezTo>
                  <a:pt x="7095555" y="3954768"/>
                  <a:pt x="7095807" y="3955402"/>
                  <a:pt x="7096124" y="3955972"/>
                </a:cubicBezTo>
                <a:lnTo>
                  <a:pt x="7097011" y="3957935"/>
                </a:lnTo>
                <a:cubicBezTo>
                  <a:pt x="7103028" y="3971489"/>
                  <a:pt x="7109361" y="3985106"/>
                  <a:pt x="7115885" y="3998659"/>
                </a:cubicBezTo>
                <a:cubicBezTo>
                  <a:pt x="7105308" y="3990173"/>
                  <a:pt x="7094668" y="3981496"/>
                  <a:pt x="7084154" y="3972629"/>
                </a:cubicBezTo>
                <a:close/>
                <a:moveTo>
                  <a:pt x="6991241" y="3862806"/>
                </a:moveTo>
                <a:cubicBezTo>
                  <a:pt x="6982374" y="3847985"/>
                  <a:pt x="6973697" y="3833038"/>
                  <a:pt x="6965591" y="3818345"/>
                </a:cubicBezTo>
                <a:cubicBezTo>
                  <a:pt x="6977308" y="3826008"/>
                  <a:pt x="6988898" y="3833482"/>
                  <a:pt x="7000362" y="3840512"/>
                </a:cubicBezTo>
                <a:cubicBezTo>
                  <a:pt x="7007772" y="3855775"/>
                  <a:pt x="7015436" y="3871483"/>
                  <a:pt x="7023732" y="3888203"/>
                </a:cubicBezTo>
                <a:cubicBezTo>
                  <a:pt x="7012775" y="3879906"/>
                  <a:pt x="7001882" y="3871419"/>
                  <a:pt x="6991241" y="3862806"/>
                </a:cubicBezTo>
                <a:close/>
                <a:moveTo>
                  <a:pt x="6894022" y="3751779"/>
                </a:moveTo>
                <a:lnTo>
                  <a:pt x="6893642" y="3751210"/>
                </a:lnTo>
                <a:cubicBezTo>
                  <a:pt x="6884712" y="3736769"/>
                  <a:pt x="6875845" y="3722265"/>
                  <a:pt x="6867168" y="3707952"/>
                </a:cubicBezTo>
                <a:cubicBezTo>
                  <a:pt x="6878695" y="3715045"/>
                  <a:pt x="6890222" y="3722012"/>
                  <a:pt x="6901685" y="3728662"/>
                </a:cubicBezTo>
                <a:cubicBezTo>
                  <a:pt x="6909792" y="3744053"/>
                  <a:pt x="6918153" y="3759696"/>
                  <a:pt x="6926956" y="3776037"/>
                </a:cubicBezTo>
                <a:cubicBezTo>
                  <a:pt x="6916062" y="3768246"/>
                  <a:pt x="6904979" y="3760140"/>
                  <a:pt x="6894022" y="3751779"/>
                </a:cubicBezTo>
                <a:close/>
                <a:moveTo>
                  <a:pt x="6793509" y="3642906"/>
                </a:moveTo>
                <a:cubicBezTo>
                  <a:pt x="6783819" y="3628656"/>
                  <a:pt x="6774002" y="3614026"/>
                  <a:pt x="6764185" y="3599142"/>
                </a:cubicBezTo>
                <a:cubicBezTo>
                  <a:pt x="6775396" y="3605602"/>
                  <a:pt x="6786922" y="3612126"/>
                  <a:pt x="6798766" y="3618586"/>
                </a:cubicBezTo>
                <a:cubicBezTo>
                  <a:pt x="6807443" y="3633723"/>
                  <a:pt x="6816563" y="3649430"/>
                  <a:pt x="6826000" y="3665390"/>
                </a:cubicBezTo>
                <a:cubicBezTo>
                  <a:pt x="6814853" y="3657917"/>
                  <a:pt x="6803960" y="3650380"/>
                  <a:pt x="6793509" y="3642906"/>
                </a:cubicBezTo>
                <a:close/>
                <a:moveTo>
                  <a:pt x="6687803" y="3535490"/>
                </a:moveTo>
                <a:cubicBezTo>
                  <a:pt x="6676909" y="3520860"/>
                  <a:pt x="6666269" y="3506419"/>
                  <a:pt x="6656073" y="3492296"/>
                </a:cubicBezTo>
                <a:cubicBezTo>
                  <a:pt x="6667599" y="3498566"/>
                  <a:pt x="6679316" y="3504709"/>
                  <a:pt x="6691033" y="3510663"/>
                </a:cubicBezTo>
                <a:cubicBezTo>
                  <a:pt x="6700723" y="3526116"/>
                  <a:pt x="6710477" y="3541507"/>
                  <a:pt x="6720231" y="3556581"/>
                </a:cubicBezTo>
                <a:cubicBezTo>
                  <a:pt x="6709273" y="3549677"/>
                  <a:pt x="6698443" y="3542584"/>
                  <a:pt x="6687803" y="3535490"/>
                </a:cubicBezTo>
                <a:close/>
                <a:moveTo>
                  <a:pt x="6576713" y="3430290"/>
                </a:moveTo>
                <a:cubicBezTo>
                  <a:pt x="6565186" y="3416230"/>
                  <a:pt x="6553723" y="3402043"/>
                  <a:pt x="6542512" y="3387919"/>
                </a:cubicBezTo>
                <a:cubicBezTo>
                  <a:pt x="6554293" y="3393936"/>
                  <a:pt x="6566263" y="3399826"/>
                  <a:pt x="6578297" y="3405527"/>
                </a:cubicBezTo>
                <a:cubicBezTo>
                  <a:pt x="6588494" y="3420410"/>
                  <a:pt x="6599008" y="3435547"/>
                  <a:pt x="6609584" y="3450621"/>
                </a:cubicBezTo>
                <a:cubicBezTo>
                  <a:pt x="6598627" y="3444034"/>
                  <a:pt x="6587607" y="3437258"/>
                  <a:pt x="6576650" y="3430290"/>
                </a:cubicBezTo>
                <a:close/>
                <a:moveTo>
                  <a:pt x="6457390" y="3325154"/>
                </a:moveTo>
                <a:cubicBezTo>
                  <a:pt x="6445293" y="3311727"/>
                  <a:pt x="6433450" y="3298364"/>
                  <a:pt x="6421986" y="3285316"/>
                </a:cubicBezTo>
                <a:cubicBezTo>
                  <a:pt x="6434210" y="3291144"/>
                  <a:pt x="6446686" y="3296907"/>
                  <a:pt x="6459290" y="3302480"/>
                </a:cubicBezTo>
                <a:cubicBezTo>
                  <a:pt x="6469867" y="3316604"/>
                  <a:pt x="6480824" y="3330981"/>
                  <a:pt x="6491908" y="3345358"/>
                </a:cubicBezTo>
                <a:cubicBezTo>
                  <a:pt x="6480191" y="3338708"/>
                  <a:pt x="6468600" y="3331931"/>
                  <a:pt x="6457327" y="3325154"/>
                </a:cubicBezTo>
                <a:close/>
                <a:moveTo>
                  <a:pt x="6329453" y="3221538"/>
                </a:moveTo>
                <a:cubicBezTo>
                  <a:pt x="6317927" y="3209885"/>
                  <a:pt x="6306336" y="3197914"/>
                  <a:pt x="6294746" y="3185880"/>
                </a:cubicBezTo>
                <a:cubicBezTo>
                  <a:pt x="6307919" y="3191771"/>
                  <a:pt x="6321220" y="3197534"/>
                  <a:pt x="6334520" y="3203044"/>
                </a:cubicBezTo>
                <a:cubicBezTo>
                  <a:pt x="6345287" y="3216218"/>
                  <a:pt x="6356308" y="3229455"/>
                  <a:pt x="6367391" y="3242629"/>
                </a:cubicBezTo>
                <a:cubicBezTo>
                  <a:pt x="6354597" y="3235789"/>
                  <a:pt x="6341930" y="3228758"/>
                  <a:pt x="6329453" y="3221602"/>
                </a:cubicBezTo>
                <a:close/>
                <a:moveTo>
                  <a:pt x="6194170" y="3121469"/>
                </a:moveTo>
                <a:cubicBezTo>
                  <a:pt x="6182833" y="3110892"/>
                  <a:pt x="6171559" y="3100315"/>
                  <a:pt x="6160602" y="3089801"/>
                </a:cubicBezTo>
                <a:cubicBezTo>
                  <a:pt x="6163009" y="3090815"/>
                  <a:pt x="6165352" y="3091765"/>
                  <a:pt x="6167759" y="3092778"/>
                </a:cubicBezTo>
                <a:cubicBezTo>
                  <a:pt x="6179286" y="3097591"/>
                  <a:pt x="6191446" y="3102468"/>
                  <a:pt x="6203797" y="3107282"/>
                </a:cubicBezTo>
                <a:cubicBezTo>
                  <a:pt x="6213993" y="3118745"/>
                  <a:pt x="6224634" y="3130526"/>
                  <a:pt x="6235654" y="3142559"/>
                </a:cubicBezTo>
                <a:cubicBezTo>
                  <a:pt x="6222227" y="3135782"/>
                  <a:pt x="6208293" y="3128752"/>
                  <a:pt x="6194233" y="3121469"/>
                </a:cubicBezTo>
                <a:close/>
                <a:moveTo>
                  <a:pt x="6055719" y="3029633"/>
                </a:moveTo>
                <a:cubicBezTo>
                  <a:pt x="6044065" y="3019753"/>
                  <a:pt x="6032729" y="3009872"/>
                  <a:pt x="6021708" y="3000182"/>
                </a:cubicBezTo>
                <a:cubicBezTo>
                  <a:pt x="6036782" y="3005566"/>
                  <a:pt x="6052109" y="3010949"/>
                  <a:pt x="6067436" y="3016269"/>
                </a:cubicBezTo>
                <a:cubicBezTo>
                  <a:pt x="6077570" y="3026846"/>
                  <a:pt x="6088337" y="3037803"/>
                  <a:pt x="6099484" y="3049014"/>
                </a:cubicBezTo>
                <a:cubicBezTo>
                  <a:pt x="6084347" y="3042427"/>
                  <a:pt x="6069653" y="3035903"/>
                  <a:pt x="6055719" y="3029696"/>
                </a:cubicBezTo>
                <a:close/>
                <a:moveTo>
                  <a:pt x="5916952" y="2946664"/>
                </a:moveTo>
                <a:cubicBezTo>
                  <a:pt x="5905298" y="2937544"/>
                  <a:pt x="5893708" y="2928233"/>
                  <a:pt x="5882371" y="2918987"/>
                </a:cubicBezTo>
                <a:cubicBezTo>
                  <a:pt x="5897888" y="2923673"/>
                  <a:pt x="5913342" y="2928297"/>
                  <a:pt x="5928669" y="2932667"/>
                </a:cubicBezTo>
                <a:cubicBezTo>
                  <a:pt x="5939373" y="2943054"/>
                  <a:pt x="5950266" y="2953378"/>
                  <a:pt x="5961160" y="2963575"/>
                </a:cubicBezTo>
                <a:cubicBezTo>
                  <a:pt x="5946530" y="2958064"/>
                  <a:pt x="5931772" y="2952428"/>
                  <a:pt x="5916952" y="2946664"/>
                </a:cubicBezTo>
                <a:close/>
                <a:moveTo>
                  <a:pt x="5776538" y="2870789"/>
                </a:moveTo>
                <a:cubicBezTo>
                  <a:pt x="5764631" y="2862112"/>
                  <a:pt x="5753294" y="2853688"/>
                  <a:pt x="5742337" y="2845391"/>
                </a:cubicBezTo>
                <a:cubicBezTo>
                  <a:pt x="5758044" y="2849445"/>
                  <a:pt x="5773751" y="2853308"/>
                  <a:pt x="5789205" y="2857045"/>
                </a:cubicBezTo>
                <a:cubicBezTo>
                  <a:pt x="5799972" y="2866735"/>
                  <a:pt x="5810866" y="2876362"/>
                  <a:pt x="5821759" y="2885862"/>
                </a:cubicBezTo>
                <a:cubicBezTo>
                  <a:pt x="5806876" y="2881049"/>
                  <a:pt x="5791739" y="2875982"/>
                  <a:pt x="5776538" y="2870789"/>
                </a:cubicBezTo>
                <a:close/>
                <a:moveTo>
                  <a:pt x="5636251" y="2801943"/>
                </a:moveTo>
                <a:cubicBezTo>
                  <a:pt x="5624851" y="2794216"/>
                  <a:pt x="5613450" y="2786300"/>
                  <a:pt x="5602177" y="2778320"/>
                </a:cubicBezTo>
                <a:cubicBezTo>
                  <a:pt x="5617757" y="2781676"/>
                  <a:pt x="5633527" y="2784970"/>
                  <a:pt x="5649361" y="2788073"/>
                </a:cubicBezTo>
                <a:cubicBezTo>
                  <a:pt x="5660002" y="2797067"/>
                  <a:pt x="5670895" y="2806123"/>
                  <a:pt x="5681979" y="2815117"/>
                </a:cubicBezTo>
                <a:cubicBezTo>
                  <a:pt x="5666398" y="2810747"/>
                  <a:pt x="5651071" y="2806313"/>
                  <a:pt x="5636314" y="2801943"/>
                </a:cubicBezTo>
                <a:close/>
                <a:moveTo>
                  <a:pt x="5495711" y="2739052"/>
                </a:moveTo>
                <a:cubicBezTo>
                  <a:pt x="5483930" y="2731578"/>
                  <a:pt x="5472277" y="2724041"/>
                  <a:pt x="5460876" y="2716504"/>
                </a:cubicBezTo>
                <a:cubicBezTo>
                  <a:pt x="5476140" y="2719291"/>
                  <a:pt x="5491847" y="2722078"/>
                  <a:pt x="5508504" y="2724801"/>
                </a:cubicBezTo>
                <a:cubicBezTo>
                  <a:pt x="5519081" y="2733352"/>
                  <a:pt x="5530165" y="2741965"/>
                  <a:pt x="5541438" y="2750579"/>
                </a:cubicBezTo>
                <a:cubicBezTo>
                  <a:pt x="5526301" y="2746905"/>
                  <a:pt x="5510974" y="2743042"/>
                  <a:pt x="5495711" y="2739052"/>
                </a:cubicBezTo>
                <a:close/>
                <a:moveTo>
                  <a:pt x="5353397" y="2680340"/>
                </a:moveTo>
                <a:cubicBezTo>
                  <a:pt x="5344783" y="2675210"/>
                  <a:pt x="5336296" y="2670080"/>
                  <a:pt x="5327999" y="2664950"/>
                </a:cubicBezTo>
                <a:cubicBezTo>
                  <a:pt x="5343516" y="2667483"/>
                  <a:pt x="5359033" y="2669890"/>
                  <a:pt x="5374487" y="2672043"/>
                </a:cubicBezTo>
                <a:cubicBezTo>
                  <a:pt x="5382848" y="2678313"/>
                  <a:pt x="5391271" y="2684457"/>
                  <a:pt x="5399758" y="2690600"/>
                </a:cubicBezTo>
                <a:cubicBezTo>
                  <a:pt x="5384241" y="2687307"/>
                  <a:pt x="5368661" y="2683887"/>
                  <a:pt x="5353333" y="2680340"/>
                </a:cubicBezTo>
                <a:close/>
                <a:moveTo>
                  <a:pt x="5218873" y="2630685"/>
                </a:moveTo>
                <a:cubicBezTo>
                  <a:pt x="5205256" y="2623149"/>
                  <a:pt x="5191829" y="2615485"/>
                  <a:pt x="5178718" y="2607695"/>
                </a:cubicBezTo>
                <a:cubicBezTo>
                  <a:pt x="5194426" y="2609785"/>
                  <a:pt x="5210513" y="2611685"/>
                  <a:pt x="5226663" y="2613522"/>
                </a:cubicBezTo>
                <a:cubicBezTo>
                  <a:pt x="5239204" y="2622578"/>
                  <a:pt x="5251871" y="2631445"/>
                  <a:pt x="5264538" y="2640059"/>
                </a:cubicBezTo>
                <a:cubicBezTo>
                  <a:pt x="5249464" y="2637146"/>
                  <a:pt x="5234137" y="2634042"/>
                  <a:pt x="5218873" y="2630749"/>
                </a:cubicBezTo>
                <a:close/>
                <a:moveTo>
                  <a:pt x="5069972" y="2576977"/>
                </a:moveTo>
                <a:cubicBezTo>
                  <a:pt x="5058699" y="2570960"/>
                  <a:pt x="5047361" y="2564754"/>
                  <a:pt x="5036214" y="2558483"/>
                </a:cubicBezTo>
                <a:cubicBezTo>
                  <a:pt x="5052302" y="2560257"/>
                  <a:pt x="5068389" y="2561904"/>
                  <a:pt x="5084349" y="2563360"/>
                </a:cubicBezTo>
                <a:cubicBezTo>
                  <a:pt x="5095053" y="2570707"/>
                  <a:pt x="5105883" y="2577991"/>
                  <a:pt x="5116713" y="2585021"/>
                </a:cubicBezTo>
                <a:cubicBezTo>
                  <a:pt x="5100753" y="2582487"/>
                  <a:pt x="5085109" y="2579764"/>
                  <a:pt x="5070036" y="2577041"/>
                </a:cubicBezTo>
                <a:close/>
                <a:moveTo>
                  <a:pt x="4926075" y="2529919"/>
                </a:moveTo>
                <a:cubicBezTo>
                  <a:pt x="4915435" y="2524599"/>
                  <a:pt x="4904604" y="2518962"/>
                  <a:pt x="4893711" y="2513135"/>
                </a:cubicBezTo>
                <a:cubicBezTo>
                  <a:pt x="4910051" y="2514656"/>
                  <a:pt x="4926328" y="2515986"/>
                  <a:pt x="4942162" y="2517126"/>
                </a:cubicBezTo>
                <a:cubicBezTo>
                  <a:pt x="4952486" y="2523902"/>
                  <a:pt x="4962936" y="2530553"/>
                  <a:pt x="4973450" y="2537076"/>
                </a:cubicBezTo>
                <a:cubicBezTo>
                  <a:pt x="4957363" y="2534796"/>
                  <a:pt x="4941529" y="2532453"/>
                  <a:pt x="4926075" y="2529919"/>
                </a:cubicBezTo>
                <a:close/>
                <a:moveTo>
                  <a:pt x="4783571" y="2486471"/>
                </a:moveTo>
                <a:cubicBezTo>
                  <a:pt x="4772868" y="2481341"/>
                  <a:pt x="4762227" y="2476085"/>
                  <a:pt x="4751777" y="2470701"/>
                </a:cubicBezTo>
                <a:cubicBezTo>
                  <a:pt x="4767864" y="2471968"/>
                  <a:pt x="4783888" y="2473044"/>
                  <a:pt x="4799722" y="2473931"/>
                </a:cubicBezTo>
                <a:cubicBezTo>
                  <a:pt x="4809602" y="2480138"/>
                  <a:pt x="4819925" y="2486408"/>
                  <a:pt x="4830502" y="2492678"/>
                </a:cubicBezTo>
                <a:cubicBezTo>
                  <a:pt x="4815048" y="2490778"/>
                  <a:pt x="4799342" y="2488688"/>
                  <a:pt x="4783571" y="2486408"/>
                </a:cubicBezTo>
                <a:close/>
                <a:moveTo>
                  <a:pt x="4640877" y="2445557"/>
                </a:moveTo>
                <a:cubicBezTo>
                  <a:pt x="4523327" y="2391405"/>
                  <a:pt x="4417494" y="2324650"/>
                  <a:pt x="4317488" y="2241491"/>
                </a:cubicBezTo>
                <a:cubicBezTo>
                  <a:pt x="4327812" y="2224328"/>
                  <a:pt x="4338325" y="2206594"/>
                  <a:pt x="4348839" y="2188670"/>
                </a:cubicBezTo>
                <a:cubicBezTo>
                  <a:pt x="4453532" y="2295453"/>
                  <a:pt x="4564242" y="2381399"/>
                  <a:pt x="4686542" y="2450877"/>
                </a:cubicBezTo>
                <a:cubicBezTo>
                  <a:pt x="4671088" y="2449230"/>
                  <a:pt x="4655824" y="2447457"/>
                  <a:pt x="4640877" y="2445494"/>
                </a:cubicBezTo>
                <a:close/>
                <a:moveTo>
                  <a:pt x="3367146" y="1201213"/>
                </a:moveTo>
                <a:cubicBezTo>
                  <a:pt x="3390073" y="1190826"/>
                  <a:pt x="3413190" y="1180819"/>
                  <a:pt x="3435991" y="1171382"/>
                </a:cubicBezTo>
                <a:cubicBezTo>
                  <a:pt x="3456068" y="1188293"/>
                  <a:pt x="3476145" y="1206406"/>
                  <a:pt x="3495779" y="1225280"/>
                </a:cubicBezTo>
                <a:cubicBezTo>
                  <a:pt x="3474119" y="1236237"/>
                  <a:pt x="3452078" y="1247828"/>
                  <a:pt x="3430101" y="1259798"/>
                </a:cubicBezTo>
                <a:cubicBezTo>
                  <a:pt x="3428961" y="1260431"/>
                  <a:pt x="3427821" y="1261065"/>
                  <a:pt x="3426681" y="1261698"/>
                </a:cubicBezTo>
                <a:cubicBezTo>
                  <a:pt x="3406920" y="1240417"/>
                  <a:pt x="3386969" y="1220087"/>
                  <a:pt x="3367209" y="1201276"/>
                </a:cubicBezTo>
                <a:close/>
                <a:moveTo>
                  <a:pt x="3303494" y="1144655"/>
                </a:moveTo>
                <a:cubicBezTo>
                  <a:pt x="3326294" y="1136168"/>
                  <a:pt x="3349095" y="1128124"/>
                  <a:pt x="3371389" y="1120587"/>
                </a:cubicBezTo>
                <a:cubicBezTo>
                  <a:pt x="3390136" y="1134204"/>
                  <a:pt x="3408440" y="1148518"/>
                  <a:pt x="3426110" y="1163148"/>
                </a:cubicBezTo>
                <a:cubicBezTo>
                  <a:pt x="3403690" y="1172459"/>
                  <a:pt x="3380826" y="1182402"/>
                  <a:pt x="3358089" y="1192663"/>
                </a:cubicBezTo>
                <a:cubicBezTo>
                  <a:pt x="3339975" y="1175752"/>
                  <a:pt x="3321671" y="1159665"/>
                  <a:pt x="3303494" y="1144718"/>
                </a:cubicBezTo>
                <a:close/>
                <a:moveTo>
                  <a:pt x="3243959" y="1098673"/>
                </a:moveTo>
                <a:cubicBezTo>
                  <a:pt x="3266253" y="1091897"/>
                  <a:pt x="3288610" y="1085436"/>
                  <a:pt x="3310587" y="1079420"/>
                </a:cubicBezTo>
                <a:cubicBezTo>
                  <a:pt x="3321608" y="1086260"/>
                  <a:pt x="3332375" y="1093290"/>
                  <a:pt x="3342635" y="1100257"/>
                </a:cubicBezTo>
                <a:cubicBezTo>
                  <a:pt x="3348525" y="1104247"/>
                  <a:pt x="3354415" y="1108364"/>
                  <a:pt x="3360495" y="1112670"/>
                </a:cubicBezTo>
                <a:cubicBezTo>
                  <a:pt x="3338138" y="1120334"/>
                  <a:pt x="3315718" y="1128314"/>
                  <a:pt x="3293740" y="1136548"/>
                </a:cubicBezTo>
                <a:cubicBezTo>
                  <a:pt x="3277590" y="1123501"/>
                  <a:pt x="3260869" y="1110770"/>
                  <a:pt x="3244022" y="1098673"/>
                </a:cubicBezTo>
                <a:close/>
                <a:moveTo>
                  <a:pt x="3214445" y="1078090"/>
                </a:moveTo>
                <a:cubicBezTo>
                  <a:pt x="3205768" y="1072263"/>
                  <a:pt x="3196837" y="1066563"/>
                  <a:pt x="3187907" y="1060989"/>
                </a:cubicBezTo>
                <a:cubicBezTo>
                  <a:pt x="3208871" y="1055796"/>
                  <a:pt x="3230468" y="1050792"/>
                  <a:pt x="3252446" y="1045979"/>
                </a:cubicBezTo>
                <a:cubicBezTo>
                  <a:pt x="3267646" y="1054022"/>
                  <a:pt x="3282783" y="1062572"/>
                  <a:pt x="3297667" y="1071503"/>
                </a:cubicBezTo>
                <a:cubicBezTo>
                  <a:pt x="3276260" y="1077520"/>
                  <a:pt x="3254473" y="1083853"/>
                  <a:pt x="3232685" y="1090567"/>
                </a:cubicBezTo>
                <a:cubicBezTo>
                  <a:pt x="3227112" y="1086640"/>
                  <a:pt x="3221158" y="1082586"/>
                  <a:pt x="3214508" y="1078090"/>
                </a:cubicBezTo>
                <a:close/>
                <a:moveTo>
                  <a:pt x="3134643" y="1030018"/>
                </a:moveTo>
                <a:cubicBezTo>
                  <a:pt x="3154846" y="1026028"/>
                  <a:pt x="3175620" y="1022228"/>
                  <a:pt x="3196521" y="1018618"/>
                </a:cubicBezTo>
                <a:cubicBezTo>
                  <a:pt x="3210011" y="1024698"/>
                  <a:pt x="3223375" y="1031095"/>
                  <a:pt x="3236422" y="1037745"/>
                </a:cubicBezTo>
                <a:cubicBezTo>
                  <a:pt x="3216091" y="1042369"/>
                  <a:pt x="3195254" y="1047372"/>
                  <a:pt x="3174227" y="1052629"/>
                </a:cubicBezTo>
                <a:cubicBezTo>
                  <a:pt x="3161433" y="1044965"/>
                  <a:pt x="3148196" y="1037365"/>
                  <a:pt x="3134643" y="1030082"/>
                </a:cubicBezTo>
                <a:close/>
                <a:moveTo>
                  <a:pt x="3084038" y="1004368"/>
                </a:moveTo>
                <a:cubicBezTo>
                  <a:pt x="3103735" y="1001327"/>
                  <a:pt x="3123369" y="998541"/>
                  <a:pt x="3142559" y="996007"/>
                </a:cubicBezTo>
                <a:cubicBezTo>
                  <a:pt x="3153960" y="1000377"/>
                  <a:pt x="3165297" y="1005001"/>
                  <a:pt x="3176570" y="1009814"/>
                </a:cubicBezTo>
                <a:cubicBezTo>
                  <a:pt x="3156810" y="1013424"/>
                  <a:pt x="3137113" y="1017161"/>
                  <a:pt x="3117859" y="1021088"/>
                </a:cubicBezTo>
                <a:cubicBezTo>
                  <a:pt x="3106775" y="1015324"/>
                  <a:pt x="3095438" y="1009751"/>
                  <a:pt x="3084038" y="1004368"/>
                </a:cubicBezTo>
                <a:close/>
                <a:moveTo>
                  <a:pt x="3035586" y="982960"/>
                </a:moveTo>
                <a:cubicBezTo>
                  <a:pt x="3053890" y="980870"/>
                  <a:pt x="3072131" y="978907"/>
                  <a:pt x="3089928" y="977197"/>
                </a:cubicBezTo>
                <a:cubicBezTo>
                  <a:pt x="3099175" y="980237"/>
                  <a:pt x="3108295" y="983404"/>
                  <a:pt x="3117225" y="986634"/>
                </a:cubicBezTo>
                <a:cubicBezTo>
                  <a:pt x="3099112" y="989167"/>
                  <a:pt x="3080934" y="991954"/>
                  <a:pt x="3063074" y="994804"/>
                </a:cubicBezTo>
                <a:cubicBezTo>
                  <a:pt x="3053954" y="990687"/>
                  <a:pt x="3044770" y="986760"/>
                  <a:pt x="3035586" y="982960"/>
                </a:cubicBezTo>
                <a:close/>
                <a:moveTo>
                  <a:pt x="2989099" y="964910"/>
                </a:moveTo>
                <a:cubicBezTo>
                  <a:pt x="3005566" y="963580"/>
                  <a:pt x="3021843" y="962376"/>
                  <a:pt x="3037867" y="961363"/>
                </a:cubicBezTo>
                <a:cubicBezTo>
                  <a:pt x="3044517" y="963200"/>
                  <a:pt x="3051167" y="965163"/>
                  <a:pt x="3057817" y="967126"/>
                </a:cubicBezTo>
                <a:cubicBezTo>
                  <a:pt x="3042047" y="968837"/>
                  <a:pt x="3025960" y="970673"/>
                  <a:pt x="3009809" y="972637"/>
                </a:cubicBezTo>
                <a:cubicBezTo>
                  <a:pt x="3002969" y="969977"/>
                  <a:pt x="2996065" y="967380"/>
                  <a:pt x="2989099" y="964846"/>
                </a:cubicBezTo>
                <a:close/>
                <a:moveTo>
                  <a:pt x="2943244" y="949203"/>
                </a:moveTo>
                <a:cubicBezTo>
                  <a:pt x="2956988" y="948569"/>
                  <a:pt x="2970668" y="947999"/>
                  <a:pt x="2984285" y="947493"/>
                </a:cubicBezTo>
                <a:cubicBezTo>
                  <a:pt x="2988592" y="948506"/>
                  <a:pt x="2992772" y="949519"/>
                  <a:pt x="2996952" y="950533"/>
                </a:cubicBezTo>
                <a:cubicBezTo>
                  <a:pt x="2983968" y="951546"/>
                  <a:pt x="2970795" y="952623"/>
                  <a:pt x="2957558" y="953826"/>
                </a:cubicBezTo>
                <a:cubicBezTo>
                  <a:pt x="2952681" y="952179"/>
                  <a:pt x="2947931" y="950659"/>
                  <a:pt x="2943244" y="949139"/>
                </a:cubicBezTo>
                <a:close/>
                <a:moveTo>
                  <a:pt x="2900936" y="936536"/>
                </a:moveTo>
                <a:cubicBezTo>
                  <a:pt x="2911070" y="936346"/>
                  <a:pt x="2921267" y="936219"/>
                  <a:pt x="2931337" y="936156"/>
                </a:cubicBezTo>
                <a:cubicBezTo>
                  <a:pt x="2931717" y="936219"/>
                  <a:pt x="2932160" y="936346"/>
                  <a:pt x="2932540" y="936409"/>
                </a:cubicBezTo>
                <a:cubicBezTo>
                  <a:pt x="2923420" y="936852"/>
                  <a:pt x="2914553" y="937359"/>
                  <a:pt x="2905750" y="937929"/>
                </a:cubicBezTo>
                <a:cubicBezTo>
                  <a:pt x="2904166" y="937486"/>
                  <a:pt x="2902519" y="937042"/>
                  <a:pt x="2900936" y="936599"/>
                </a:cubicBezTo>
                <a:close/>
                <a:moveTo>
                  <a:pt x="3326865" y="964403"/>
                </a:moveTo>
                <a:cubicBezTo>
                  <a:pt x="3327498" y="964530"/>
                  <a:pt x="3328194" y="964656"/>
                  <a:pt x="3328891" y="964783"/>
                </a:cubicBezTo>
                <a:cubicBezTo>
                  <a:pt x="3321228" y="965290"/>
                  <a:pt x="3313564" y="965796"/>
                  <a:pt x="3306090" y="966366"/>
                </a:cubicBezTo>
                <a:cubicBezTo>
                  <a:pt x="3304254" y="965860"/>
                  <a:pt x="3302417" y="965353"/>
                  <a:pt x="3300517" y="964846"/>
                </a:cubicBezTo>
                <a:cubicBezTo>
                  <a:pt x="3309447" y="964656"/>
                  <a:pt x="3318251" y="964530"/>
                  <a:pt x="3326928" y="964403"/>
                </a:cubicBezTo>
                <a:close/>
                <a:moveTo>
                  <a:pt x="3453535" y="973017"/>
                </a:moveTo>
                <a:cubicBezTo>
                  <a:pt x="3455244" y="973333"/>
                  <a:pt x="3457018" y="973650"/>
                  <a:pt x="3458791" y="973903"/>
                </a:cubicBezTo>
                <a:cubicBezTo>
                  <a:pt x="3452015" y="974410"/>
                  <a:pt x="3445301" y="974917"/>
                  <a:pt x="3438651" y="975423"/>
                </a:cubicBezTo>
                <a:cubicBezTo>
                  <a:pt x="3436118" y="974727"/>
                  <a:pt x="3433584" y="974093"/>
                  <a:pt x="3430987" y="973397"/>
                </a:cubicBezTo>
                <a:cubicBezTo>
                  <a:pt x="3438524" y="973207"/>
                  <a:pt x="3445998" y="973080"/>
                  <a:pt x="3453471" y="972953"/>
                </a:cubicBezTo>
                <a:close/>
                <a:moveTo>
                  <a:pt x="3580205" y="981250"/>
                </a:moveTo>
                <a:cubicBezTo>
                  <a:pt x="3583498" y="981820"/>
                  <a:pt x="3586855" y="982327"/>
                  <a:pt x="3590148" y="982897"/>
                </a:cubicBezTo>
                <a:cubicBezTo>
                  <a:pt x="3583878" y="983404"/>
                  <a:pt x="3577608" y="983910"/>
                  <a:pt x="3571338" y="984480"/>
                </a:cubicBezTo>
                <a:cubicBezTo>
                  <a:pt x="3567728" y="983530"/>
                  <a:pt x="3564117" y="982644"/>
                  <a:pt x="3560507" y="981694"/>
                </a:cubicBezTo>
                <a:cubicBezTo>
                  <a:pt x="3567031" y="981504"/>
                  <a:pt x="3573618" y="981377"/>
                  <a:pt x="3580205" y="981250"/>
                </a:cubicBezTo>
                <a:close/>
                <a:moveTo>
                  <a:pt x="3704912" y="989294"/>
                </a:moveTo>
                <a:cubicBezTo>
                  <a:pt x="3710105" y="990117"/>
                  <a:pt x="3715488" y="991004"/>
                  <a:pt x="3720872" y="991890"/>
                </a:cubicBezTo>
                <a:cubicBezTo>
                  <a:pt x="3715235" y="992397"/>
                  <a:pt x="3709535" y="992967"/>
                  <a:pt x="3703772" y="993537"/>
                </a:cubicBezTo>
                <a:cubicBezTo>
                  <a:pt x="3698831" y="992270"/>
                  <a:pt x="3693891" y="991004"/>
                  <a:pt x="3689014" y="989800"/>
                </a:cubicBezTo>
                <a:cubicBezTo>
                  <a:pt x="3694271" y="989610"/>
                  <a:pt x="3699591" y="989420"/>
                  <a:pt x="3704975" y="989294"/>
                </a:cubicBezTo>
                <a:close/>
                <a:moveTo>
                  <a:pt x="4220586" y="1020011"/>
                </a:moveTo>
                <a:cubicBezTo>
                  <a:pt x="4236356" y="1022481"/>
                  <a:pt x="4251177" y="1025015"/>
                  <a:pt x="4265490" y="1027611"/>
                </a:cubicBezTo>
                <a:cubicBezTo>
                  <a:pt x="4259157" y="1028688"/>
                  <a:pt x="4252823" y="1029828"/>
                  <a:pt x="4246553" y="1030968"/>
                </a:cubicBezTo>
                <a:cubicBezTo>
                  <a:pt x="4233696" y="1027548"/>
                  <a:pt x="4220586" y="1024318"/>
                  <a:pt x="4207159" y="1021215"/>
                </a:cubicBezTo>
                <a:cubicBezTo>
                  <a:pt x="4211655" y="1020771"/>
                  <a:pt x="4216152" y="1020391"/>
                  <a:pt x="4220649" y="1020011"/>
                </a:cubicBezTo>
                <a:close/>
                <a:moveTo>
                  <a:pt x="8753919" y="2645126"/>
                </a:moveTo>
                <a:cubicBezTo>
                  <a:pt x="8758543" y="2651839"/>
                  <a:pt x="8763230" y="2658616"/>
                  <a:pt x="8767916" y="2665393"/>
                </a:cubicBezTo>
                <a:cubicBezTo>
                  <a:pt x="8754616" y="2650826"/>
                  <a:pt x="8742455" y="2637209"/>
                  <a:pt x="8732068" y="2625555"/>
                </a:cubicBezTo>
                <a:cubicBezTo>
                  <a:pt x="8729409" y="2622578"/>
                  <a:pt x="8726812" y="2619602"/>
                  <a:pt x="8724152" y="2616562"/>
                </a:cubicBezTo>
                <a:cubicBezTo>
                  <a:pt x="8720035" y="2609975"/>
                  <a:pt x="8715918" y="2603388"/>
                  <a:pt x="8711802" y="2596801"/>
                </a:cubicBezTo>
                <a:cubicBezTo>
                  <a:pt x="8726685" y="2614408"/>
                  <a:pt x="8740556" y="2630305"/>
                  <a:pt x="8753919" y="2645126"/>
                </a:cubicBezTo>
                <a:close/>
                <a:moveTo>
                  <a:pt x="8927458" y="2855272"/>
                </a:moveTo>
                <a:cubicBezTo>
                  <a:pt x="8914284" y="2843998"/>
                  <a:pt x="8900477" y="2831711"/>
                  <a:pt x="8885783" y="2818094"/>
                </a:cubicBezTo>
                <a:cubicBezTo>
                  <a:pt x="8877296" y="2804984"/>
                  <a:pt x="8868809" y="2791937"/>
                  <a:pt x="8860449" y="2779143"/>
                </a:cubicBezTo>
                <a:cubicBezTo>
                  <a:pt x="8868239" y="2786363"/>
                  <a:pt x="8875839" y="2793140"/>
                  <a:pt x="8883249" y="2799537"/>
                </a:cubicBezTo>
                <a:cubicBezTo>
                  <a:pt x="8886796" y="2802640"/>
                  <a:pt x="8890343" y="2805680"/>
                  <a:pt x="8893890" y="2808784"/>
                </a:cubicBezTo>
                <a:cubicBezTo>
                  <a:pt x="8904973" y="2823984"/>
                  <a:pt x="8916247" y="2839564"/>
                  <a:pt x="8927458" y="2855272"/>
                </a:cubicBezTo>
                <a:close/>
                <a:moveTo>
                  <a:pt x="9028287" y="2951604"/>
                </a:moveTo>
                <a:cubicBezTo>
                  <a:pt x="9041080" y="2968008"/>
                  <a:pt x="9054254" y="2985045"/>
                  <a:pt x="9067491" y="3002399"/>
                </a:cubicBezTo>
                <a:cubicBezTo>
                  <a:pt x="9059321" y="2996952"/>
                  <a:pt x="9051087" y="2991505"/>
                  <a:pt x="9042727" y="2985995"/>
                </a:cubicBezTo>
                <a:cubicBezTo>
                  <a:pt x="9037660" y="2982638"/>
                  <a:pt x="9032910" y="2979408"/>
                  <a:pt x="9028287" y="2976178"/>
                </a:cubicBezTo>
                <a:cubicBezTo>
                  <a:pt x="9016506" y="2958888"/>
                  <a:pt x="9004473" y="2941344"/>
                  <a:pt x="8992249" y="2923800"/>
                </a:cubicBezTo>
                <a:cubicBezTo>
                  <a:pt x="9004220" y="2932984"/>
                  <a:pt x="9016253" y="2942294"/>
                  <a:pt x="9028223" y="2951604"/>
                </a:cubicBezTo>
                <a:close/>
                <a:moveTo>
                  <a:pt x="9165597" y="3084481"/>
                </a:moveTo>
                <a:cubicBezTo>
                  <a:pt x="9179215" y="3100632"/>
                  <a:pt x="9193275" y="3117479"/>
                  <a:pt x="9207589" y="3134769"/>
                </a:cubicBezTo>
                <a:cubicBezTo>
                  <a:pt x="9193845" y="3127042"/>
                  <a:pt x="9179721" y="3119062"/>
                  <a:pt x="9165344" y="3110955"/>
                </a:cubicBezTo>
                <a:cubicBezTo>
                  <a:pt x="9152361" y="3093158"/>
                  <a:pt x="9139377" y="3075424"/>
                  <a:pt x="9126393" y="3058007"/>
                </a:cubicBezTo>
                <a:cubicBezTo>
                  <a:pt x="9139756" y="3067001"/>
                  <a:pt x="9152804" y="3075804"/>
                  <a:pt x="9165597" y="3084481"/>
                </a:cubicBezTo>
                <a:close/>
                <a:moveTo>
                  <a:pt x="9306138" y="3205641"/>
                </a:moveTo>
                <a:cubicBezTo>
                  <a:pt x="9321211" y="3221792"/>
                  <a:pt x="9336412" y="3238322"/>
                  <a:pt x="9351549" y="3254979"/>
                </a:cubicBezTo>
                <a:cubicBezTo>
                  <a:pt x="9336475" y="3248329"/>
                  <a:pt x="9320895" y="3241362"/>
                  <a:pt x="9305125" y="3234269"/>
                </a:cubicBezTo>
                <a:cubicBezTo>
                  <a:pt x="9291444" y="3216915"/>
                  <a:pt x="9277573" y="3199498"/>
                  <a:pt x="9263070" y="3181447"/>
                </a:cubicBezTo>
                <a:cubicBezTo>
                  <a:pt x="9270607" y="3185690"/>
                  <a:pt x="9278081" y="3189871"/>
                  <a:pt x="9285427" y="3193987"/>
                </a:cubicBezTo>
                <a:cubicBezTo>
                  <a:pt x="9292394" y="3197914"/>
                  <a:pt x="9299298" y="3201778"/>
                  <a:pt x="9306138" y="3205641"/>
                </a:cubicBezTo>
                <a:close/>
                <a:moveTo>
                  <a:pt x="9449782" y="3312234"/>
                </a:moveTo>
                <a:cubicBezTo>
                  <a:pt x="9465616" y="3327308"/>
                  <a:pt x="9481892" y="3343078"/>
                  <a:pt x="9498233" y="3359102"/>
                </a:cubicBezTo>
                <a:cubicBezTo>
                  <a:pt x="9481449" y="3354162"/>
                  <a:pt x="9464792" y="3349095"/>
                  <a:pt x="9448452" y="3343901"/>
                </a:cubicBezTo>
                <a:cubicBezTo>
                  <a:pt x="9433251" y="3326358"/>
                  <a:pt x="9418051" y="3309067"/>
                  <a:pt x="9403167" y="3292220"/>
                </a:cubicBezTo>
                <a:cubicBezTo>
                  <a:pt x="9419190" y="3299124"/>
                  <a:pt x="9434835" y="3305774"/>
                  <a:pt x="9449782" y="3312171"/>
                </a:cubicBezTo>
                <a:close/>
                <a:moveTo>
                  <a:pt x="9594756" y="3399826"/>
                </a:moveTo>
                <a:cubicBezTo>
                  <a:pt x="9611793" y="3413824"/>
                  <a:pt x="9629020" y="3428201"/>
                  <a:pt x="9646121" y="3442641"/>
                </a:cubicBezTo>
                <a:cubicBezTo>
                  <a:pt x="9628767" y="3440614"/>
                  <a:pt x="9611223" y="3438334"/>
                  <a:pt x="9593806" y="3435737"/>
                </a:cubicBezTo>
                <a:lnTo>
                  <a:pt x="9590006" y="3431874"/>
                </a:lnTo>
                <a:cubicBezTo>
                  <a:pt x="9575565" y="3417054"/>
                  <a:pt x="9560555" y="3401916"/>
                  <a:pt x="9545291" y="3386653"/>
                </a:cubicBezTo>
                <a:cubicBezTo>
                  <a:pt x="9561188" y="3391023"/>
                  <a:pt x="9577466" y="3395393"/>
                  <a:pt x="9594756" y="3399826"/>
                </a:cubicBezTo>
                <a:close/>
                <a:moveTo>
                  <a:pt x="9738716" y="3464618"/>
                </a:moveTo>
                <a:cubicBezTo>
                  <a:pt x="9756767" y="3476779"/>
                  <a:pt x="9774628" y="3489129"/>
                  <a:pt x="9792045" y="3501353"/>
                </a:cubicBezTo>
                <a:cubicBezTo>
                  <a:pt x="9773930" y="3503189"/>
                  <a:pt x="9756513" y="3504519"/>
                  <a:pt x="9739223" y="3505533"/>
                </a:cubicBezTo>
                <a:cubicBezTo>
                  <a:pt x="9722629" y="3490775"/>
                  <a:pt x="9705402" y="3475702"/>
                  <a:pt x="9687922" y="3460628"/>
                </a:cubicBezTo>
                <a:cubicBezTo>
                  <a:pt x="9704325" y="3462148"/>
                  <a:pt x="9721109" y="3463478"/>
                  <a:pt x="9738716" y="3464681"/>
                </a:cubicBezTo>
                <a:close/>
                <a:moveTo>
                  <a:pt x="10505831" y="3373796"/>
                </a:moveTo>
                <a:cubicBezTo>
                  <a:pt x="10488793" y="3393366"/>
                  <a:pt x="10471123" y="3413380"/>
                  <a:pt x="10453073" y="3433584"/>
                </a:cubicBezTo>
                <a:cubicBezTo>
                  <a:pt x="10434705" y="3437194"/>
                  <a:pt x="10416465" y="3440424"/>
                  <a:pt x="10398478" y="3443337"/>
                </a:cubicBezTo>
                <a:cubicBezTo>
                  <a:pt x="10417605" y="3426111"/>
                  <a:pt x="10436225" y="3409073"/>
                  <a:pt x="10454022" y="3392606"/>
                </a:cubicBezTo>
                <a:cubicBezTo>
                  <a:pt x="10471060" y="3386653"/>
                  <a:pt x="10488477" y="3380382"/>
                  <a:pt x="10505831" y="3373796"/>
                </a:cubicBezTo>
                <a:close/>
                <a:moveTo>
                  <a:pt x="10651818" y="3250419"/>
                </a:moveTo>
                <a:cubicBezTo>
                  <a:pt x="10635794" y="3273473"/>
                  <a:pt x="10619327" y="3296907"/>
                  <a:pt x="10602543" y="3320278"/>
                </a:cubicBezTo>
                <a:cubicBezTo>
                  <a:pt x="10585379" y="3327625"/>
                  <a:pt x="10568342" y="3334718"/>
                  <a:pt x="10551749" y="3341432"/>
                </a:cubicBezTo>
                <a:cubicBezTo>
                  <a:pt x="10569735" y="3320404"/>
                  <a:pt x="10587279" y="3299567"/>
                  <a:pt x="10604127" y="3279300"/>
                </a:cubicBezTo>
                <a:cubicBezTo>
                  <a:pt x="10619834" y="3269989"/>
                  <a:pt x="10635858" y="3260299"/>
                  <a:pt x="10651881" y="3250419"/>
                </a:cubicBezTo>
                <a:close/>
                <a:moveTo>
                  <a:pt x="10792928" y="3093918"/>
                </a:moveTo>
                <a:cubicBezTo>
                  <a:pt x="10778235" y="3119505"/>
                  <a:pt x="10762907" y="3146043"/>
                  <a:pt x="10747200" y="3173087"/>
                </a:cubicBezTo>
                <a:cubicBezTo>
                  <a:pt x="10731367" y="3183664"/>
                  <a:pt x="10715660" y="3193987"/>
                  <a:pt x="10700206" y="3203931"/>
                </a:cubicBezTo>
                <a:cubicBezTo>
                  <a:pt x="10716863" y="3179484"/>
                  <a:pt x="10733330" y="3155226"/>
                  <a:pt x="10749164" y="3131539"/>
                </a:cubicBezTo>
                <a:cubicBezTo>
                  <a:pt x="10763477" y="3119379"/>
                  <a:pt x="10778108" y="3106775"/>
                  <a:pt x="10792928" y="3093918"/>
                </a:cubicBezTo>
                <a:close/>
                <a:moveTo>
                  <a:pt x="10898381" y="2938051"/>
                </a:moveTo>
                <a:cubicBezTo>
                  <a:pt x="10909845" y="2925003"/>
                  <a:pt x="10921245" y="2911513"/>
                  <a:pt x="10932899" y="2897326"/>
                </a:cubicBezTo>
                <a:cubicBezTo>
                  <a:pt x="10919092" y="2926460"/>
                  <a:pt x="10904715" y="2956228"/>
                  <a:pt x="10890147" y="2986122"/>
                </a:cubicBezTo>
                <a:cubicBezTo>
                  <a:pt x="10874631" y="3001512"/>
                  <a:pt x="10859810" y="3015699"/>
                  <a:pt x="10845306" y="3029126"/>
                </a:cubicBezTo>
                <a:cubicBezTo>
                  <a:pt x="10861330" y="3000752"/>
                  <a:pt x="10876974" y="2972695"/>
                  <a:pt x="10892048" y="2945334"/>
                </a:cubicBezTo>
                <a:lnTo>
                  <a:pt x="10898381" y="2938114"/>
                </a:lnTo>
                <a:close/>
                <a:moveTo>
                  <a:pt x="3956985" y="1004684"/>
                </a:moveTo>
                <a:cubicBezTo>
                  <a:pt x="3967372" y="1006204"/>
                  <a:pt x="3977822" y="1007851"/>
                  <a:pt x="3988146" y="1009624"/>
                </a:cubicBezTo>
                <a:cubicBezTo>
                  <a:pt x="3982446" y="1010321"/>
                  <a:pt x="3976682" y="1011081"/>
                  <a:pt x="3971045" y="1011841"/>
                </a:cubicBezTo>
                <a:cubicBezTo>
                  <a:pt x="3962495" y="1009624"/>
                  <a:pt x="3953818" y="1007471"/>
                  <a:pt x="3945015" y="1005381"/>
                </a:cubicBezTo>
                <a:cubicBezTo>
                  <a:pt x="3949005" y="1005127"/>
                  <a:pt x="3953058" y="1004874"/>
                  <a:pt x="3957048" y="1004684"/>
                </a:cubicBezTo>
                <a:close/>
                <a:moveTo>
                  <a:pt x="4659561" y="1071819"/>
                </a:moveTo>
                <a:cubicBezTo>
                  <a:pt x="4648034" y="1075556"/>
                  <a:pt x="4636570" y="1079546"/>
                  <a:pt x="4625297" y="1083600"/>
                </a:cubicBezTo>
                <a:cubicBezTo>
                  <a:pt x="4602749" y="1074733"/>
                  <a:pt x="4578999" y="1066499"/>
                  <a:pt x="4554615" y="1058899"/>
                </a:cubicBezTo>
                <a:cubicBezTo>
                  <a:pt x="4564558" y="1056556"/>
                  <a:pt x="4574565" y="1054276"/>
                  <a:pt x="4584382" y="1052249"/>
                </a:cubicBezTo>
                <a:cubicBezTo>
                  <a:pt x="4611236" y="1058456"/>
                  <a:pt x="4635937" y="1064916"/>
                  <a:pt x="4659561" y="1071819"/>
                </a:cubicBezTo>
                <a:close/>
                <a:moveTo>
                  <a:pt x="4736576" y="1062762"/>
                </a:moveTo>
                <a:cubicBezTo>
                  <a:pt x="4765204" y="1070046"/>
                  <a:pt x="4791488" y="1077583"/>
                  <a:pt x="4816632" y="1085690"/>
                </a:cubicBezTo>
                <a:cubicBezTo>
                  <a:pt x="4804535" y="1090377"/>
                  <a:pt x="4792501" y="1095317"/>
                  <a:pt x="4780784" y="1100447"/>
                </a:cubicBezTo>
                <a:cubicBezTo>
                  <a:pt x="4756464" y="1090060"/>
                  <a:pt x="4730813" y="1080370"/>
                  <a:pt x="4704339" y="1071566"/>
                </a:cubicBezTo>
                <a:cubicBezTo>
                  <a:pt x="4715296" y="1068399"/>
                  <a:pt x="4726063" y="1065486"/>
                  <a:pt x="4736640" y="1062762"/>
                </a:cubicBezTo>
                <a:close/>
                <a:moveTo>
                  <a:pt x="8489369" y="2284369"/>
                </a:moveTo>
                <a:cubicBezTo>
                  <a:pt x="8494309" y="2291779"/>
                  <a:pt x="8499123" y="2298936"/>
                  <a:pt x="8503746" y="2305586"/>
                </a:cubicBezTo>
                <a:cubicBezTo>
                  <a:pt x="8518123" y="2326297"/>
                  <a:pt x="8532563" y="2347324"/>
                  <a:pt x="8547004" y="2368605"/>
                </a:cubicBezTo>
                <a:cubicBezTo>
                  <a:pt x="8376316" y="2153076"/>
                  <a:pt x="8179217" y="1932353"/>
                  <a:pt x="7891676" y="1919116"/>
                </a:cubicBezTo>
                <a:cubicBezTo>
                  <a:pt x="7800854" y="1914999"/>
                  <a:pt x="7709715" y="1938623"/>
                  <a:pt x="7613129" y="1991381"/>
                </a:cubicBezTo>
                <a:cubicBezTo>
                  <a:pt x="7524079" y="2039959"/>
                  <a:pt x="7439654" y="2101394"/>
                  <a:pt x="7357888" y="2160929"/>
                </a:cubicBezTo>
                <a:lnTo>
                  <a:pt x="7357128" y="2161499"/>
                </a:lnTo>
                <a:cubicBezTo>
                  <a:pt x="7278846" y="2218437"/>
                  <a:pt x="7204870" y="2272209"/>
                  <a:pt x="7132352" y="2310843"/>
                </a:cubicBezTo>
                <a:cubicBezTo>
                  <a:pt x="7013472" y="2374178"/>
                  <a:pt x="6887119" y="2430737"/>
                  <a:pt x="6756775" y="2478998"/>
                </a:cubicBezTo>
                <a:cubicBezTo>
                  <a:pt x="6749618" y="2438337"/>
                  <a:pt x="6741891" y="2400842"/>
                  <a:pt x="6733278" y="2364678"/>
                </a:cubicBezTo>
                <a:cubicBezTo>
                  <a:pt x="6851081" y="2313377"/>
                  <a:pt x="6968314" y="2254475"/>
                  <a:pt x="7081747" y="2189683"/>
                </a:cubicBezTo>
                <a:cubicBezTo>
                  <a:pt x="7151543" y="2150099"/>
                  <a:pt x="7222098" y="2096454"/>
                  <a:pt x="7296769" y="2039643"/>
                </a:cubicBezTo>
                <a:lnTo>
                  <a:pt x="7297213" y="2039263"/>
                </a:lnTo>
                <a:cubicBezTo>
                  <a:pt x="7381005" y="1975484"/>
                  <a:pt x="7467711" y="1909552"/>
                  <a:pt x="7559421" y="1859264"/>
                </a:cubicBezTo>
                <a:cubicBezTo>
                  <a:pt x="7654296" y="1807203"/>
                  <a:pt x="7743345" y="1784276"/>
                  <a:pt x="7831698" y="1789026"/>
                </a:cubicBezTo>
                <a:cubicBezTo>
                  <a:pt x="8121075" y="1804859"/>
                  <a:pt x="8315261" y="2042429"/>
                  <a:pt x="8489369" y="2284369"/>
                </a:cubicBezTo>
                <a:close/>
                <a:moveTo>
                  <a:pt x="10087819" y="3543914"/>
                </a:moveTo>
                <a:lnTo>
                  <a:pt x="10088262" y="3544104"/>
                </a:lnTo>
                <a:cubicBezTo>
                  <a:pt x="10096623" y="3547207"/>
                  <a:pt x="10104919" y="3550311"/>
                  <a:pt x="10113153" y="3553414"/>
                </a:cubicBezTo>
                <a:cubicBezTo>
                  <a:pt x="10123350" y="3557277"/>
                  <a:pt x="10133927" y="3560951"/>
                  <a:pt x="10144631" y="3564498"/>
                </a:cubicBezTo>
                <a:cubicBezTo>
                  <a:pt x="10140577" y="3567601"/>
                  <a:pt x="10136523" y="3570768"/>
                  <a:pt x="10132533" y="3573871"/>
                </a:cubicBezTo>
                <a:lnTo>
                  <a:pt x="10131204" y="3574948"/>
                </a:lnTo>
                <a:cubicBezTo>
                  <a:pt x="10118283" y="3584955"/>
                  <a:pt x="10104919" y="3595342"/>
                  <a:pt x="10091556" y="3605475"/>
                </a:cubicBezTo>
                <a:cubicBezTo>
                  <a:pt x="10076736" y="3597939"/>
                  <a:pt x="10062232" y="3590085"/>
                  <a:pt x="10048425" y="3581978"/>
                </a:cubicBezTo>
                <a:cubicBezTo>
                  <a:pt x="10043738" y="3579191"/>
                  <a:pt x="10038925" y="3576468"/>
                  <a:pt x="10034175" y="3573745"/>
                </a:cubicBezTo>
                <a:cubicBezTo>
                  <a:pt x="10042788" y="3568994"/>
                  <a:pt x="10051402" y="3564244"/>
                  <a:pt x="10059952" y="3559494"/>
                </a:cubicBezTo>
                <a:lnTo>
                  <a:pt x="10062865" y="3557911"/>
                </a:lnTo>
                <a:cubicBezTo>
                  <a:pt x="10071289" y="3553224"/>
                  <a:pt x="10079522" y="3548664"/>
                  <a:pt x="10087756" y="3544104"/>
                </a:cubicBezTo>
                <a:close/>
                <a:moveTo>
                  <a:pt x="9608246" y="4300515"/>
                </a:moveTo>
                <a:cubicBezTo>
                  <a:pt x="9584875" y="4265300"/>
                  <a:pt x="9562138" y="4229009"/>
                  <a:pt x="9540604" y="4192528"/>
                </a:cubicBezTo>
                <a:cubicBezTo>
                  <a:pt x="9577402" y="4198545"/>
                  <a:pt x="9610779" y="4202915"/>
                  <a:pt x="9642257" y="4205829"/>
                </a:cubicBezTo>
                <a:cubicBezTo>
                  <a:pt x="9666071" y="4240599"/>
                  <a:pt x="9691405" y="4275307"/>
                  <a:pt x="9717626" y="4309255"/>
                </a:cubicBezTo>
                <a:cubicBezTo>
                  <a:pt x="9683298" y="4307988"/>
                  <a:pt x="9647450" y="4305138"/>
                  <a:pt x="9608246" y="4300515"/>
                </a:cubicBezTo>
                <a:close/>
                <a:moveTo>
                  <a:pt x="7140205" y="4017723"/>
                </a:moveTo>
                <a:cubicBezTo>
                  <a:pt x="7132035" y="4001383"/>
                  <a:pt x="7124055" y="3984599"/>
                  <a:pt x="7116265" y="3967689"/>
                </a:cubicBezTo>
                <a:cubicBezTo>
                  <a:pt x="7162753" y="3997203"/>
                  <a:pt x="7211141" y="4024373"/>
                  <a:pt x="7260415" y="4048504"/>
                </a:cubicBezTo>
                <a:cubicBezTo>
                  <a:pt x="7476958" y="4154464"/>
                  <a:pt x="7710665" y="4202029"/>
                  <a:pt x="7936454" y="4186068"/>
                </a:cubicBezTo>
                <a:cubicBezTo>
                  <a:pt x="8092511" y="4175048"/>
                  <a:pt x="8264530" y="4120643"/>
                  <a:pt x="8462451" y="4019750"/>
                </a:cubicBezTo>
                <a:cubicBezTo>
                  <a:pt x="8545041" y="3977506"/>
                  <a:pt x="8633139" y="3952045"/>
                  <a:pt x="8724152" y="3944001"/>
                </a:cubicBezTo>
                <a:cubicBezTo>
                  <a:pt x="8916057" y="3927091"/>
                  <a:pt x="9102642" y="3976239"/>
                  <a:pt x="9283210" y="4023867"/>
                </a:cubicBezTo>
                <a:cubicBezTo>
                  <a:pt x="9340402" y="4038941"/>
                  <a:pt x="9399493" y="4054521"/>
                  <a:pt x="9456622" y="4067315"/>
                </a:cubicBezTo>
                <a:cubicBezTo>
                  <a:pt x="9474799" y="4103289"/>
                  <a:pt x="9494180" y="4139200"/>
                  <a:pt x="9514193" y="4174224"/>
                </a:cubicBezTo>
                <a:cubicBezTo>
                  <a:pt x="9452505" y="4163204"/>
                  <a:pt x="9389550" y="4149270"/>
                  <a:pt x="9328432" y="4135716"/>
                </a:cubicBezTo>
                <a:cubicBezTo>
                  <a:pt x="9151284" y="4096512"/>
                  <a:pt x="8968118" y="4055914"/>
                  <a:pt x="8782167" y="4074218"/>
                </a:cubicBezTo>
                <a:cubicBezTo>
                  <a:pt x="8688938" y="4083402"/>
                  <a:pt x="8599572" y="4109496"/>
                  <a:pt x="8516476" y="4151740"/>
                </a:cubicBezTo>
                <a:cubicBezTo>
                  <a:pt x="8328182" y="4247313"/>
                  <a:pt x="8151983" y="4299121"/>
                  <a:pt x="7992885" y="4305645"/>
                </a:cubicBezTo>
                <a:cubicBezTo>
                  <a:pt x="7700911" y="4317615"/>
                  <a:pt x="7398169" y="4215392"/>
                  <a:pt x="7140205" y="4017850"/>
                </a:cubicBezTo>
                <a:close/>
                <a:moveTo>
                  <a:pt x="7048053" y="3906254"/>
                </a:moveTo>
                <a:cubicBezTo>
                  <a:pt x="7044506" y="3899350"/>
                  <a:pt x="7040959" y="3892383"/>
                  <a:pt x="7037476" y="3885416"/>
                </a:cubicBezTo>
                <a:cubicBezTo>
                  <a:pt x="7031776" y="3874016"/>
                  <a:pt x="7026646" y="3863502"/>
                  <a:pt x="7021769" y="3853559"/>
                </a:cubicBezTo>
                <a:cubicBezTo>
                  <a:pt x="7034879" y="3861412"/>
                  <a:pt x="7048243" y="3869076"/>
                  <a:pt x="7061543" y="3876423"/>
                </a:cubicBezTo>
                <a:cubicBezTo>
                  <a:pt x="7069523" y="3895233"/>
                  <a:pt x="7077694" y="3914171"/>
                  <a:pt x="7085928" y="3932854"/>
                </a:cubicBezTo>
                <a:cubicBezTo>
                  <a:pt x="7073387" y="3924304"/>
                  <a:pt x="7060657" y="3915374"/>
                  <a:pt x="7048053" y="3906190"/>
                </a:cubicBezTo>
                <a:close/>
                <a:moveTo>
                  <a:pt x="6951847" y="3793454"/>
                </a:moveTo>
                <a:cubicBezTo>
                  <a:pt x="6942600" y="3776544"/>
                  <a:pt x="6933163" y="3759000"/>
                  <a:pt x="6923663" y="3741202"/>
                </a:cubicBezTo>
                <a:cubicBezTo>
                  <a:pt x="6936583" y="3748423"/>
                  <a:pt x="6950010" y="3755643"/>
                  <a:pt x="6963691" y="3762800"/>
                </a:cubicBezTo>
                <a:cubicBezTo>
                  <a:pt x="6972367" y="3781610"/>
                  <a:pt x="6981108" y="3800294"/>
                  <a:pt x="6989848" y="3818598"/>
                </a:cubicBezTo>
                <a:cubicBezTo>
                  <a:pt x="6977308" y="3810617"/>
                  <a:pt x="6964641" y="3802194"/>
                  <a:pt x="6951847" y="3793517"/>
                </a:cubicBezTo>
                <a:close/>
                <a:moveTo>
                  <a:pt x="6851777" y="3682364"/>
                </a:moveTo>
                <a:cubicBezTo>
                  <a:pt x="6841391" y="3665010"/>
                  <a:pt x="6831193" y="3647656"/>
                  <a:pt x="6821313" y="3630619"/>
                </a:cubicBezTo>
                <a:cubicBezTo>
                  <a:pt x="6834740" y="3637649"/>
                  <a:pt x="6848358" y="3644490"/>
                  <a:pt x="6861911" y="3651013"/>
                </a:cubicBezTo>
                <a:cubicBezTo>
                  <a:pt x="6871158" y="3669507"/>
                  <a:pt x="6880595" y="3688001"/>
                  <a:pt x="6889968" y="3706052"/>
                </a:cubicBezTo>
                <a:cubicBezTo>
                  <a:pt x="6876858" y="3698198"/>
                  <a:pt x="6864065" y="3690218"/>
                  <a:pt x="6851777" y="3682301"/>
                </a:cubicBezTo>
                <a:close/>
                <a:moveTo>
                  <a:pt x="6747085" y="3573174"/>
                </a:moveTo>
                <a:cubicBezTo>
                  <a:pt x="6736318" y="3556771"/>
                  <a:pt x="6725361" y="3539670"/>
                  <a:pt x="6714340" y="3522317"/>
                </a:cubicBezTo>
                <a:cubicBezTo>
                  <a:pt x="6728148" y="3529030"/>
                  <a:pt x="6742018" y="3535553"/>
                  <a:pt x="6755762" y="3541760"/>
                </a:cubicBezTo>
                <a:cubicBezTo>
                  <a:pt x="6765515" y="3559684"/>
                  <a:pt x="6775586" y="3577735"/>
                  <a:pt x="6785783" y="3595722"/>
                </a:cubicBezTo>
                <a:cubicBezTo>
                  <a:pt x="6772925" y="3588502"/>
                  <a:pt x="6760005" y="3580965"/>
                  <a:pt x="6747148" y="3573174"/>
                </a:cubicBezTo>
                <a:close/>
                <a:moveTo>
                  <a:pt x="6637959" y="3467215"/>
                </a:moveTo>
                <a:cubicBezTo>
                  <a:pt x="6625798" y="3450178"/>
                  <a:pt x="6613891" y="3433331"/>
                  <a:pt x="6602427" y="3416800"/>
                </a:cubicBezTo>
                <a:cubicBezTo>
                  <a:pt x="6616551" y="3423197"/>
                  <a:pt x="6630802" y="3429467"/>
                  <a:pt x="6644989" y="3435357"/>
                </a:cubicBezTo>
                <a:cubicBezTo>
                  <a:pt x="6655756" y="3453408"/>
                  <a:pt x="6666649" y="3471395"/>
                  <a:pt x="6677543" y="3489002"/>
                </a:cubicBezTo>
                <a:cubicBezTo>
                  <a:pt x="6664306" y="3481972"/>
                  <a:pt x="6651069" y="3474688"/>
                  <a:pt x="6637959" y="3467215"/>
                </a:cubicBezTo>
                <a:close/>
                <a:moveTo>
                  <a:pt x="6521928" y="3361952"/>
                </a:moveTo>
                <a:cubicBezTo>
                  <a:pt x="6508945" y="3345422"/>
                  <a:pt x="6496404" y="3329145"/>
                  <a:pt x="6484498" y="3313437"/>
                </a:cubicBezTo>
                <a:cubicBezTo>
                  <a:pt x="6499001" y="3319581"/>
                  <a:pt x="6513821" y="3325534"/>
                  <a:pt x="6528706" y="3331298"/>
                </a:cubicBezTo>
                <a:cubicBezTo>
                  <a:pt x="6539979" y="3348651"/>
                  <a:pt x="6551506" y="3366069"/>
                  <a:pt x="6563033" y="3383169"/>
                </a:cubicBezTo>
                <a:cubicBezTo>
                  <a:pt x="6549163" y="3376266"/>
                  <a:pt x="6535419" y="3369172"/>
                  <a:pt x="6521928" y="3362015"/>
                </a:cubicBezTo>
                <a:close/>
                <a:moveTo>
                  <a:pt x="6399312" y="3259159"/>
                </a:moveTo>
                <a:cubicBezTo>
                  <a:pt x="6386392" y="3244086"/>
                  <a:pt x="6373471" y="3228822"/>
                  <a:pt x="6360867" y="3213621"/>
                </a:cubicBezTo>
                <a:cubicBezTo>
                  <a:pt x="6376258" y="3219638"/>
                  <a:pt x="6391775" y="3225465"/>
                  <a:pt x="6407165" y="3230975"/>
                </a:cubicBezTo>
                <a:cubicBezTo>
                  <a:pt x="6418819" y="3247379"/>
                  <a:pt x="6430726" y="3263846"/>
                  <a:pt x="6442696" y="3280186"/>
                </a:cubicBezTo>
                <a:cubicBezTo>
                  <a:pt x="6428066" y="3273410"/>
                  <a:pt x="6413562" y="3266379"/>
                  <a:pt x="6399312" y="3259222"/>
                </a:cubicBezTo>
                <a:close/>
                <a:moveTo>
                  <a:pt x="6269665" y="3159343"/>
                </a:moveTo>
                <a:cubicBezTo>
                  <a:pt x="6256935" y="3145789"/>
                  <a:pt x="6244078" y="3131856"/>
                  <a:pt x="6231221" y="3117669"/>
                </a:cubicBezTo>
                <a:cubicBezTo>
                  <a:pt x="6247308" y="3123559"/>
                  <a:pt x="6263775" y="3129259"/>
                  <a:pt x="6280305" y="3134769"/>
                </a:cubicBezTo>
                <a:cubicBezTo>
                  <a:pt x="6292022" y="3149970"/>
                  <a:pt x="6304183" y="3165423"/>
                  <a:pt x="6316533" y="3180814"/>
                </a:cubicBezTo>
                <a:cubicBezTo>
                  <a:pt x="6300826" y="3173974"/>
                  <a:pt x="6285119" y="3166753"/>
                  <a:pt x="6269665" y="3159406"/>
                </a:cubicBezTo>
                <a:close/>
                <a:moveTo>
                  <a:pt x="6133494" y="3063707"/>
                </a:moveTo>
                <a:cubicBezTo>
                  <a:pt x="6120574" y="3051040"/>
                  <a:pt x="6107907" y="3038436"/>
                  <a:pt x="6095684" y="3025959"/>
                </a:cubicBezTo>
                <a:cubicBezTo>
                  <a:pt x="6095937" y="3026023"/>
                  <a:pt x="6096127" y="3026086"/>
                  <a:pt x="6096380" y="3026213"/>
                </a:cubicBezTo>
                <a:cubicBezTo>
                  <a:pt x="6113608" y="3032040"/>
                  <a:pt x="6130961" y="3037550"/>
                  <a:pt x="6147998" y="3042680"/>
                </a:cubicBezTo>
                <a:cubicBezTo>
                  <a:pt x="6159715" y="3056677"/>
                  <a:pt x="6171749" y="3070864"/>
                  <a:pt x="6184036" y="3084924"/>
                </a:cubicBezTo>
                <a:cubicBezTo>
                  <a:pt x="6180363" y="3083404"/>
                  <a:pt x="6176689" y="3081884"/>
                  <a:pt x="6172952" y="3080364"/>
                </a:cubicBezTo>
                <a:cubicBezTo>
                  <a:pt x="6158575" y="3074348"/>
                  <a:pt x="6145718" y="3068901"/>
                  <a:pt x="6133558" y="3063770"/>
                </a:cubicBezTo>
                <a:close/>
                <a:moveTo>
                  <a:pt x="5994664" y="2976052"/>
                </a:moveTo>
                <a:cubicBezTo>
                  <a:pt x="5981807" y="2964398"/>
                  <a:pt x="5969077" y="2952618"/>
                  <a:pt x="5956536" y="2940711"/>
                </a:cubicBezTo>
                <a:cubicBezTo>
                  <a:pt x="5974017" y="2945651"/>
                  <a:pt x="5992257" y="2950654"/>
                  <a:pt x="6011068" y="2955721"/>
                </a:cubicBezTo>
                <a:cubicBezTo>
                  <a:pt x="6022595" y="2968578"/>
                  <a:pt x="6034628" y="2981688"/>
                  <a:pt x="6046979" y="2994799"/>
                </a:cubicBezTo>
                <a:cubicBezTo>
                  <a:pt x="6029309" y="2988592"/>
                  <a:pt x="6011828" y="2982322"/>
                  <a:pt x="5994664" y="2976052"/>
                </a:cubicBezTo>
                <a:close/>
                <a:moveTo>
                  <a:pt x="5855074" y="2896439"/>
                </a:moveTo>
                <a:lnTo>
                  <a:pt x="5854567" y="2895996"/>
                </a:lnTo>
                <a:lnTo>
                  <a:pt x="5854567" y="2895996"/>
                </a:lnTo>
                <a:cubicBezTo>
                  <a:pt x="5841900" y="2885292"/>
                  <a:pt x="5829296" y="2874462"/>
                  <a:pt x="5816946" y="2863568"/>
                </a:cubicBezTo>
                <a:cubicBezTo>
                  <a:pt x="5834680" y="2867685"/>
                  <a:pt x="5853174" y="2871865"/>
                  <a:pt x="5872111" y="2875982"/>
                </a:cubicBezTo>
                <a:cubicBezTo>
                  <a:pt x="5883828" y="2888142"/>
                  <a:pt x="5895862" y="2900430"/>
                  <a:pt x="5908149" y="2912653"/>
                </a:cubicBezTo>
                <a:cubicBezTo>
                  <a:pt x="5890541" y="2907396"/>
                  <a:pt x="5872807" y="2902013"/>
                  <a:pt x="5855074" y="2896439"/>
                </a:cubicBezTo>
                <a:close/>
                <a:moveTo>
                  <a:pt x="5714913" y="2824111"/>
                </a:moveTo>
                <a:cubicBezTo>
                  <a:pt x="5701930" y="2813914"/>
                  <a:pt x="5689136" y="2803654"/>
                  <a:pt x="5676722" y="2793393"/>
                </a:cubicBezTo>
                <a:cubicBezTo>
                  <a:pt x="5694836" y="2796813"/>
                  <a:pt x="5713457" y="2800170"/>
                  <a:pt x="5732267" y="2803400"/>
                </a:cubicBezTo>
                <a:cubicBezTo>
                  <a:pt x="5736257" y="2807327"/>
                  <a:pt x="5740311" y="2811254"/>
                  <a:pt x="5744554" y="2815307"/>
                </a:cubicBezTo>
                <a:cubicBezTo>
                  <a:pt x="5752598" y="2823034"/>
                  <a:pt x="5760641" y="2830571"/>
                  <a:pt x="5768558" y="2837918"/>
                </a:cubicBezTo>
                <a:cubicBezTo>
                  <a:pt x="5750634" y="2833484"/>
                  <a:pt x="5732647" y="2828798"/>
                  <a:pt x="5714977" y="2824047"/>
                </a:cubicBezTo>
                <a:close/>
                <a:moveTo>
                  <a:pt x="5574373" y="2758242"/>
                </a:moveTo>
                <a:cubicBezTo>
                  <a:pt x="5567089" y="2752922"/>
                  <a:pt x="5560502" y="2747982"/>
                  <a:pt x="5554232" y="2743232"/>
                </a:cubicBezTo>
                <a:cubicBezTo>
                  <a:pt x="5547835" y="2738418"/>
                  <a:pt x="5541755" y="2733732"/>
                  <a:pt x="5535738" y="2729045"/>
                </a:cubicBezTo>
                <a:cubicBezTo>
                  <a:pt x="5554485" y="2731958"/>
                  <a:pt x="5573296" y="2734745"/>
                  <a:pt x="5591917" y="2737215"/>
                </a:cubicBezTo>
                <a:cubicBezTo>
                  <a:pt x="5603824" y="2748299"/>
                  <a:pt x="5616047" y="2759256"/>
                  <a:pt x="5628271" y="2769959"/>
                </a:cubicBezTo>
                <a:cubicBezTo>
                  <a:pt x="5609967" y="2766159"/>
                  <a:pt x="5591853" y="2762232"/>
                  <a:pt x="5574309" y="2758242"/>
                </a:cubicBezTo>
                <a:close/>
                <a:moveTo>
                  <a:pt x="5432629" y="2697314"/>
                </a:moveTo>
                <a:cubicBezTo>
                  <a:pt x="5422558" y="2690347"/>
                  <a:pt x="5412361" y="2683127"/>
                  <a:pt x="5402291" y="2675843"/>
                </a:cubicBezTo>
                <a:cubicBezTo>
                  <a:pt x="5420975" y="2678187"/>
                  <a:pt x="5439469" y="2680340"/>
                  <a:pt x="5457519" y="2682177"/>
                </a:cubicBezTo>
                <a:cubicBezTo>
                  <a:pt x="5467083" y="2690537"/>
                  <a:pt x="5476963" y="2698961"/>
                  <a:pt x="5487160" y="2707448"/>
                </a:cubicBezTo>
                <a:cubicBezTo>
                  <a:pt x="5468350" y="2704154"/>
                  <a:pt x="5450046" y="2700797"/>
                  <a:pt x="5432565" y="2697314"/>
                </a:cubicBezTo>
                <a:close/>
                <a:moveTo>
                  <a:pt x="5298549" y="2646329"/>
                </a:moveTo>
                <a:cubicBezTo>
                  <a:pt x="5283475" y="2636512"/>
                  <a:pt x="5268591" y="2626505"/>
                  <a:pt x="5254087" y="2616372"/>
                </a:cubicBezTo>
                <a:cubicBezTo>
                  <a:pt x="5272835" y="2618208"/>
                  <a:pt x="5291708" y="2619855"/>
                  <a:pt x="5310329" y="2621248"/>
                </a:cubicBezTo>
                <a:cubicBezTo>
                  <a:pt x="5323946" y="2632649"/>
                  <a:pt x="5338006" y="2643986"/>
                  <a:pt x="5352383" y="2655133"/>
                </a:cubicBezTo>
                <a:cubicBezTo>
                  <a:pt x="5334523" y="2652409"/>
                  <a:pt x="5316472" y="2649496"/>
                  <a:pt x="5298485" y="2646329"/>
                </a:cubicBezTo>
                <a:close/>
                <a:moveTo>
                  <a:pt x="5149584" y="2590024"/>
                </a:moveTo>
                <a:cubicBezTo>
                  <a:pt x="5136664" y="2581981"/>
                  <a:pt x="5123997" y="2573811"/>
                  <a:pt x="5111583" y="2565640"/>
                </a:cubicBezTo>
                <a:cubicBezTo>
                  <a:pt x="5130077" y="2567097"/>
                  <a:pt x="5149141" y="2568364"/>
                  <a:pt x="5168458" y="2569377"/>
                </a:cubicBezTo>
                <a:cubicBezTo>
                  <a:pt x="5180365" y="2578877"/>
                  <a:pt x="5192462" y="2588251"/>
                  <a:pt x="5204559" y="2597308"/>
                </a:cubicBezTo>
                <a:cubicBezTo>
                  <a:pt x="5186129" y="2595091"/>
                  <a:pt x="5167698" y="2592684"/>
                  <a:pt x="5149521" y="2590024"/>
                </a:cubicBezTo>
                <a:close/>
                <a:moveTo>
                  <a:pt x="5006827" y="2541446"/>
                </a:moveTo>
                <a:cubicBezTo>
                  <a:pt x="4994604" y="2534163"/>
                  <a:pt x="4982253" y="2526626"/>
                  <a:pt x="4970030" y="2518899"/>
                </a:cubicBezTo>
                <a:cubicBezTo>
                  <a:pt x="4988967" y="2520039"/>
                  <a:pt x="5007904" y="2520926"/>
                  <a:pt x="5026524" y="2521559"/>
                </a:cubicBezTo>
                <a:cubicBezTo>
                  <a:pt x="5038051" y="2530299"/>
                  <a:pt x="5049895" y="2539040"/>
                  <a:pt x="5061865" y="2547590"/>
                </a:cubicBezTo>
                <a:cubicBezTo>
                  <a:pt x="5043182" y="2545753"/>
                  <a:pt x="5024751" y="2543663"/>
                  <a:pt x="5006827" y="2541446"/>
                </a:cubicBezTo>
                <a:close/>
                <a:moveTo>
                  <a:pt x="4863373" y="2496478"/>
                </a:moveTo>
                <a:cubicBezTo>
                  <a:pt x="4851150" y="2489638"/>
                  <a:pt x="4838989" y="2482545"/>
                  <a:pt x="4827019" y="2475324"/>
                </a:cubicBezTo>
                <a:cubicBezTo>
                  <a:pt x="4846209" y="2476211"/>
                  <a:pt x="4865400" y="2476845"/>
                  <a:pt x="4884274" y="2477225"/>
                </a:cubicBezTo>
                <a:cubicBezTo>
                  <a:pt x="4895928" y="2485648"/>
                  <a:pt x="4907581" y="2493882"/>
                  <a:pt x="4919235" y="2501799"/>
                </a:cubicBezTo>
                <a:cubicBezTo>
                  <a:pt x="4900551" y="2500278"/>
                  <a:pt x="4881804" y="2498505"/>
                  <a:pt x="4863373" y="2496542"/>
                </a:cubicBezTo>
                <a:close/>
                <a:moveTo>
                  <a:pt x="4720363" y="2454170"/>
                </a:moveTo>
                <a:cubicBezTo>
                  <a:pt x="4587422" y="2382285"/>
                  <a:pt x="4468162" y="2291463"/>
                  <a:pt x="4355869" y="2176510"/>
                </a:cubicBezTo>
                <a:cubicBezTo>
                  <a:pt x="4368980" y="2154152"/>
                  <a:pt x="4381963" y="2131732"/>
                  <a:pt x="4394504" y="2109691"/>
                </a:cubicBezTo>
                <a:cubicBezTo>
                  <a:pt x="4467719" y="2198550"/>
                  <a:pt x="4540871" y="2273982"/>
                  <a:pt x="4618140" y="2340104"/>
                </a:cubicBezTo>
                <a:cubicBezTo>
                  <a:pt x="4668491" y="2383235"/>
                  <a:pt x="4721439" y="2422946"/>
                  <a:pt x="4775718" y="2458414"/>
                </a:cubicBezTo>
                <a:cubicBezTo>
                  <a:pt x="4757350" y="2457211"/>
                  <a:pt x="4738793" y="2455817"/>
                  <a:pt x="4720299" y="2454107"/>
                </a:cubicBezTo>
                <a:close/>
                <a:moveTo>
                  <a:pt x="3638346" y="992080"/>
                </a:moveTo>
                <a:cubicBezTo>
                  <a:pt x="3647276" y="993981"/>
                  <a:pt x="3656080" y="995881"/>
                  <a:pt x="3664694" y="997844"/>
                </a:cubicBezTo>
                <a:cubicBezTo>
                  <a:pt x="3653610" y="999174"/>
                  <a:pt x="3642526" y="1000567"/>
                  <a:pt x="3631506" y="1002024"/>
                </a:cubicBezTo>
                <a:cubicBezTo>
                  <a:pt x="3623082" y="999301"/>
                  <a:pt x="3614532" y="996704"/>
                  <a:pt x="3605982" y="994171"/>
                </a:cubicBezTo>
                <a:cubicBezTo>
                  <a:pt x="3616496" y="993411"/>
                  <a:pt x="3627199" y="992714"/>
                  <a:pt x="3638346" y="992080"/>
                </a:cubicBezTo>
                <a:close/>
                <a:moveTo>
                  <a:pt x="4074345" y="1026725"/>
                </a:moveTo>
                <a:cubicBezTo>
                  <a:pt x="4065795" y="1028245"/>
                  <a:pt x="4057054" y="1029828"/>
                  <a:pt x="4048251" y="1031475"/>
                </a:cubicBezTo>
                <a:cubicBezTo>
                  <a:pt x="4046287" y="1031855"/>
                  <a:pt x="4044261" y="1032235"/>
                  <a:pt x="4042171" y="1032615"/>
                </a:cubicBezTo>
                <a:cubicBezTo>
                  <a:pt x="4028680" y="1028181"/>
                  <a:pt x="4015000" y="1024001"/>
                  <a:pt x="4001446" y="1020075"/>
                </a:cubicBezTo>
                <a:cubicBezTo>
                  <a:pt x="4010693" y="1018998"/>
                  <a:pt x="4020067" y="1017985"/>
                  <a:pt x="4029504" y="1017035"/>
                </a:cubicBezTo>
                <a:cubicBezTo>
                  <a:pt x="4044831" y="1020075"/>
                  <a:pt x="4059778" y="1023305"/>
                  <a:pt x="4074282" y="1026661"/>
                </a:cubicBezTo>
                <a:close/>
                <a:moveTo>
                  <a:pt x="4164154" y="1025838"/>
                </a:moveTo>
                <a:cubicBezTo>
                  <a:pt x="4181445" y="1029258"/>
                  <a:pt x="4198545" y="1033058"/>
                  <a:pt x="4215202" y="1037048"/>
                </a:cubicBezTo>
                <a:cubicBezTo>
                  <a:pt x="4204815" y="1039138"/>
                  <a:pt x="4194238" y="1041418"/>
                  <a:pt x="4183471" y="1043762"/>
                </a:cubicBezTo>
                <a:cubicBezTo>
                  <a:pt x="4178531" y="1042115"/>
                  <a:pt x="4173528" y="1040468"/>
                  <a:pt x="4168461" y="1038822"/>
                </a:cubicBezTo>
                <a:cubicBezTo>
                  <a:pt x="4158264" y="1035528"/>
                  <a:pt x="4147687" y="1032362"/>
                  <a:pt x="4136983" y="1029322"/>
                </a:cubicBezTo>
                <a:cubicBezTo>
                  <a:pt x="4146167" y="1028055"/>
                  <a:pt x="4155224" y="1026915"/>
                  <a:pt x="4164154" y="1025838"/>
                </a:cubicBezTo>
                <a:close/>
                <a:moveTo>
                  <a:pt x="8815038" y="2735125"/>
                </a:moveTo>
                <a:cubicBezTo>
                  <a:pt x="8824158" y="2748805"/>
                  <a:pt x="8833595" y="2763056"/>
                  <a:pt x="8843158" y="2777559"/>
                </a:cubicBezTo>
                <a:cubicBezTo>
                  <a:pt x="8830555" y="2765209"/>
                  <a:pt x="8817318" y="2752035"/>
                  <a:pt x="8803131" y="2737722"/>
                </a:cubicBezTo>
                <a:cubicBezTo>
                  <a:pt x="8798697" y="2733288"/>
                  <a:pt x="8794327" y="2728728"/>
                  <a:pt x="8789893" y="2724231"/>
                </a:cubicBezTo>
                <a:cubicBezTo>
                  <a:pt x="8781217" y="2709791"/>
                  <a:pt x="8772476" y="2695351"/>
                  <a:pt x="8763736" y="2680973"/>
                </a:cubicBezTo>
                <a:cubicBezTo>
                  <a:pt x="8782357" y="2701241"/>
                  <a:pt x="8799077" y="2718911"/>
                  <a:pt x="8815038" y="2735125"/>
                </a:cubicBezTo>
                <a:close/>
                <a:moveTo>
                  <a:pt x="8956718" y="2896503"/>
                </a:moveTo>
                <a:cubicBezTo>
                  <a:pt x="8969449" y="2914616"/>
                  <a:pt x="8982496" y="2933300"/>
                  <a:pt x="8995669" y="2952428"/>
                </a:cubicBezTo>
                <a:cubicBezTo>
                  <a:pt x="8979835" y="2940394"/>
                  <a:pt x="8963305" y="2927157"/>
                  <a:pt x="8945571" y="2912400"/>
                </a:cubicBezTo>
                <a:cubicBezTo>
                  <a:pt x="8934615" y="2894856"/>
                  <a:pt x="8923720" y="2877629"/>
                  <a:pt x="8913081" y="2860845"/>
                </a:cubicBezTo>
                <a:cubicBezTo>
                  <a:pt x="8928218" y="2873892"/>
                  <a:pt x="8942658" y="2885736"/>
                  <a:pt x="8956718" y="2896566"/>
                </a:cubicBezTo>
                <a:close/>
                <a:moveTo>
                  <a:pt x="9092508" y="3035270"/>
                </a:moveTo>
                <a:cubicBezTo>
                  <a:pt x="9107963" y="3055854"/>
                  <a:pt x="9122593" y="3075488"/>
                  <a:pt x="9136780" y="3094868"/>
                </a:cubicBezTo>
                <a:cubicBezTo>
                  <a:pt x="9130573" y="3091385"/>
                  <a:pt x="9124303" y="3087838"/>
                  <a:pt x="9118033" y="3084228"/>
                </a:cubicBezTo>
                <a:cubicBezTo>
                  <a:pt x="9108849" y="3079034"/>
                  <a:pt x="9099159" y="3073271"/>
                  <a:pt x="9089215" y="3067064"/>
                </a:cubicBezTo>
                <a:cubicBezTo>
                  <a:pt x="9076168" y="3047240"/>
                  <a:pt x="9062805" y="3027100"/>
                  <a:pt x="9048618" y="3006072"/>
                </a:cubicBezTo>
                <a:cubicBezTo>
                  <a:pt x="9063565" y="3016016"/>
                  <a:pt x="9078195" y="3025769"/>
                  <a:pt x="9092508" y="3035333"/>
                </a:cubicBezTo>
                <a:close/>
                <a:moveTo>
                  <a:pt x="9231212" y="3163650"/>
                </a:moveTo>
                <a:cubicBezTo>
                  <a:pt x="9247363" y="3183474"/>
                  <a:pt x="9263070" y="3203044"/>
                  <a:pt x="9278207" y="3222108"/>
                </a:cubicBezTo>
                <a:cubicBezTo>
                  <a:pt x="9261676" y="3214571"/>
                  <a:pt x="9244956" y="3206844"/>
                  <a:pt x="9228299" y="3199054"/>
                </a:cubicBezTo>
                <a:cubicBezTo>
                  <a:pt x="9213795" y="3178407"/>
                  <a:pt x="9199039" y="3157697"/>
                  <a:pt x="9184281" y="3137239"/>
                </a:cubicBezTo>
                <a:cubicBezTo>
                  <a:pt x="9200368" y="3146296"/>
                  <a:pt x="9216012" y="3155100"/>
                  <a:pt x="9231212" y="3163650"/>
                </a:cubicBezTo>
                <a:close/>
                <a:moveTo>
                  <a:pt x="9373590" y="3279490"/>
                </a:moveTo>
                <a:cubicBezTo>
                  <a:pt x="9389993" y="3297730"/>
                  <a:pt x="9406714" y="3316731"/>
                  <a:pt x="9423624" y="3335984"/>
                </a:cubicBezTo>
                <a:cubicBezTo>
                  <a:pt x="9405954" y="3330221"/>
                  <a:pt x="9387967" y="3324204"/>
                  <a:pt x="9369916" y="3317998"/>
                </a:cubicBezTo>
                <a:cubicBezTo>
                  <a:pt x="9354146" y="3297287"/>
                  <a:pt x="9338376" y="3276893"/>
                  <a:pt x="9323048" y="3257133"/>
                </a:cubicBezTo>
                <a:cubicBezTo>
                  <a:pt x="9339832" y="3264606"/>
                  <a:pt x="9356742" y="3272080"/>
                  <a:pt x="9373653" y="3279490"/>
                </a:cubicBezTo>
                <a:close/>
                <a:moveTo>
                  <a:pt x="9865386" y="3553857"/>
                </a:moveTo>
                <a:cubicBezTo>
                  <a:pt x="9845689" y="3559367"/>
                  <a:pt x="9826816" y="3563991"/>
                  <a:pt x="9808131" y="3567981"/>
                </a:cubicBezTo>
                <a:cubicBezTo>
                  <a:pt x="9789701" y="3550944"/>
                  <a:pt x="9771397" y="3534224"/>
                  <a:pt x="9753537" y="3518200"/>
                </a:cubicBezTo>
                <a:cubicBezTo>
                  <a:pt x="9771397" y="3516996"/>
                  <a:pt x="9789638" y="3515349"/>
                  <a:pt x="9809018" y="3513196"/>
                </a:cubicBezTo>
                <a:cubicBezTo>
                  <a:pt x="9828209" y="3526813"/>
                  <a:pt x="9847146" y="3540430"/>
                  <a:pt x="9865450" y="3553857"/>
                </a:cubicBezTo>
                <a:close/>
                <a:moveTo>
                  <a:pt x="10438125" y="3450241"/>
                </a:moveTo>
                <a:cubicBezTo>
                  <a:pt x="10419568" y="3470825"/>
                  <a:pt x="10400695" y="3491599"/>
                  <a:pt x="10381883" y="3511993"/>
                </a:cubicBezTo>
                <a:lnTo>
                  <a:pt x="10381187" y="3512753"/>
                </a:lnTo>
                <a:cubicBezTo>
                  <a:pt x="10360857" y="3513069"/>
                  <a:pt x="10340716" y="3512880"/>
                  <a:pt x="10320955" y="3512246"/>
                </a:cubicBezTo>
                <a:cubicBezTo>
                  <a:pt x="10341856" y="3493942"/>
                  <a:pt x="10361174" y="3476842"/>
                  <a:pt x="10379984" y="3459931"/>
                </a:cubicBezTo>
                <a:cubicBezTo>
                  <a:pt x="10398731" y="3457208"/>
                  <a:pt x="10418175" y="3453915"/>
                  <a:pt x="10438062" y="3450241"/>
                </a:cubicBezTo>
                <a:close/>
                <a:moveTo>
                  <a:pt x="10731557" y="3199624"/>
                </a:moveTo>
                <a:cubicBezTo>
                  <a:pt x="10715090" y="3227682"/>
                  <a:pt x="10697862" y="3256436"/>
                  <a:pt x="10680256" y="3285380"/>
                </a:cubicBezTo>
                <a:cubicBezTo>
                  <a:pt x="10662522" y="3293677"/>
                  <a:pt x="10644535" y="3301847"/>
                  <a:pt x="10626610" y="3309764"/>
                </a:cubicBezTo>
                <a:cubicBezTo>
                  <a:pt x="10645231" y="3283480"/>
                  <a:pt x="10663408" y="3257513"/>
                  <a:pt x="10680699" y="3232368"/>
                </a:cubicBezTo>
                <a:cubicBezTo>
                  <a:pt x="10697926" y="3221538"/>
                  <a:pt x="10714900" y="3210518"/>
                  <a:pt x="10731557" y="3199624"/>
                </a:cubicBezTo>
                <a:close/>
                <a:moveTo>
                  <a:pt x="10840303" y="3051927"/>
                </a:moveTo>
                <a:cubicBezTo>
                  <a:pt x="10850880" y="3042427"/>
                  <a:pt x="10861521" y="3032546"/>
                  <a:pt x="10872477" y="3022096"/>
                </a:cubicBezTo>
                <a:cubicBezTo>
                  <a:pt x="10856580" y="3054334"/>
                  <a:pt x="10840303" y="3086888"/>
                  <a:pt x="10823963" y="3119189"/>
                </a:cubicBezTo>
                <a:cubicBezTo>
                  <a:pt x="10807115" y="3131729"/>
                  <a:pt x="10790458" y="3143636"/>
                  <a:pt x="10774371" y="3154656"/>
                </a:cubicBezTo>
                <a:cubicBezTo>
                  <a:pt x="10773864" y="3154973"/>
                  <a:pt x="10773358" y="3155353"/>
                  <a:pt x="10772851" y="3155670"/>
                </a:cubicBezTo>
                <a:cubicBezTo>
                  <a:pt x="10790648" y="3124952"/>
                  <a:pt x="10807875" y="3094931"/>
                  <a:pt x="10824216" y="3066241"/>
                </a:cubicBezTo>
                <a:cubicBezTo>
                  <a:pt x="10829599" y="3061491"/>
                  <a:pt x="10834919" y="3056740"/>
                  <a:pt x="10840240" y="3051927"/>
                </a:cubicBezTo>
                <a:close/>
                <a:moveTo>
                  <a:pt x="10504880" y="3716375"/>
                </a:moveTo>
                <a:cubicBezTo>
                  <a:pt x="10503994" y="3718148"/>
                  <a:pt x="10503107" y="3719859"/>
                  <a:pt x="10502283" y="3721632"/>
                </a:cubicBezTo>
                <a:cubicBezTo>
                  <a:pt x="10498674" y="3721188"/>
                  <a:pt x="10495001" y="3720745"/>
                  <a:pt x="10491390" y="3720302"/>
                </a:cubicBezTo>
                <a:cubicBezTo>
                  <a:pt x="10471439" y="3717705"/>
                  <a:pt x="10451615" y="3714792"/>
                  <a:pt x="10432362" y="3711625"/>
                </a:cubicBezTo>
                <a:cubicBezTo>
                  <a:pt x="10435592" y="3706052"/>
                  <a:pt x="10438822" y="3700478"/>
                  <a:pt x="10441989" y="3694905"/>
                </a:cubicBezTo>
                <a:cubicBezTo>
                  <a:pt x="10456746" y="3669254"/>
                  <a:pt x="10471187" y="3644173"/>
                  <a:pt x="10486134" y="3618966"/>
                </a:cubicBezTo>
                <a:cubicBezTo>
                  <a:pt x="10506210" y="3619726"/>
                  <a:pt x="10526984" y="3620232"/>
                  <a:pt x="10548012" y="3620422"/>
                </a:cubicBezTo>
                <a:cubicBezTo>
                  <a:pt x="10549848" y="3620422"/>
                  <a:pt x="10551622" y="3620422"/>
                  <a:pt x="10553459" y="3620422"/>
                </a:cubicBezTo>
                <a:cubicBezTo>
                  <a:pt x="10537498" y="3651267"/>
                  <a:pt x="10521981" y="3682174"/>
                  <a:pt x="10504944" y="3716312"/>
                </a:cubicBezTo>
                <a:close/>
                <a:moveTo>
                  <a:pt x="10443825" y="3836078"/>
                </a:moveTo>
                <a:cubicBezTo>
                  <a:pt x="10440722" y="3835318"/>
                  <a:pt x="10437619" y="3834558"/>
                  <a:pt x="10434579" y="3833798"/>
                </a:cubicBezTo>
                <a:cubicBezTo>
                  <a:pt x="10412602" y="3828288"/>
                  <a:pt x="10391068" y="3822335"/>
                  <a:pt x="10370293" y="3816191"/>
                </a:cubicBezTo>
                <a:cubicBezTo>
                  <a:pt x="10389611" y="3785030"/>
                  <a:pt x="10407978" y="3753679"/>
                  <a:pt x="10425078" y="3724102"/>
                </a:cubicBezTo>
                <a:cubicBezTo>
                  <a:pt x="10446422" y="3727712"/>
                  <a:pt x="10468083" y="3730942"/>
                  <a:pt x="10489553" y="3733666"/>
                </a:cubicBezTo>
                <a:cubicBezTo>
                  <a:pt x="10491580" y="3733919"/>
                  <a:pt x="10493670" y="3734172"/>
                  <a:pt x="10495697" y="3734426"/>
                </a:cubicBezTo>
                <a:cubicBezTo>
                  <a:pt x="10478533" y="3768690"/>
                  <a:pt x="10461623" y="3802321"/>
                  <a:pt x="10443762" y="3835951"/>
                </a:cubicBezTo>
                <a:close/>
                <a:moveTo>
                  <a:pt x="10379984" y="3948181"/>
                </a:moveTo>
                <a:cubicBezTo>
                  <a:pt x="10379414" y="3947991"/>
                  <a:pt x="10378907" y="3947801"/>
                  <a:pt x="10378337" y="3947611"/>
                </a:cubicBezTo>
                <a:lnTo>
                  <a:pt x="10377767" y="3947421"/>
                </a:lnTo>
                <a:cubicBezTo>
                  <a:pt x="10352116" y="3938048"/>
                  <a:pt x="10326719" y="3928104"/>
                  <a:pt x="10302145" y="3917717"/>
                </a:cubicBezTo>
                <a:cubicBezTo>
                  <a:pt x="10321905" y="3891053"/>
                  <a:pt x="10341856" y="3861666"/>
                  <a:pt x="10362946" y="3828225"/>
                </a:cubicBezTo>
                <a:cubicBezTo>
                  <a:pt x="10384988" y="3834812"/>
                  <a:pt x="10407978" y="3841145"/>
                  <a:pt x="10431349" y="3847035"/>
                </a:cubicBezTo>
                <a:cubicBezTo>
                  <a:pt x="10433375" y="3847542"/>
                  <a:pt x="10435339" y="3847985"/>
                  <a:pt x="10437365" y="3848492"/>
                </a:cubicBezTo>
                <a:cubicBezTo>
                  <a:pt x="10417415" y="3885733"/>
                  <a:pt x="10398604" y="3918414"/>
                  <a:pt x="10380047" y="3948245"/>
                </a:cubicBezTo>
                <a:close/>
                <a:moveTo>
                  <a:pt x="10305755" y="4053824"/>
                </a:moveTo>
                <a:cubicBezTo>
                  <a:pt x="10277444" y="4040207"/>
                  <a:pt x="10249641" y="4025894"/>
                  <a:pt x="10222976" y="4011326"/>
                </a:cubicBezTo>
                <a:cubicBezTo>
                  <a:pt x="10247170" y="3986562"/>
                  <a:pt x="10270351" y="3959455"/>
                  <a:pt x="10293595" y="3928864"/>
                </a:cubicBezTo>
                <a:cubicBezTo>
                  <a:pt x="10318612" y="3939505"/>
                  <a:pt x="10345150" y="3949955"/>
                  <a:pt x="10372510" y="3959962"/>
                </a:cubicBezTo>
                <a:cubicBezTo>
                  <a:pt x="10350279" y="3994796"/>
                  <a:pt x="10328366" y="4025640"/>
                  <a:pt x="10305692" y="4053888"/>
                </a:cubicBezTo>
                <a:close/>
                <a:moveTo>
                  <a:pt x="10217339" y="4147434"/>
                </a:moveTo>
                <a:cubicBezTo>
                  <a:pt x="10187826" y="4129573"/>
                  <a:pt x="10158565" y="4110762"/>
                  <a:pt x="10130253" y="4091382"/>
                </a:cubicBezTo>
                <a:cubicBezTo>
                  <a:pt x="10158881" y="4070925"/>
                  <a:pt x="10186749" y="4047427"/>
                  <a:pt x="10213096" y="4021333"/>
                </a:cubicBezTo>
                <a:cubicBezTo>
                  <a:pt x="10239950" y="4036154"/>
                  <a:pt x="10268134" y="4050721"/>
                  <a:pt x="10296952" y="4064591"/>
                </a:cubicBezTo>
                <a:cubicBezTo>
                  <a:pt x="10271301" y="4095562"/>
                  <a:pt x="10245207" y="4122669"/>
                  <a:pt x="10217339" y="4147370"/>
                </a:cubicBezTo>
                <a:close/>
                <a:moveTo>
                  <a:pt x="10112773" y="4222866"/>
                </a:moveTo>
                <a:cubicBezTo>
                  <a:pt x="10081992" y="4200065"/>
                  <a:pt x="10051971" y="4176441"/>
                  <a:pt x="10023534" y="4152627"/>
                </a:cubicBezTo>
                <a:cubicBezTo>
                  <a:pt x="10056595" y="4137743"/>
                  <a:pt x="10088516" y="4119946"/>
                  <a:pt x="10118410" y="4099615"/>
                </a:cubicBezTo>
                <a:cubicBezTo>
                  <a:pt x="10146531" y="4118996"/>
                  <a:pt x="10176171" y="4138187"/>
                  <a:pt x="10206572" y="4156680"/>
                </a:cubicBezTo>
                <a:cubicBezTo>
                  <a:pt x="10177058" y="4181761"/>
                  <a:pt x="10145581" y="4203992"/>
                  <a:pt x="10112773" y="4222866"/>
                </a:cubicBezTo>
                <a:close/>
                <a:moveTo>
                  <a:pt x="9994273" y="4275624"/>
                </a:moveTo>
                <a:cubicBezTo>
                  <a:pt x="9964062" y="4248580"/>
                  <a:pt x="9934675" y="4220586"/>
                  <a:pt x="9906618" y="4192275"/>
                </a:cubicBezTo>
                <a:cubicBezTo>
                  <a:pt x="9920868" y="4188918"/>
                  <a:pt x="9935055" y="4185118"/>
                  <a:pt x="9949052" y="4180748"/>
                </a:cubicBezTo>
                <a:cubicBezTo>
                  <a:pt x="9969826" y="4174351"/>
                  <a:pt x="9990156" y="4166877"/>
                  <a:pt x="10009601" y="4158707"/>
                </a:cubicBezTo>
                <a:cubicBezTo>
                  <a:pt x="10038544" y="4183091"/>
                  <a:pt x="10068882" y="4207095"/>
                  <a:pt x="10099790" y="4230149"/>
                </a:cubicBezTo>
                <a:cubicBezTo>
                  <a:pt x="10074456" y="4243956"/>
                  <a:pt x="10047791" y="4256180"/>
                  <a:pt x="10020304" y="4266504"/>
                </a:cubicBezTo>
                <a:cubicBezTo>
                  <a:pt x="10011627" y="4269797"/>
                  <a:pt x="10002887" y="4272837"/>
                  <a:pt x="9994210" y="4275687"/>
                </a:cubicBezTo>
                <a:close/>
                <a:moveTo>
                  <a:pt x="9866210" y="4303745"/>
                </a:moveTo>
                <a:cubicBezTo>
                  <a:pt x="9837582" y="4272964"/>
                  <a:pt x="9809778" y="4241233"/>
                  <a:pt x="9783431" y="4209312"/>
                </a:cubicBezTo>
                <a:cubicBezTo>
                  <a:pt x="9821495" y="4207349"/>
                  <a:pt x="9856836" y="4202915"/>
                  <a:pt x="9891037" y="4195758"/>
                </a:cubicBezTo>
                <a:cubicBezTo>
                  <a:pt x="9919094" y="4224386"/>
                  <a:pt x="9948736" y="4252823"/>
                  <a:pt x="9979263" y="4280374"/>
                </a:cubicBezTo>
                <a:cubicBezTo>
                  <a:pt x="9943478" y="4291141"/>
                  <a:pt x="9906364" y="4298868"/>
                  <a:pt x="9866210" y="4303808"/>
                </a:cubicBezTo>
                <a:close/>
                <a:moveTo>
                  <a:pt x="9735106" y="4309761"/>
                </a:moveTo>
                <a:cubicBezTo>
                  <a:pt x="9708886" y="4276130"/>
                  <a:pt x="9683552" y="4241739"/>
                  <a:pt x="9659738" y="4207285"/>
                </a:cubicBezTo>
                <a:cubicBezTo>
                  <a:pt x="9682221" y="4209059"/>
                  <a:pt x="9704198" y="4210072"/>
                  <a:pt x="9725289" y="4210389"/>
                </a:cubicBezTo>
                <a:cubicBezTo>
                  <a:pt x="9739413" y="4210579"/>
                  <a:pt x="9753283" y="4210389"/>
                  <a:pt x="9766521" y="4210009"/>
                </a:cubicBezTo>
                <a:cubicBezTo>
                  <a:pt x="9793058" y="4242499"/>
                  <a:pt x="9820925" y="4274547"/>
                  <a:pt x="9849489" y="4305518"/>
                </a:cubicBezTo>
                <a:cubicBezTo>
                  <a:pt x="9832262" y="4307228"/>
                  <a:pt x="9814465" y="4308495"/>
                  <a:pt x="9796415" y="4309255"/>
                </a:cubicBezTo>
                <a:cubicBezTo>
                  <a:pt x="9776781" y="4310015"/>
                  <a:pt x="9756197" y="4310205"/>
                  <a:pt x="9735106" y="4309761"/>
                </a:cubicBezTo>
                <a:close/>
                <a:moveTo>
                  <a:pt x="3591035" y="1305652"/>
                </a:moveTo>
                <a:cubicBezTo>
                  <a:pt x="3614152" y="1291465"/>
                  <a:pt x="3637143" y="1277912"/>
                  <a:pt x="3659627" y="1265181"/>
                </a:cubicBezTo>
                <a:cubicBezTo>
                  <a:pt x="3683061" y="1289122"/>
                  <a:pt x="3706621" y="1314899"/>
                  <a:pt x="3729739" y="1342007"/>
                </a:cubicBezTo>
                <a:cubicBezTo>
                  <a:pt x="3706812" y="1358094"/>
                  <a:pt x="3683948" y="1374751"/>
                  <a:pt x="3661527" y="1391661"/>
                </a:cubicBezTo>
                <a:cubicBezTo>
                  <a:pt x="3637713" y="1360754"/>
                  <a:pt x="3614532" y="1332570"/>
                  <a:pt x="3591035" y="1305716"/>
                </a:cubicBezTo>
                <a:close/>
                <a:moveTo>
                  <a:pt x="3517946" y="1227877"/>
                </a:moveTo>
                <a:cubicBezTo>
                  <a:pt x="3540494" y="1216540"/>
                  <a:pt x="3563294" y="1205583"/>
                  <a:pt x="3585841" y="1195259"/>
                </a:cubicBezTo>
                <a:cubicBezTo>
                  <a:pt x="3607439" y="1214197"/>
                  <a:pt x="3628972" y="1234400"/>
                  <a:pt x="3649873" y="1255301"/>
                </a:cubicBezTo>
                <a:cubicBezTo>
                  <a:pt x="3627073" y="1268285"/>
                  <a:pt x="3604272" y="1281712"/>
                  <a:pt x="3581978" y="1295329"/>
                </a:cubicBezTo>
                <a:cubicBezTo>
                  <a:pt x="3560824" y="1271578"/>
                  <a:pt x="3539354" y="1248904"/>
                  <a:pt x="3517946" y="1227877"/>
                </a:cubicBezTo>
                <a:close/>
                <a:moveTo>
                  <a:pt x="3450114" y="1165555"/>
                </a:moveTo>
                <a:cubicBezTo>
                  <a:pt x="3472408" y="1156435"/>
                  <a:pt x="3494956" y="1147631"/>
                  <a:pt x="3517186" y="1139335"/>
                </a:cubicBezTo>
                <a:cubicBezTo>
                  <a:pt x="3536757" y="1154092"/>
                  <a:pt x="3556454" y="1169989"/>
                  <a:pt x="3575771" y="1186519"/>
                </a:cubicBezTo>
                <a:cubicBezTo>
                  <a:pt x="3553667" y="1196716"/>
                  <a:pt x="3531120" y="1207546"/>
                  <a:pt x="3508699" y="1218757"/>
                </a:cubicBezTo>
                <a:cubicBezTo>
                  <a:pt x="3489446" y="1200136"/>
                  <a:pt x="3469748" y="1182276"/>
                  <a:pt x="3450178" y="1165555"/>
                </a:cubicBezTo>
                <a:close/>
                <a:moveTo>
                  <a:pt x="3387033" y="1115331"/>
                </a:moveTo>
                <a:cubicBezTo>
                  <a:pt x="3408947" y="1108047"/>
                  <a:pt x="3431114" y="1101017"/>
                  <a:pt x="3453155" y="1094430"/>
                </a:cubicBezTo>
                <a:cubicBezTo>
                  <a:pt x="3461895" y="1100067"/>
                  <a:pt x="3470382" y="1105704"/>
                  <a:pt x="3478235" y="1111150"/>
                </a:cubicBezTo>
                <a:cubicBezTo>
                  <a:pt x="3487735" y="1117737"/>
                  <a:pt x="3497109" y="1124514"/>
                  <a:pt x="3506293" y="1131291"/>
                </a:cubicBezTo>
                <a:cubicBezTo>
                  <a:pt x="3484442" y="1139525"/>
                  <a:pt x="3462338" y="1148201"/>
                  <a:pt x="3440297" y="1157258"/>
                </a:cubicBezTo>
                <a:cubicBezTo>
                  <a:pt x="3422754" y="1142628"/>
                  <a:pt x="3404893" y="1128568"/>
                  <a:pt x="3387033" y="1115331"/>
                </a:cubicBezTo>
                <a:close/>
                <a:moveTo>
                  <a:pt x="3350172" y="1089046"/>
                </a:moveTo>
                <a:cubicBezTo>
                  <a:pt x="3343015" y="1084170"/>
                  <a:pt x="3335668" y="1079356"/>
                  <a:pt x="3328258" y="1074606"/>
                </a:cubicBezTo>
                <a:cubicBezTo>
                  <a:pt x="3349412" y="1068969"/>
                  <a:pt x="3370882" y="1063522"/>
                  <a:pt x="3392163" y="1058456"/>
                </a:cubicBezTo>
                <a:cubicBezTo>
                  <a:pt x="3408630" y="1067323"/>
                  <a:pt x="3424907" y="1076759"/>
                  <a:pt x="3440741" y="1086640"/>
                </a:cubicBezTo>
                <a:cubicBezTo>
                  <a:pt x="3419080" y="1093227"/>
                  <a:pt x="3397420" y="1100194"/>
                  <a:pt x="3376139" y="1107350"/>
                </a:cubicBezTo>
                <a:cubicBezTo>
                  <a:pt x="3367842" y="1101334"/>
                  <a:pt x="3359165" y="1095190"/>
                  <a:pt x="3350172" y="1089110"/>
                </a:cubicBezTo>
                <a:close/>
                <a:moveTo>
                  <a:pt x="3272776" y="1041609"/>
                </a:moveTo>
                <a:cubicBezTo>
                  <a:pt x="3293297" y="1037302"/>
                  <a:pt x="3313754" y="1033185"/>
                  <a:pt x="3333831" y="1029448"/>
                </a:cubicBezTo>
                <a:cubicBezTo>
                  <a:pt x="3348652" y="1036225"/>
                  <a:pt x="3363219" y="1043255"/>
                  <a:pt x="3377279" y="1050539"/>
                </a:cubicBezTo>
                <a:cubicBezTo>
                  <a:pt x="3356885" y="1055542"/>
                  <a:pt x="3336175" y="1060926"/>
                  <a:pt x="3315527" y="1066563"/>
                </a:cubicBezTo>
                <a:cubicBezTo>
                  <a:pt x="3301720" y="1058012"/>
                  <a:pt x="3287407" y="1049652"/>
                  <a:pt x="3272776" y="1041609"/>
                </a:cubicBezTo>
                <a:close/>
                <a:moveTo>
                  <a:pt x="3170237" y="992524"/>
                </a:moveTo>
                <a:cubicBezTo>
                  <a:pt x="3187781" y="990370"/>
                  <a:pt x="3205578" y="988407"/>
                  <a:pt x="3223375" y="986570"/>
                </a:cubicBezTo>
                <a:cubicBezTo>
                  <a:pt x="3233509" y="989864"/>
                  <a:pt x="3243579" y="993411"/>
                  <a:pt x="3253649" y="997021"/>
                </a:cubicBezTo>
                <a:cubicBezTo>
                  <a:pt x="3235852" y="999744"/>
                  <a:pt x="3218055" y="1002594"/>
                  <a:pt x="3200638" y="1005634"/>
                </a:cubicBezTo>
                <a:cubicBezTo>
                  <a:pt x="3190821" y="1001201"/>
                  <a:pt x="3180687" y="996831"/>
                  <a:pt x="3170300" y="992587"/>
                </a:cubicBezTo>
                <a:close/>
                <a:moveTo>
                  <a:pt x="3122799" y="974220"/>
                </a:moveTo>
                <a:cubicBezTo>
                  <a:pt x="3138823" y="972827"/>
                  <a:pt x="3154783" y="971623"/>
                  <a:pt x="3170363" y="970610"/>
                </a:cubicBezTo>
                <a:cubicBezTo>
                  <a:pt x="3177774" y="972637"/>
                  <a:pt x="3185121" y="974790"/>
                  <a:pt x="3192531" y="977007"/>
                </a:cubicBezTo>
                <a:cubicBezTo>
                  <a:pt x="3176697" y="978843"/>
                  <a:pt x="3160990" y="980744"/>
                  <a:pt x="3145663" y="982770"/>
                </a:cubicBezTo>
                <a:cubicBezTo>
                  <a:pt x="3138063" y="979857"/>
                  <a:pt x="3130399" y="977007"/>
                  <a:pt x="3122799" y="974283"/>
                </a:cubicBezTo>
                <a:close/>
                <a:moveTo>
                  <a:pt x="3248519" y="966366"/>
                </a:moveTo>
                <a:cubicBezTo>
                  <a:pt x="3253396" y="967443"/>
                  <a:pt x="3258273" y="968647"/>
                  <a:pt x="3263149" y="969787"/>
                </a:cubicBezTo>
                <a:cubicBezTo>
                  <a:pt x="3251116" y="970863"/>
                  <a:pt x="3238829" y="972003"/>
                  <a:pt x="3226352" y="973270"/>
                </a:cubicBezTo>
                <a:cubicBezTo>
                  <a:pt x="3221095" y="971560"/>
                  <a:pt x="3215711" y="969850"/>
                  <a:pt x="3210264" y="968140"/>
                </a:cubicBezTo>
                <a:cubicBezTo>
                  <a:pt x="3223185" y="967443"/>
                  <a:pt x="3235979" y="966810"/>
                  <a:pt x="3248519" y="966366"/>
                </a:cubicBezTo>
                <a:close/>
                <a:moveTo>
                  <a:pt x="3380699" y="975170"/>
                </a:moveTo>
                <a:cubicBezTo>
                  <a:pt x="3386399" y="976437"/>
                  <a:pt x="3392226" y="977767"/>
                  <a:pt x="3397990" y="979097"/>
                </a:cubicBezTo>
                <a:cubicBezTo>
                  <a:pt x="3385639" y="980300"/>
                  <a:pt x="3373352" y="981567"/>
                  <a:pt x="3361319" y="982897"/>
                </a:cubicBezTo>
                <a:cubicBezTo>
                  <a:pt x="3355302" y="980934"/>
                  <a:pt x="3349158" y="978970"/>
                  <a:pt x="3342952" y="977133"/>
                </a:cubicBezTo>
                <a:cubicBezTo>
                  <a:pt x="3355555" y="976437"/>
                  <a:pt x="3368159" y="975740"/>
                  <a:pt x="3380699" y="975233"/>
                </a:cubicBezTo>
                <a:close/>
                <a:moveTo>
                  <a:pt x="3509143" y="983720"/>
                </a:moveTo>
                <a:cubicBezTo>
                  <a:pt x="3516363" y="985240"/>
                  <a:pt x="3523583" y="986887"/>
                  <a:pt x="3530740" y="988470"/>
                </a:cubicBezTo>
                <a:cubicBezTo>
                  <a:pt x="3519086" y="989737"/>
                  <a:pt x="3507496" y="991004"/>
                  <a:pt x="3496159" y="992397"/>
                </a:cubicBezTo>
                <a:cubicBezTo>
                  <a:pt x="3489002" y="990117"/>
                  <a:pt x="3481782" y="987837"/>
                  <a:pt x="3474562" y="985620"/>
                </a:cubicBezTo>
                <a:cubicBezTo>
                  <a:pt x="3486215" y="984860"/>
                  <a:pt x="3497806" y="984227"/>
                  <a:pt x="3509143" y="983657"/>
                </a:cubicBezTo>
                <a:close/>
                <a:moveTo>
                  <a:pt x="8639093" y="2507752"/>
                </a:moveTo>
                <a:cubicBezTo>
                  <a:pt x="8647833" y="2521242"/>
                  <a:pt x="8656700" y="2535113"/>
                  <a:pt x="8665757" y="2549236"/>
                </a:cubicBezTo>
                <a:cubicBezTo>
                  <a:pt x="8661640" y="2544423"/>
                  <a:pt x="8657397" y="2539483"/>
                  <a:pt x="8653090" y="2534480"/>
                </a:cubicBezTo>
                <a:cubicBezTo>
                  <a:pt x="8468088" y="2318697"/>
                  <a:pt x="8258386" y="2074160"/>
                  <a:pt x="7951084" y="2062823"/>
                </a:cubicBezTo>
                <a:cubicBezTo>
                  <a:pt x="7860262" y="2059466"/>
                  <a:pt x="7769376" y="2083217"/>
                  <a:pt x="7673424" y="2135405"/>
                </a:cubicBezTo>
                <a:cubicBezTo>
                  <a:pt x="7588555" y="2181450"/>
                  <a:pt x="7507549" y="2237881"/>
                  <a:pt x="7429203" y="2292476"/>
                </a:cubicBezTo>
                <a:cubicBezTo>
                  <a:pt x="7345854" y="2350554"/>
                  <a:pt x="7267129" y="2405403"/>
                  <a:pt x="7189796" y="2443784"/>
                </a:cubicBezTo>
                <a:cubicBezTo>
                  <a:pt x="7055907" y="2510222"/>
                  <a:pt x="6917139" y="2567097"/>
                  <a:pt x="6777233" y="2612952"/>
                </a:cubicBezTo>
                <a:cubicBezTo>
                  <a:pt x="6771342" y="2568364"/>
                  <a:pt x="6765452" y="2528969"/>
                  <a:pt x="6759245" y="2492868"/>
                </a:cubicBezTo>
                <a:cubicBezTo>
                  <a:pt x="6890222" y="2444417"/>
                  <a:pt x="7017906" y="2387162"/>
                  <a:pt x="7138812" y="2322814"/>
                </a:cubicBezTo>
                <a:cubicBezTo>
                  <a:pt x="7212344" y="2283673"/>
                  <a:pt x="7286763" y="2229521"/>
                  <a:pt x="7365551" y="2172139"/>
                </a:cubicBezTo>
                <a:lnTo>
                  <a:pt x="7366122" y="2171696"/>
                </a:lnTo>
                <a:cubicBezTo>
                  <a:pt x="7447380" y="2112605"/>
                  <a:pt x="7531363" y="2051423"/>
                  <a:pt x="7619652" y="2003351"/>
                </a:cubicBezTo>
                <a:cubicBezTo>
                  <a:pt x="7713958" y="1951860"/>
                  <a:pt x="7802817" y="1928743"/>
                  <a:pt x="7891232" y="1932733"/>
                </a:cubicBezTo>
                <a:cubicBezTo>
                  <a:pt x="8200308" y="1946920"/>
                  <a:pt x="8404817" y="2208557"/>
                  <a:pt x="8585322" y="2439350"/>
                </a:cubicBezTo>
                <a:lnTo>
                  <a:pt x="8594568" y="2451194"/>
                </a:lnTo>
                <a:cubicBezTo>
                  <a:pt x="8609959" y="2470828"/>
                  <a:pt x="8624462" y="2489322"/>
                  <a:pt x="8639156" y="2507815"/>
                </a:cubicBezTo>
                <a:close/>
                <a:moveTo>
                  <a:pt x="9518564" y="3379116"/>
                </a:moveTo>
                <a:cubicBezTo>
                  <a:pt x="9535981" y="3396406"/>
                  <a:pt x="9553715" y="3414204"/>
                  <a:pt x="9571448" y="3432254"/>
                </a:cubicBezTo>
                <a:cubicBezTo>
                  <a:pt x="9552638" y="3429214"/>
                  <a:pt x="9533764" y="3425794"/>
                  <a:pt x="9515080" y="3422057"/>
                </a:cubicBezTo>
                <a:cubicBezTo>
                  <a:pt x="9497980" y="3401726"/>
                  <a:pt x="9481259" y="3382029"/>
                  <a:pt x="9465172" y="3363282"/>
                </a:cubicBezTo>
                <a:cubicBezTo>
                  <a:pt x="9482906" y="3368729"/>
                  <a:pt x="9500766" y="3374049"/>
                  <a:pt x="9518564" y="3379116"/>
                </a:cubicBezTo>
                <a:close/>
                <a:moveTo>
                  <a:pt x="9664488" y="3458285"/>
                </a:moveTo>
                <a:cubicBezTo>
                  <a:pt x="9682792" y="3473865"/>
                  <a:pt x="9701349" y="3490079"/>
                  <a:pt x="9719843" y="3506419"/>
                </a:cubicBezTo>
                <a:cubicBezTo>
                  <a:pt x="9700462" y="3507179"/>
                  <a:pt x="9681398" y="3507433"/>
                  <a:pt x="9661954" y="3507116"/>
                </a:cubicBezTo>
                <a:cubicBezTo>
                  <a:pt x="9644347" y="3488369"/>
                  <a:pt x="9626676" y="3469748"/>
                  <a:pt x="9609133" y="3451634"/>
                </a:cubicBezTo>
                <a:cubicBezTo>
                  <a:pt x="9627436" y="3454168"/>
                  <a:pt x="9645677" y="3456321"/>
                  <a:pt x="9664424" y="3458285"/>
                </a:cubicBezTo>
                <a:close/>
                <a:moveTo>
                  <a:pt x="10587343" y="3341432"/>
                </a:moveTo>
                <a:cubicBezTo>
                  <a:pt x="10569545" y="3366132"/>
                  <a:pt x="10551242" y="3391149"/>
                  <a:pt x="10532685" y="3416103"/>
                </a:cubicBezTo>
                <a:cubicBezTo>
                  <a:pt x="10513114" y="3420854"/>
                  <a:pt x="10493860" y="3425160"/>
                  <a:pt x="10475177" y="3429087"/>
                </a:cubicBezTo>
                <a:cubicBezTo>
                  <a:pt x="10494303" y="3407617"/>
                  <a:pt x="10513621" y="3385576"/>
                  <a:pt x="10532685" y="3363535"/>
                </a:cubicBezTo>
                <a:cubicBezTo>
                  <a:pt x="10550735" y="3356505"/>
                  <a:pt x="10569039" y="3349095"/>
                  <a:pt x="10587343" y="3341432"/>
                </a:cubicBezTo>
                <a:close/>
                <a:moveTo>
                  <a:pt x="9531674" y="4177264"/>
                </a:moveTo>
                <a:cubicBezTo>
                  <a:pt x="9511343" y="4142113"/>
                  <a:pt x="9491900" y="4106456"/>
                  <a:pt x="9473723" y="4070988"/>
                </a:cubicBezTo>
                <a:cubicBezTo>
                  <a:pt x="9507353" y="4078208"/>
                  <a:pt x="9537944" y="4083908"/>
                  <a:pt x="9566952" y="4088279"/>
                </a:cubicBezTo>
                <a:cubicBezTo>
                  <a:pt x="9587472" y="4122733"/>
                  <a:pt x="9609449" y="4157314"/>
                  <a:pt x="9632313" y="4191261"/>
                </a:cubicBezTo>
                <a:cubicBezTo>
                  <a:pt x="9601153" y="4188031"/>
                  <a:pt x="9568091" y="4183471"/>
                  <a:pt x="9531610" y="4177264"/>
                </a:cubicBezTo>
                <a:close/>
                <a:moveTo>
                  <a:pt x="7106828" y="3946851"/>
                </a:moveTo>
                <a:cubicBezTo>
                  <a:pt x="7098087" y="3927281"/>
                  <a:pt x="7089474" y="3907520"/>
                  <a:pt x="7080670" y="3886873"/>
                </a:cubicBezTo>
                <a:cubicBezTo>
                  <a:pt x="7120002" y="3908027"/>
                  <a:pt x="7160789" y="3927661"/>
                  <a:pt x="7202147" y="3945331"/>
                </a:cubicBezTo>
                <a:cubicBezTo>
                  <a:pt x="7377269" y="4020003"/>
                  <a:pt x="7566830" y="4059525"/>
                  <a:pt x="7750375" y="4059525"/>
                </a:cubicBezTo>
                <a:cubicBezTo>
                  <a:pt x="7793507" y="4059525"/>
                  <a:pt x="7836954" y="4057371"/>
                  <a:pt x="7879515" y="4053064"/>
                </a:cubicBezTo>
                <a:cubicBezTo>
                  <a:pt x="8029620" y="4037927"/>
                  <a:pt x="8195748" y="3981559"/>
                  <a:pt x="8402220" y="3875726"/>
                </a:cubicBezTo>
                <a:cubicBezTo>
                  <a:pt x="8485885" y="3832785"/>
                  <a:pt x="8574175" y="3807451"/>
                  <a:pt x="8664617" y="3800357"/>
                </a:cubicBezTo>
                <a:cubicBezTo>
                  <a:pt x="8865009" y="3784714"/>
                  <a:pt x="9055648" y="3843552"/>
                  <a:pt x="9240016" y="3900364"/>
                </a:cubicBezTo>
                <a:lnTo>
                  <a:pt x="9242296" y="3901060"/>
                </a:lnTo>
                <a:cubicBezTo>
                  <a:pt x="9297018" y="3917907"/>
                  <a:pt x="9348699" y="3933868"/>
                  <a:pt x="9400380" y="3947801"/>
                </a:cubicBezTo>
                <a:lnTo>
                  <a:pt x="9404117" y="3956352"/>
                </a:lnTo>
                <a:cubicBezTo>
                  <a:pt x="9417987" y="3987829"/>
                  <a:pt x="9432998" y="4019813"/>
                  <a:pt x="9448768" y="4051608"/>
                </a:cubicBezTo>
                <a:cubicBezTo>
                  <a:pt x="9395820" y="4039510"/>
                  <a:pt x="9342682" y="4025514"/>
                  <a:pt x="9286631" y="4010757"/>
                </a:cubicBezTo>
                <a:cubicBezTo>
                  <a:pt x="9105049" y="3962875"/>
                  <a:pt x="8917260" y="3913411"/>
                  <a:pt x="8722758" y="3930511"/>
                </a:cubicBezTo>
                <a:cubicBezTo>
                  <a:pt x="8630036" y="3938681"/>
                  <a:pt x="8540354" y="3964712"/>
                  <a:pt x="8456245" y="4007717"/>
                </a:cubicBezTo>
                <a:cubicBezTo>
                  <a:pt x="8260096" y="4107786"/>
                  <a:pt x="8089788" y="4161684"/>
                  <a:pt x="7935441" y="4172578"/>
                </a:cubicBezTo>
                <a:cubicBezTo>
                  <a:pt x="7653663" y="4192465"/>
                  <a:pt x="7359471" y="4112346"/>
                  <a:pt x="7106764" y="3946851"/>
                </a:cubicBezTo>
                <a:close/>
                <a:moveTo>
                  <a:pt x="7011319" y="3831962"/>
                </a:moveTo>
                <a:cubicBezTo>
                  <a:pt x="7001818" y="3812328"/>
                  <a:pt x="6992445" y="3792440"/>
                  <a:pt x="6983197" y="3772680"/>
                </a:cubicBezTo>
                <a:cubicBezTo>
                  <a:pt x="6997892" y="3780027"/>
                  <a:pt x="7012775" y="3787247"/>
                  <a:pt x="7027595" y="3794087"/>
                </a:cubicBezTo>
                <a:cubicBezTo>
                  <a:pt x="7035829" y="3814608"/>
                  <a:pt x="7044443" y="3835698"/>
                  <a:pt x="7053310" y="3856915"/>
                </a:cubicBezTo>
                <a:cubicBezTo>
                  <a:pt x="7039059" y="3848809"/>
                  <a:pt x="7024999" y="3840448"/>
                  <a:pt x="7011319" y="3832025"/>
                </a:cubicBezTo>
                <a:close/>
                <a:moveTo>
                  <a:pt x="6911946" y="3718972"/>
                </a:moveTo>
                <a:cubicBezTo>
                  <a:pt x="6901179" y="3698451"/>
                  <a:pt x="6891236" y="3679197"/>
                  <a:pt x="6881799" y="3660514"/>
                </a:cubicBezTo>
                <a:cubicBezTo>
                  <a:pt x="6896746" y="3667480"/>
                  <a:pt x="6911883" y="3674321"/>
                  <a:pt x="6927083" y="3680781"/>
                </a:cubicBezTo>
                <a:cubicBezTo>
                  <a:pt x="6935760" y="3700858"/>
                  <a:pt x="6945007" y="3721632"/>
                  <a:pt x="6954507" y="3742596"/>
                </a:cubicBezTo>
                <a:cubicBezTo>
                  <a:pt x="6940067" y="3734932"/>
                  <a:pt x="6925816" y="3727015"/>
                  <a:pt x="6911946" y="3718972"/>
                </a:cubicBezTo>
                <a:close/>
                <a:moveTo>
                  <a:pt x="6808393" y="3608135"/>
                </a:moveTo>
                <a:cubicBezTo>
                  <a:pt x="6797499" y="3589135"/>
                  <a:pt x="6786669" y="3569881"/>
                  <a:pt x="6776156" y="3550691"/>
                </a:cubicBezTo>
                <a:cubicBezTo>
                  <a:pt x="6791672" y="3557404"/>
                  <a:pt x="6807190" y="3563864"/>
                  <a:pt x="6822453" y="3569881"/>
                </a:cubicBezTo>
                <a:cubicBezTo>
                  <a:pt x="6831891" y="3589958"/>
                  <a:pt x="6841771" y="3610289"/>
                  <a:pt x="6851777" y="3630556"/>
                </a:cubicBezTo>
                <a:cubicBezTo>
                  <a:pt x="6837147" y="3623273"/>
                  <a:pt x="6822643" y="3615799"/>
                  <a:pt x="6808393" y="3608072"/>
                </a:cubicBezTo>
                <a:close/>
                <a:moveTo>
                  <a:pt x="6701104" y="3501226"/>
                </a:moveTo>
                <a:cubicBezTo>
                  <a:pt x="6689197" y="3482225"/>
                  <a:pt x="6677416" y="3463035"/>
                  <a:pt x="6666016" y="3443971"/>
                </a:cubicBezTo>
                <a:cubicBezTo>
                  <a:pt x="6681723" y="3450305"/>
                  <a:pt x="6697683" y="3456385"/>
                  <a:pt x="6713644" y="3462212"/>
                </a:cubicBezTo>
                <a:cubicBezTo>
                  <a:pt x="6723841" y="3482099"/>
                  <a:pt x="6734607" y="3502429"/>
                  <a:pt x="6745565" y="3522886"/>
                </a:cubicBezTo>
                <a:cubicBezTo>
                  <a:pt x="6730555" y="3515856"/>
                  <a:pt x="6715607" y="3508636"/>
                  <a:pt x="6701104" y="3501226"/>
                </a:cubicBezTo>
                <a:close/>
                <a:moveTo>
                  <a:pt x="6587417" y="3394886"/>
                </a:moveTo>
                <a:cubicBezTo>
                  <a:pt x="6574750" y="3376329"/>
                  <a:pt x="6562273" y="3357772"/>
                  <a:pt x="6550176" y="3339341"/>
                </a:cubicBezTo>
                <a:cubicBezTo>
                  <a:pt x="6566769" y="3345485"/>
                  <a:pt x="6583301" y="3351312"/>
                  <a:pt x="6599577" y="3356759"/>
                </a:cubicBezTo>
                <a:cubicBezTo>
                  <a:pt x="6610661" y="3376456"/>
                  <a:pt x="6621998" y="3396216"/>
                  <a:pt x="6633461" y="3415723"/>
                </a:cubicBezTo>
                <a:cubicBezTo>
                  <a:pt x="6617881" y="3408947"/>
                  <a:pt x="6602427" y="3401980"/>
                  <a:pt x="6587417" y="3394886"/>
                </a:cubicBezTo>
                <a:close/>
                <a:moveTo>
                  <a:pt x="6468094" y="3291587"/>
                </a:moveTo>
                <a:cubicBezTo>
                  <a:pt x="6455110" y="3274170"/>
                  <a:pt x="6442063" y="3256436"/>
                  <a:pt x="6429333" y="3238702"/>
                </a:cubicBezTo>
                <a:cubicBezTo>
                  <a:pt x="6446433" y="3244529"/>
                  <a:pt x="6463660" y="3250102"/>
                  <a:pt x="6480697" y="3255232"/>
                </a:cubicBezTo>
                <a:cubicBezTo>
                  <a:pt x="6492035" y="3273726"/>
                  <a:pt x="6503878" y="3292664"/>
                  <a:pt x="6516165" y="3311791"/>
                </a:cubicBezTo>
                <a:cubicBezTo>
                  <a:pt x="6500015" y="3305331"/>
                  <a:pt x="6483927" y="3298554"/>
                  <a:pt x="6468094" y="3291587"/>
                </a:cubicBezTo>
                <a:close/>
                <a:moveTo>
                  <a:pt x="6343134" y="3192087"/>
                </a:moveTo>
                <a:cubicBezTo>
                  <a:pt x="6329453" y="3175304"/>
                  <a:pt x="6316090" y="3158583"/>
                  <a:pt x="6303233" y="3142116"/>
                </a:cubicBezTo>
                <a:cubicBezTo>
                  <a:pt x="6321156" y="3147753"/>
                  <a:pt x="6339207" y="3153073"/>
                  <a:pt x="6357004" y="3158013"/>
                </a:cubicBezTo>
                <a:cubicBezTo>
                  <a:pt x="6368911" y="3175874"/>
                  <a:pt x="6381262" y="3193987"/>
                  <a:pt x="6393929" y="3212101"/>
                </a:cubicBezTo>
                <a:cubicBezTo>
                  <a:pt x="6376891" y="3205704"/>
                  <a:pt x="6359854" y="3199054"/>
                  <a:pt x="6343197" y="3192151"/>
                </a:cubicBezTo>
                <a:close/>
                <a:moveTo>
                  <a:pt x="6211713" y="3095881"/>
                </a:moveTo>
                <a:cubicBezTo>
                  <a:pt x="6198096" y="3080554"/>
                  <a:pt x="6184606" y="3064974"/>
                  <a:pt x="6171432" y="3049520"/>
                </a:cubicBezTo>
                <a:cubicBezTo>
                  <a:pt x="6190053" y="3054840"/>
                  <a:pt x="6208990" y="3059907"/>
                  <a:pt x="6227864" y="3064594"/>
                </a:cubicBezTo>
                <a:cubicBezTo>
                  <a:pt x="6240151" y="3081568"/>
                  <a:pt x="6252818" y="3098605"/>
                  <a:pt x="6265612" y="3115515"/>
                </a:cubicBezTo>
                <a:cubicBezTo>
                  <a:pt x="6247688" y="3109372"/>
                  <a:pt x="6229637" y="3102785"/>
                  <a:pt x="6211713" y="3095945"/>
                </a:cubicBezTo>
                <a:close/>
                <a:moveTo>
                  <a:pt x="6074910" y="3004552"/>
                </a:moveTo>
                <a:cubicBezTo>
                  <a:pt x="6061103" y="2990112"/>
                  <a:pt x="6047802" y="2975925"/>
                  <a:pt x="6035135" y="2962118"/>
                </a:cubicBezTo>
                <a:cubicBezTo>
                  <a:pt x="6054896" y="2967248"/>
                  <a:pt x="6074783" y="2971998"/>
                  <a:pt x="6094417" y="2976368"/>
                </a:cubicBezTo>
                <a:cubicBezTo>
                  <a:pt x="6106704" y="2992139"/>
                  <a:pt x="6119434" y="3008036"/>
                  <a:pt x="6132291" y="3023679"/>
                </a:cubicBezTo>
                <a:cubicBezTo>
                  <a:pt x="6121968" y="3020449"/>
                  <a:pt x="6111391" y="3017029"/>
                  <a:pt x="6100750" y="3013419"/>
                </a:cubicBezTo>
                <a:lnTo>
                  <a:pt x="6095620" y="3011709"/>
                </a:lnTo>
                <a:cubicBezTo>
                  <a:pt x="6088653" y="3009366"/>
                  <a:pt x="6081750" y="3007022"/>
                  <a:pt x="6074910" y="3004616"/>
                </a:cubicBezTo>
                <a:close/>
                <a:moveTo>
                  <a:pt x="5935636" y="2920697"/>
                </a:moveTo>
                <a:cubicBezTo>
                  <a:pt x="5922209" y="2907650"/>
                  <a:pt x="5908909" y="2894349"/>
                  <a:pt x="5895862" y="2881049"/>
                </a:cubicBezTo>
                <a:cubicBezTo>
                  <a:pt x="5914672" y="2884976"/>
                  <a:pt x="5934052" y="2888902"/>
                  <a:pt x="5953750" y="2892766"/>
                </a:cubicBezTo>
                <a:lnTo>
                  <a:pt x="5957043" y="2893399"/>
                </a:lnTo>
                <a:cubicBezTo>
                  <a:pt x="5969077" y="2907840"/>
                  <a:pt x="5981680" y="2922533"/>
                  <a:pt x="5994601" y="2937227"/>
                </a:cubicBezTo>
                <a:cubicBezTo>
                  <a:pt x="5974334" y="2931717"/>
                  <a:pt x="5954573" y="2926144"/>
                  <a:pt x="5935636" y="2920697"/>
                </a:cubicBezTo>
                <a:close/>
                <a:moveTo>
                  <a:pt x="5795792" y="2844631"/>
                </a:moveTo>
                <a:cubicBezTo>
                  <a:pt x="5782555" y="2832598"/>
                  <a:pt x="5769128" y="2820120"/>
                  <a:pt x="5755828" y="2807390"/>
                </a:cubicBezTo>
                <a:cubicBezTo>
                  <a:pt x="5775905" y="2810684"/>
                  <a:pt x="5796615" y="2813914"/>
                  <a:pt x="5817706" y="2817017"/>
                </a:cubicBezTo>
                <a:cubicBezTo>
                  <a:pt x="5825939" y="2826391"/>
                  <a:pt x="5834490" y="2835828"/>
                  <a:pt x="5843800" y="2845898"/>
                </a:cubicBezTo>
                <a:cubicBezTo>
                  <a:pt x="5848044" y="2850458"/>
                  <a:pt x="5851844" y="2854575"/>
                  <a:pt x="5855390" y="2858375"/>
                </a:cubicBezTo>
                <a:cubicBezTo>
                  <a:pt x="5834743" y="2853815"/>
                  <a:pt x="5814729" y="2849191"/>
                  <a:pt x="5795792" y="2844631"/>
                </a:cubicBezTo>
                <a:close/>
                <a:moveTo>
                  <a:pt x="5655378" y="2775469"/>
                </a:moveTo>
                <a:lnTo>
                  <a:pt x="5654048" y="2774329"/>
                </a:lnTo>
                <a:cubicBezTo>
                  <a:pt x="5640748" y="2762992"/>
                  <a:pt x="5627764" y="2751592"/>
                  <a:pt x="5615287" y="2740255"/>
                </a:cubicBezTo>
                <a:cubicBezTo>
                  <a:pt x="5636124" y="2742915"/>
                  <a:pt x="5657088" y="2745322"/>
                  <a:pt x="5677672" y="2747539"/>
                </a:cubicBezTo>
                <a:cubicBezTo>
                  <a:pt x="5689959" y="2760712"/>
                  <a:pt x="5702626" y="2773823"/>
                  <a:pt x="5715420" y="2786680"/>
                </a:cubicBezTo>
                <a:cubicBezTo>
                  <a:pt x="5695469" y="2783133"/>
                  <a:pt x="5675329" y="2779396"/>
                  <a:pt x="5655315" y="2775406"/>
                </a:cubicBezTo>
                <a:close/>
                <a:moveTo>
                  <a:pt x="5514204" y="2711944"/>
                </a:moveTo>
                <a:cubicBezTo>
                  <a:pt x="5502994" y="2702951"/>
                  <a:pt x="5491847" y="2693704"/>
                  <a:pt x="5480890" y="2684330"/>
                </a:cubicBezTo>
                <a:cubicBezTo>
                  <a:pt x="5501094" y="2686167"/>
                  <a:pt x="5521614" y="2687750"/>
                  <a:pt x="5542072" y="2689017"/>
                </a:cubicBezTo>
                <a:cubicBezTo>
                  <a:pt x="5552712" y="2699784"/>
                  <a:pt x="5563732" y="2710551"/>
                  <a:pt x="5574879" y="2721191"/>
                </a:cubicBezTo>
                <a:cubicBezTo>
                  <a:pt x="5554739" y="2718341"/>
                  <a:pt x="5534408" y="2715238"/>
                  <a:pt x="5514204" y="2711944"/>
                </a:cubicBezTo>
                <a:close/>
                <a:moveTo>
                  <a:pt x="5379934" y="2659123"/>
                </a:moveTo>
                <a:cubicBezTo>
                  <a:pt x="5364227" y="2647279"/>
                  <a:pt x="5348773" y="2635182"/>
                  <a:pt x="5333763" y="2622895"/>
                </a:cubicBezTo>
                <a:cubicBezTo>
                  <a:pt x="5354600" y="2624289"/>
                  <a:pt x="5375754" y="2625429"/>
                  <a:pt x="5396908" y="2626379"/>
                </a:cubicBezTo>
                <a:cubicBezTo>
                  <a:pt x="5410842" y="2639806"/>
                  <a:pt x="5425282" y="2653296"/>
                  <a:pt x="5440102" y="2666660"/>
                </a:cubicBezTo>
                <a:cubicBezTo>
                  <a:pt x="5420089" y="2664443"/>
                  <a:pt x="5399885" y="2661973"/>
                  <a:pt x="5379934" y="2659186"/>
                </a:cubicBezTo>
                <a:close/>
                <a:moveTo>
                  <a:pt x="5231667" y="2600411"/>
                </a:moveTo>
                <a:cubicBezTo>
                  <a:pt x="5218493" y="2590848"/>
                  <a:pt x="5205193" y="2580841"/>
                  <a:pt x="5191956" y="2570580"/>
                </a:cubicBezTo>
                <a:cubicBezTo>
                  <a:pt x="5212539" y="2571530"/>
                  <a:pt x="5233567" y="2572227"/>
                  <a:pt x="5254720" y="2572671"/>
                </a:cubicBezTo>
                <a:cubicBezTo>
                  <a:pt x="5267007" y="2583944"/>
                  <a:pt x="5279738" y="2595218"/>
                  <a:pt x="5292658" y="2606301"/>
                </a:cubicBezTo>
                <a:cubicBezTo>
                  <a:pt x="5272011" y="2604591"/>
                  <a:pt x="5251554" y="2602628"/>
                  <a:pt x="5231667" y="2600475"/>
                </a:cubicBezTo>
                <a:close/>
                <a:moveTo>
                  <a:pt x="5088719" y="2550123"/>
                </a:moveTo>
                <a:cubicBezTo>
                  <a:pt x="5075546" y="2541066"/>
                  <a:pt x="5062562" y="2531756"/>
                  <a:pt x="5049768" y="2522319"/>
                </a:cubicBezTo>
                <a:cubicBezTo>
                  <a:pt x="5070732" y="2522889"/>
                  <a:pt x="5091950" y="2523142"/>
                  <a:pt x="5113103" y="2523206"/>
                </a:cubicBezTo>
                <a:cubicBezTo>
                  <a:pt x="5125581" y="2534099"/>
                  <a:pt x="5138057" y="2544676"/>
                  <a:pt x="5150408" y="2554747"/>
                </a:cubicBezTo>
                <a:cubicBezTo>
                  <a:pt x="5129380" y="2553417"/>
                  <a:pt x="5108733" y="2551897"/>
                  <a:pt x="5088719" y="2550123"/>
                </a:cubicBezTo>
                <a:close/>
                <a:moveTo>
                  <a:pt x="4946785" y="2503825"/>
                </a:moveTo>
                <a:cubicBezTo>
                  <a:pt x="4933865" y="2495275"/>
                  <a:pt x="4921008" y="2486471"/>
                  <a:pt x="4908341" y="2477541"/>
                </a:cubicBezTo>
                <a:cubicBezTo>
                  <a:pt x="4929115" y="2477731"/>
                  <a:pt x="4950079" y="2477731"/>
                  <a:pt x="4970979" y="2477415"/>
                </a:cubicBezTo>
                <a:cubicBezTo>
                  <a:pt x="4983203" y="2487548"/>
                  <a:pt x="4995617" y="2497555"/>
                  <a:pt x="5008031" y="2507309"/>
                </a:cubicBezTo>
                <a:cubicBezTo>
                  <a:pt x="4987510" y="2506422"/>
                  <a:pt x="4966989" y="2505282"/>
                  <a:pt x="4946849" y="2503825"/>
                </a:cubicBezTo>
                <a:close/>
                <a:moveTo>
                  <a:pt x="4802318" y="2460124"/>
                </a:moveTo>
                <a:cubicBezTo>
                  <a:pt x="4658104" y="2369365"/>
                  <a:pt x="4527064" y="2250675"/>
                  <a:pt x="4401597" y="2097341"/>
                </a:cubicBezTo>
                <a:cubicBezTo>
                  <a:pt x="4416228" y="2071627"/>
                  <a:pt x="4431111" y="2045153"/>
                  <a:pt x="4445869" y="2018425"/>
                </a:cubicBezTo>
                <a:cubicBezTo>
                  <a:pt x="4544354" y="2155926"/>
                  <a:pt x="4636887" y="2263342"/>
                  <a:pt x="4736766" y="2356001"/>
                </a:cubicBezTo>
                <a:cubicBezTo>
                  <a:pt x="4777807" y="2394066"/>
                  <a:pt x="4820685" y="2429850"/>
                  <a:pt x="4864450" y="2462594"/>
                </a:cubicBezTo>
                <a:cubicBezTo>
                  <a:pt x="4844183" y="2462087"/>
                  <a:pt x="4823345" y="2461264"/>
                  <a:pt x="4802255" y="2460124"/>
                </a:cubicBezTo>
                <a:close/>
                <a:moveTo>
                  <a:pt x="4706746" y="1135534"/>
                </a:moveTo>
                <a:cubicBezTo>
                  <a:pt x="4690849" y="1143705"/>
                  <a:pt x="4674571" y="1152572"/>
                  <a:pt x="4658167" y="1161945"/>
                </a:cubicBezTo>
                <a:cubicBezTo>
                  <a:pt x="4633530" y="1145161"/>
                  <a:pt x="4607183" y="1129518"/>
                  <a:pt x="4579759" y="1115267"/>
                </a:cubicBezTo>
                <a:cubicBezTo>
                  <a:pt x="4594326" y="1109250"/>
                  <a:pt x="4609210" y="1103424"/>
                  <a:pt x="4624347" y="1097850"/>
                </a:cubicBezTo>
                <a:cubicBezTo>
                  <a:pt x="4653101" y="1109250"/>
                  <a:pt x="4680715" y="1121917"/>
                  <a:pt x="4706746" y="1135598"/>
                </a:cubicBezTo>
                <a:close/>
                <a:moveTo>
                  <a:pt x="4780468" y="1115014"/>
                </a:moveTo>
                <a:cubicBezTo>
                  <a:pt x="4812135" y="1128694"/>
                  <a:pt x="4842473" y="1144085"/>
                  <a:pt x="4870847" y="1160805"/>
                </a:cubicBezTo>
                <a:cubicBezTo>
                  <a:pt x="4859446" y="1167899"/>
                  <a:pt x="4848173" y="1175119"/>
                  <a:pt x="4837279" y="1182466"/>
                </a:cubicBezTo>
                <a:cubicBezTo>
                  <a:pt x="4832276" y="1185822"/>
                  <a:pt x="4827209" y="1189243"/>
                  <a:pt x="4822205" y="1192726"/>
                </a:cubicBezTo>
                <a:cubicBezTo>
                  <a:pt x="4795288" y="1172142"/>
                  <a:pt x="4766280" y="1153078"/>
                  <a:pt x="4735816" y="1135914"/>
                </a:cubicBezTo>
                <a:cubicBezTo>
                  <a:pt x="4750637" y="1128631"/>
                  <a:pt x="4765647" y="1121601"/>
                  <a:pt x="4780531" y="1115077"/>
                </a:cubicBezTo>
                <a:close/>
                <a:moveTo>
                  <a:pt x="8713195" y="2624605"/>
                </a:moveTo>
                <a:cubicBezTo>
                  <a:pt x="8724152" y="2642276"/>
                  <a:pt x="8735489" y="2660643"/>
                  <a:pt x="8747016" y="2679453"/>
                </a:cubicBezTo>
                <a:cubicBezTo>
                  <a:pt x="8736502" y="2668370"/>
                  <a:pt x="8725798" y="2657033"/>
                  <a:pt x="8714841" y="2645379"/>
                </a:cubicBezTo>
                <a:lnTo>
                  <a:pt x="8708952" y="2639172"/>
                </a:lnTo>
                <a:cubicBezTo>
                  <a:pt x="8521733" y="2440237"/>
                  <a:pt x="8309561" y="2214827"/>
                  <a:pt x="8010429" y="2206467"/>
                </a:cubicBezTo>
                <a:cubicBezTo>
                  <a:pt x="7919544" y="2203934"/>
                  <a:pt x="7828974" y="2227811"/>
                  <a:pt x="7733592" y="2279429"/>
                </a:cubicBezTo>
                <a:cubicBezTo>
                  <a:pt x="7653410" y="2322750"/>
                  <a:pt x="7576584" y="2373988"/>
                  <a:pt x="7502229" y="2423516"/>
                </a:cubicBezTo>
                <a:lnTo>
                  <a:pt x="7501912" y="2423770"/>
                </a:lnTo>
                <a:cubicBezTo>
                  <a:pt x="7413053" y="2482988"/>
                  <a:pt x="7329134" y="2538913"/>
                  <a:pt x="7247115" y="2576724"/>
                </a:cubicBezTo>
                <a:cubicBezTo>
                  <a:pt x="7099418" y="2644746"/>
                  <a:pt x="6946717" y="2700101"/>
                  <a:pt x="6793003" y="2741332"/>
                </a:cubicBezTo>
                <a:cubicBezTo>
                  <a:pt x="6788253" y="2700734"/>
                  <a:pt x="6783819" y="2663746"/>
                  <a:pt x="6779005" y="2626569"/>
                </a:cubicBezTo>
                <a:cubicBezTo>
                  <a:pt x="6920306" y="2580397"/>
                  <a:pt x="7060530" y="2523016"/>
                  <a:pt x="7195750" y="2455881"/>
                </a:cubicBezTo>
                <a:cubicBezTo>
                  <a:pt x="7273779" y="2417183"/>
                  <a:pt x="7352948" y="2362018"/>
                  <a:pt x="7436867" y="2303560"/>
                </a:cubicBezTo>
                <a:cubicBezTo>
                  <a:pt x="7514896" y="2249218"/>
                  <a:pt x="7595521" y="2193040"/>
                  <a:pt x="7679821" y="2147312"/>
                </a:cubicBezTo>
                <a:cubicBezTo>
                  <a:pt x="7773619" y="2096327"/>
                  <a:pt x="7862225" y="2073147"/>
                  <a:pt x="7950704" y="2076377"/>
                </a:cubicBezTo>
                <a:cubicBezTo>
                  <a:pt x="8251989" y="2087460"/>
                  <a:pt x="8459602" y="2329654"/>
                  <a:pt x="8642830" y="2543346"/>
                </a:cubicBezTo>
                <a:cubicBezTo>
                  <a:pt x="8665820" y="2570200"/>
                  <a:pt x="8689634" y="2597941"/>
                  <a:pt x="8713195" y="2624669"/>
                </a:cubicBezTo>
                <a:close/>
                <a:moveTo>
                  <a:pt x="8875332" y="2826897"/>
                </a:moveTo>
                <a:cubicBezTo>
                  <a:pt x="8886923" y="2844821"/>
                  <a:pt x="8898830" y="2863442"/>
                  <a:pt x="8910864" y="2882506"/>
                </a:cubicBezTo>
                <a:cubicBezTo>
                  <a:pt x="8899210" y="2872309"/>
                  <a:pt x="8887113" y="2861478"/>
                  <a:pt x="8874193" y="2849761"/>
                </a:cubicBezTo>
                <a:cubicBezTo>
                  <a:pt x="8866466" y="2842731"/>
                  <a:pt x="8859246" y="2836144"/>
                  <a:pt x="8852216" y="2829558"/>
                </a:cubicBezTo>
                <a:cubicBezTo>
                  <a:pt x="8840625" y="2809607"/>
                  <a:pt x="8829541" y="2790670"/>
                  <a:pt x="8818711" y="2772366"/>
                </a:cubicBezTo>
                <a:cubicBezTo>
                  <a:pt x="8839358" y="2792823"/>
                  <a:pt x="8858042" y="2810810"/>
                  <a:pt x="8875332" y="2826834"/>
                </a:cubicBezTo>
                <a:close/>
                <a:moveTo>
                  <a:pt x="9018596" y="2985805"/>
                </a:moveTo>
                <a:cubicBezTo>
                  <a:pt x="9032150" y="3005692"/>
                  <a:pt x="9046274" y="3026783"/>
                  <a:pt x="9060778" y="3048507"/>
                </a:cubicBezTo>
                <a:cubicBezTo>
                  <a:pt x="9043044" y="3036536"/>
                  <a:pt x="9024550" y="3023363"/>
                  <a:pt x="9004726" y="3008416"/>
                </a:cubicBezTo>
                <a:cubicBezTo>
                  <a:pt x="8992566" y="2988338"/>
                  <a:pt x="8980089" y="2967945"/>
                  <a:pt x="8967612" y="2947677"/>
                </a:cubicBezTo>
                <a:cubicBezTo>
                  <a:pt x="8985472" y="2961864"/>
                  <a:pt x="9002319" y="2974468"/>
                  <a:pt x="9018660" y="2985805"/>
                </a:cubicBezTo>
                <a:close/>
                <a:moveTo>
                  <a:pt x="9156097" y="3121342"/>
                </a:moveTo>
                <a:cubicBezTo>
                  <a:pt x="9171994" y="3143193"/>
                  <a:pt x="9187828" y="3165360"/>
                  <a:pt x="9203472" y="3187401"/>
                </a:cubicBezTo>
                <a:cubicBezTo>
                  <a:pt x="9200051" y="3185817"/>
                  <a:pt x="9196695" y="3184171"/>
                  <a:pt x="9193211" y="3182587"/>
                </a:cubicBezTo>
                <a:cubicBezTo>
                  <a:pt x="9179088" y="3175874"/>
                  <a:pt x="9164330" y="3168273"/>
                  <a:pt x="9149447" y="3160040"/>
                </a:cubicBezTo>
                <a:cubicBezTo>
                  <a:pt x="9135133" y="3137556"/>
                  <a:pt x="9120630" y="3115135"/>
                  <a:pt x="9106252" y="3093158"/>
                </a:cubicBezTo>
                <a:cubicBezTo>
                  <a:pt x="9107963" y="3094171"/>
                  <a:pt x="9109672" y="3095121"/>
                  <a:pt x="9111319" y="3096071"/>
                </a:cubicBezTo>
                <a:cubicBezTo>
                  <a:pt x="9126519" y="3104685"/>
                  <a:pt x="9141403" y="3113109"/>
                  <a:pt x="9156034" y="3121405"/>
                </a:cubicBezTo>
                <a:close/>
                <a:moveTo>
                  <a:pt x="9296510" y="3245289"/>
                </a:moveTo>
                <a:cubicBezTo>
                  <a:pt x="9312598" y="3265746"/>
                  <a:pt x="9329065" y="3286963"/>
                  <a:pt x="9346545" y="3309764"/>
                </a:cubicBezTo>
                <a:cubicBezTo>
                  <a:pt x="9327925" y="3303177"/>
                  <a:pt x="9309304" y="3296400"/>
                  <a:pt x="9290811" y="3289433"/>
                </a:cubicBezTo>
                <a:cubicBezTo>
                  <a:pt x="9275737" y="3267266"/>
                  <a:pt x="9260220" y="3244846"/>
                  <a:pt x="9243753" y="3221158"/>
                </a:cubicBezTo>
                <a:cubicBezTo>
                  <a:pt x="9261043" y="3229138"/>
                  <a:pt x="9278397" y="3237119"/>
                  <a:pt x="9296510" y="3245226"/>
                </a:cubicBezTo>
                <a:close/>
                <a:moveTo>
                  <a:pt x="9440788" y="3355745"/>
                </a:moveTo>
                <a:cubicBezTo>
                  <a:pt x="9458078" y="3375759"/>
                  <a:pt x="9475812" y="3396533"/>
                  <a:pt x="9493673" y="3417687"/>
                </a:cubicBezTo>
                <a:cubicBezTo>
                  <a:pt x="9474166" y="3413570"/>
                  <a:pt x="9454342" y="3409010"/>
                  <a:pt x="9434581" y="3404133"/>
                </a:cubicBezTo>
                <a:cubicBezTo>
                  <a:pt x="9418241" y="3382093"/>
                  <a:pt x="9401521" y="3359672"/>
                  <a:pt x="9384610" y="3337378"/>
                </a:cubicBezTo>
                <a:cubicBezTo>
                  <a:pt x="9403737" y="3343838"/>
                  <a:pt x="9422611" y="3350045"/>
                  <a:pt x="9440788" y="3355808"/>
                </a:cubicBezTo>
                <a:close/>
                <a:moveTo>
                  <a:pt x="9587282" y="3448468"/>
                </a:moveTo>
                <a:cubicBezTo>
                  <a:pt x="9606599" y="3468292"/>
                  <a:pt x="9625220" y="3487799"/>
                  <a:pt x="9642954" y="3506609"/>
                </a:cubicBezTo>
                <a:cubicBezTo>
                  <a:pt x="9622686" y="3505913"/>
                  <a:pt x="9602102" y="3504646"/>
                  <a:pt x="9581518" y="3502809"/>
                </a:cubicBezTo>
                <a:cubicBezTo>
                  <a:pt x="9563531" y="3480515"/>
                  <a:pt x="9545798" y="3458918"/>
                  <a:pt x="9528824" y="3438524"/>
                </a:cubicBezTo>
                <a:cubicBezTo>
                  <a:pt x="9548458" y="3442198"/>
                  <a:pt x="9568028" y="3445554"/>
                  <a:pt x="9587282" y="3448468"/>
                </a:cubicBezTo>
                <a:close/>
                <a:moveTo>
                  <a:pt x="10093076" y="3621246"/>
                </a:moveTo>
                <a:cubicBezTo>
                  <a:pt x="10113913" y="3631633"/>
                  <a:pt x="10135890" y="3641513"/>
                  <a:pt x="10158501" y="3650696"/>
                </a:cubicBezTo>
                <a:cubicBezTo>
                  <a:pt x="10136967" y="3671597"/>
                  <a:pt x="10118346" y="3688824"/>
                  <a:pt x="10100486" y="3704278"/>
                </a:cubicBezTo>
                <a:cubicBezTo>
                  <a:pt x="10077559" y="3691358"/>
                  <a:pt x="10055328" y="3677614"/>
                  <a:pt x="10034238" y="3663427"/>
                </a:cubicBezTo>
                <a:cubicBezTo>
                  <a:pt x="10052225" y="3651330"/>
                  <a:pt x="10071162" y="3637776"/>
                  <a:pt x="10093076" y="3621309"/>
                </a:cubicBezTo>
                <a:close/>
                <a:moveTo>
                  <a:pt x="10520081" y="3433014"/>
                </a:moveTo>
                <a:cubicBezTo>
                  <a:pt x="10501460" y="3457968"/>
                  <a:pt x="10482080" y="3483555"/>
                  <a:pt x="10462319" y="3509333"/>
                </a:cubicBezTo>
                <a:cubicBezTo>
                  <a:pt x="10441166" y="3510789"/>
                  <a:pt x="10420265" y="3511803"/>
                  <a:pt x="10399935" y="3512309"/>
                </a:cubicBezTo>
                <a:cubicBezTo>
                  <a:pt x="10421342" y="3489002"/>
                  <a:pt x="10441102" y="3467215"/>
                  <a:pt x="10460103" y="3445934"/>
                </a:cubicBezTo>
                <a:cubicBezTo>
                  <a:pt x="10479420" y="3442134"/>
                  <a:pt x="10499561" y="3437764"/>
                  <a:pt x="10520018" y="3432951"/>
                </a:cubicBezTo>
                <a:close/>
                <a:moveTo>
                  <a:pt x="10667589" y="3306217"/>
                </a:moveTo>
                <a:cubicBezTo>
                  <a:pt x="10649981" y="3334908"/>
                  <a:pt x="10631487" y="3364739"/>
                  <a:pt x="10612360" y="3395076"/>
                </a:cubicBezTo>
                <a:cubicBezTo>
                  <a:pt x="10592853" y="3400650"/>
                  <a:pt x="10573029" y="3405970"/>
                  <a:pt x="10553395" y="3410973"/>
                </a:cubicBezTo>
                <a:cubicBezTo>
                  <a:pt x="10572966" y="3384499"/>
                  <a:pt x="10592410" y="3357709"/>
                  <a:pt x="10611347" y="3331298"/>
                </a:cubicBezTo>
                <a:cubicBezTo>
                  <a:pt x="10629651" y="3323444"/>
                  <a:pt x="10648525" y="3315021"/>
                  <a:pt x="10667589" y="3306281"/>
                </a:cubicBezTo>
                <a:close/>
                <a:moveTo>
                  <a:pt x="4094929" y="1066246"/>
                </a:moveTo>
                <a:cubicBezTo>
                  <a:pt x="4078462" y="1070869"/>
                  <a:pt x="4062058" y="1075746"/>
                  <a:pt x="4046034" y="1080813"/>
                </a:cubicBezTo>
                <a:cubicBezTo>
                  <a:pt x="4028680" y="1071946"/>
                  <a:pt x="4010693" y="1063459"/>
                  <a:pt x="3992389" y="1055542"/>
                </a:cubicBezTo>
                <a:cubicBezTo>
                  <a:pt x="4007906" y="1052059"/>
                  <a:pt x="4023423" y="1048765"/>
                  <a:pt x="4038687" y="1045852"/>
                </a:cubicBezTo>
                <a:cubicBezTo>
                  <a:pt x="4057688" y="1052122"/>
                  <a:pt x="4076562" y="1058962"/>
                  <a:pt x="4094992" y="1066309"/>
                </a:cubicBezTo>
                <a:close/>
                <a:moveTo>
                  <a:pt x="4181951" y="1057316"/>
                </a:moveTo>
                <a:cubicBezTo>
                  <a:pt x="4202789" y="1064409"/>
                  <a:pt x="4223246" y="1072136"/>
                  <a:pt x="4242880" y="1080370"/>
                </a:cubicBezTo>
                <a:cubicBezTo>
                  <a:pt x="4226476" y="1085690"/>
                  <a:pt x="4209945" y="1091263"/>
                  <a:pt x="4193605" y="1097090"/>
                </a:cubicBezTo>
                <a:cubicBezTo>
                  <a:pt x="4174857" y="1087020"/>
                  <a:pt x="4155287" y="1077456"/>
                  <a:pt x="4135336" y="1068589"/>
                </a:cubicBezTo>
                <a:cubicBezTo>
                  <a:pt x="4150917" y="1064536"/>
                  <a:pt x="4166561" y="1060799"/>
                  <a:pt x="4181951" y="1057316"/>
                </a:cubicBezTo>
                <a:close/>
                <a:moveTo>
                  <a:pt x="9862410" y="3637903"/>
                </a:moveTo>
                <a:cubicBezTo>
                  <a:pt x="9840686" y="3645250"/>
                  <a:pt x="9819215" y="3651457"/>
                  <a:pt x="9796984" y="3656650"/>
                </a:cubicBezTo>
                <a:cubicBezTo>
                  <a:pt x="9778364" y="3635180"/>
                  <a:pt x="9759490" y="3613836"/>
                  <a:pt x="9740743" y="3592935"/>
                </a:cubicBezTo>
                <a:cubicBezTo>
                  <a:pt x="9762023" y="3590275"/>
                  <a:pt x="9782861" y="3586918"/>
                  <a:pt x="9804014" y="3582611"/>
                </a:cubicBezTo>
                <a:cubicBezTo>
                  <a:pt x="9823775" y="3600979"/>
                  <a:pt x="9843346" y="3619472"/>
                  <a:pt x="9862410" y="3637840"/>
                </a:cubicBezTo>
                <a:close/>
                <a:moveTo>
                  <a:pt x="10478596" y="3605159"/>
                </a:moveTo>
                <a:cubicBezTo>
                  <a:pt x="10455923" y="3604209"/>
                  <a:pt x="10433628" y="3602815"/>
                  <a:pt x="10412221" y="3601042"/>
                </a:cubicBezTo>
                <a:cubicBezTo>
                  <a:pt x="10431475" y="3573174"/>
                  <a:pt x="10448829" y="3549234"/>
                  <a:pt x="10465106" y="3528016"/>
                </a:cubicBezTo>
                <a:lnTo>
                  <a:pt x="10469350" y="3522506"/>
                </a:lnTo>
                <a:cubicBezTo>
                  <a:pt x="10490314" y="3520986"/>
                  <a:pt x="10512037" y="3519023"/>
                  <a:pt x="10534141" y="3516553"/>
                </a:cubicBezTo>
                <a:cubicBezTo>
                  <a:pt x="10531734" y="3520163"/>
                  <a:pt x="10529391" y="3523836"/>
                  <a:pt x="10526984" y="3527447"/>
                </a:cubicBezTo>
                <a:cubicBezTo>
                  <a:pt x="10511911" y="3550374"/>
                  <a:pt x="10496077" y="3575835"/>
                  <a:pt x="10478596" y="3605159"/>
                </a:cubicBezTo>
                <a:close/>
                <a:moveTo>
                  <a:pt x="10418112" y="3709218"/>
                </a:moveTo>
                <a:cubicBezTo>
                  <a:pt x="10394171" y="3705038"/>
                  <a:pt x="10370674" y="3700351"/>
                  <a:pt x="10348190" y="3695221"/>
                </a:cubicBezTo>
                <a:cubicBezTo>
                  <a:pt x="10354650" y="3685721"/>
                  <a:pt x="10361047" y="3676221"/>
                  <a:pt x="10367444" y="3666720"/>
                </a:cubicBezTo>
                <a:cubicBezTo>
                  <a:pt x="10378464" y="3650380"/>
                  <a:pt x="10390877" y="3631950"/>
                  <a:pt x="10403291" y="3613899"/>
                </a:cubicBezTo>
                <a:cubicBezTo>
                  <a:pt x="10425458" y="3615799"/>
                  <a:pt x="10448069" y="3617319"/>
                  <a:pt x="10470743" y="3618396"/>
                </a:cubicBezTo>
                <a:cubicBezTo>
                  <a:pt x="10458012" y="3639993"/>
                  <a:pt x="10445345" y="3661843"/>
                  <a:pt x="10433122" y="3683061"/>
                </a:cubicBezTo>
                <a:lnTo>
                  <a:pt x="10430146" y="3688191"/>
                </a:lnTo>
                <a:cubicBezTo>
                  <a:pt x="10426155" y="3695221"/>
                  <a:pt x="10422102" y="3702188"/>
                  <a:pt x="10418048" y="3709218"/>
                </a:cubicBezTo>
                <a:close/>
                <a:moveTo>
                  <a:pt x="10356930" y="3812201"/>
                </a:moveTo>
                <a:cubicBezTo>
                  <a:pt x="10331659" y="3804474"/>
                  <a:pt x="10306958" y="3796241"/>
                  <a:pt x="10283271" y="3787627"/>
                </a:cubicBezTo>
                <a:cubicBezTo>
                  <a:pt x="10304172" y="3759506"/>
                  <a:pt x="10323552" y="3731449"/>
                  <a:pt x="10340082" y="3707255"/>
                </a:cubicBezTo>
                <a:cubicBezTo>
                  <a:pt x="10363010" y="3712512"/>
                  <a:pt x="10386824" y="3717388"/>
                  <a:pt x="10410955" y="3721632"/>
                </a:cubicBezTo>
                <a:cubicBezTo>
                  <a:pt x="10394234" y="3750576"/>
                  <a:pt x="10376184" y="3781294"/>
                  <a:pt x="10356993" y="3812201"/>
                </a:cubicBezTo>
                <a:close/>
                <a:moveTo>
                  <a:pt x="10289225" y="3912207"/>
                </a:moveTo>
                <a:cubicBezTo>
                  <a:pt x="10262560" y="3900744"/>
                  <a:pt x="10236403" y="3888583"/>
                  <a:pt x="10211386" y="3876043"/>
                </a:cubicBezTo>
                <a:cubicBezTo>
                  <a:pt x="10232223" y="3853052"/>
                  <a:pt x="10252997" y="3827718"/>
                  <a:pt x="10274784" y="3798964"/>
                </a:cubicBezTo>
                <a:cubicBezTo>
                  <a:pt x="10298978" y="3807831"/>
                  <a:pt x="10324059" y="3816254"/>
                  <a:pt x="10349456" y="3824045"/>
                </a:cubicBezTo>
                <a:cubicBezTo>
                  <a:pt x="10328429" y="3857232"/>
                  <a:pt x="10308669" y="3886177"/>
                  <a:pt x="10289225" y="3912207"/>
                </a:cubicBezTo>
                <a:close/>
                <a:moveTo>
                  <a:pt x="10210626" y="4004486"/>
                </a:moveTo>
                <a:cubicBezTo>
                  <a:pt x="10182568" y="3988779"/>
                  <a:pt x="10155081" y="3972312"/>
                  <a:pt x="10128733" y="3955402"/>
                </a:cubicBezTo>
                <a:cubicBezTo>
                  <a:pt x="10153815" y="3934818"/>
                  <a:pt x="10177755" y="3912207"/>
                  <a:pt x="10201822" y="3886430"/>
                </a:cubicBezTo>
                <a:cubicBezTo>
                  <a:pt x="10227030" y="3899160"/>
                  <a:pt x="10253567" y="3911511"/>
                  <a:pt x="10280801" y="3923354"/>
                </a:cubicBezTo>
                <a:cubicBezTo>
                  <a:pt x="10257620" y="3953565"/>
                  <a:pt x="10234629" y="3980229"/>
                  <a:pt x="10210626" y="4004486"/>
                </a:cubicBezTo>
                <a:close/>
                <a:moveTo>
                  <a:pt x="10118346" y="4083148"/>
                </a:moveTo>
                <a:cubicBezTo>
                  <a:pt x="10089403" y="4062945"/>
                  <a:pt x="10061092" y="4041854"/>
                  <a:pt x="10033858" y="4020193"/>
                </a:cubicBezTo>
                <a:cubicBezTo>
                  <a:pt x="10062802" y="4004106"/>
                  <a:pt x="10090986" y="3985359"/>
                  <a:pt x="10117650" y="3964395"/>
                </a:cubicBezTo>
                <a:cubicBezTo>
                  <a:pt x="10144314" y="3981559"/>
                  <a:pt x="10172181" y="3998343"/>
                  <a:pt x="10200682" y="4014430"/>
                </a:cubicBezTo>
                <a:cubicBezTo>
                  <a:pt x="10174461" y="4040081"/>
                  <a:pt x="10146847" y="4063135"/>
                  <a:pt x="10118346" y="4083148"/>
                </a:cubicBezTo>
                <a:close/>
                <a:moveTo>
                  <a:pt x="10012007" y="4142937"/>
                </a:moveTo>
                <a:cubicBezTo>
                  <a:pt x="9982747" y="4118046"/>
                  <a:pt x="9954562" y="4092396"/>
                  <a:pt x="9927962" y="4066555"/>
                </a:cubicBezTo>
                <a:cubicBezTo>
                  <a:pt x="9960135" y="4055851"/>
                  <a:pt x="9991360" y="4042677"/>
                  <a:pt x="10020874" y="4027223"/>
                </a:cubicBezTo>
                <a:cubicBezTo>
                  <a:pt x="10048171" y="4049074"/>
                  <a:pt x="10076862" y="4070608"/>
                  <a:pt x="10106376" y="4091319"/>
                </a:cubicBezTo>
                <a:cubicBezTo>
                  <a:pt x="10076545" y="4111269"/>
                  <a:pt x="10044814" y="4128560"/>
                  <a:pt x="10011944" y="4142937"/>
                </a:cubicBezTo>
                <a:close/>
                <a:moveTo>
                  <a:pt x="9895471" y="4180938"/>
                </a:moveTo>
                <a:cubicBezTo>
                  <a:pt x="9867540" y="4152247"/>
                  <a:pt x="9840686" y="4122796"/>
                  <a:pt x="9815415" y="4093282"/>
                </a:cubicBezTo>
                <a:cubicBezTo>
                  <a:pt x="9834985" y="4090495"/>
                  <a:pt x="9854303" y="4086822"/>
                  <a:pt x="9872986" y="4082262"/>
                </a:cubicBezTo>
                <a:cubicBezTo>
                  <a:pt x="9886667" y="4078968"/>
                  <a:pt x="9900221" y="4075232"/>
                  <a:pt x="9913331" y="4071241"/>
                </a:cubicBezTo>
                <a:cubicBezTo>
                  <a:pt x="9940248" y="4097589"/>
                  <a:pt x="9968686" y="4123620"/>
                  <a:pt x="9998010" y="4148827"/>
                </a:cubicBezTo>
                <a:cubicBezTo>
                  <a:pt x="9980846" y="4155857"/>
                  <a:pt x="9963049" y="4162254"/>
                  <a:pt x="9945062" y="4167827"/>
                </a:cubicBezTo>
                <a:cubicBezTo>
                  <a:pt x="9929165" y="4172831"/>
                  <a:pt x="9912444" y="4177201"/>
                  <a:pt x="9895471" y="4180938"/>
                </a:cubicBezTo>
                <a:close/>
                <a:moveTo>
                  <a:pt x="9772727" y="4196265"/>
                </a:moveTo>
                <a:cubicBezTo>
                  <a:pt x="9747266" y="4164851"/>
                  <a:pt x="9722629" y="4132550"/>
                  <a:pt x="9699322" y="4099995"/>
                </a:cubicBezTo>
                <a:cubicBezTo>
                  <a:pt x="9734220" y="4100629"/>
                  <a:pt x="9767850" y="4099109"/>
                  <a:pt x="9799391" y="4095435"/>
                </a:cubicBezTo>
                <a:cubicBezTo>
                  <a:pt x="9824979" y="4125583"/>
                  <a:pt x="9852023" y="4155414"/>
                  <a:pt x="9879764" y="4184168"/>
                </a:cubicBezTo>
                <a:cubicBezTo>
                  <a:pt x="9845816" y="4190755"/>
                  <a:pt x="9810665" y="4194745"/>
                  <a:pt x="9772727" y="4196265"/>
                </a:cubicBezTo>
                <a:close/>
                <a:moveTo>
                  <a:pt x="9649857" y="4192908"/>
                </a:moveTo>
                <a:cubicBezTo>
                  <a:pt x="9627057" y="4159467"/>
                  <a:pt x="9605080" y="4125140"/>
                  <a:pt x="9584369" y="4090749"/>
                </a:cubicBezTo>
                <a:cubicBezTo>
                  <a:pt x="9608056" y="4093979"/>
                  <a:pt x="9631300" y="4096449"/>
                  <a:pt x="9653657" y="4097969"/>
                </a:cubicBezTo>
                <a:cubicBezTo>
                  <a:pt x="9663538" y="4098666"/>
                  <a:pt x="9673165" y="4099172"/>
                  <a:pt x="9682411" y="4099489"/>
                </a:cubicBezTo>
                <a:cubicBezTo>
                  <a:pt x="9705592" y="4132233"/>
                  <a:pt x="9730230" y="4164851"/>
                  <a:pt x="9755817" y="4196708"/>
                </a:cubicBezTo>
                <a:cubicBezTo>
                  <a:pt x="9745873" y="4196898"/>
                  <a:pt x="9735740" y="4196961"/>
                  <a:pt x="9725543" y="4196835"/>
                </a:cubicBezTo>
                <a:cubicBezTo>
                  <a:pt x="9701349" y="4196518"/>
                  <a:pt x="9675951" y="4195188"/>
                  <a:pt x="9649920" y="4192908"/>
                </a:cubicBezTo>
                <a:close/>
                <a:moveTo>
                  <a:pt x="9465806" y="4055408"/>
                </a:moveTo>
                <a:cubicBezTo>
                  <a:pt x="9448832" y="4021587"/>
                  <a:pt x="9432428" y="3986942"/>
                  <a:pt x="9417164" y="3952235"/>
                </a:cubicBezTo>
                <a:cubicBezTo>
                  <a:pt x="9447945" y="3960278"/>
                  <a:pt x="9476066" y="3966929"/>
                  <a:pt x="9502793" y="3972312"/>
                </a:cubicBezTo>
                <a:cubicBezTo>
                  <a:pt x="9520337" y="4006386"/>
                  <a:pt x="9538957" y="4040270"/>
                  <a:pt x="9558211" y="4073141"/>
                </a:cubicBezTo>
                <a:cubicBezTo>
                  <a:pt x="9529457" y="4068518"/>
                  <a:pt x="9499120" y="4062691"/>
                  <a:pt x="9465869" y="4055344"/>
                </a:cubicBezTo>
                <a:close/>
                <a:moveTo>
                  <a:pt x="7072501" y="3867619"/>
                </a:moveTo>
                <a:cubicBezTo>
                  <a:pt x="7063317" y="3845895"/>
                  <a:pt x="7054260" y="3823918"/>
                  <a:pt x="7045456" y="3802067"/>
                </a:cubicBezTo>
                <a:cubicBezTo>
                  <a:pt x="7077757" y="3816508"/>
                  <a:pt x="7110881" y="3829998"/>
                  <a:pt x="7144069" y="3842095"/>
                </a:cubicBezTo>
                <a:cubicBezTo>
                  <a:pt x="7364095" y="3922341"/>
                  <a:pt x="7598688" y="3949258"/>
                  <a:pt x="7822577" y="3919934"/>
                </a:cubicBezTo>
                <a:cubicBezTo>
                  <a:pt x="8005616" y="3895930"/>
                  <a:pt x="8196381" y="3806691"/>
                  <a:pt x="8342052" y="3731639"/>
                </a:cubicBezTo>
                <a:cubicBezTo>
                  <a:pt x="8426604" y="3688001"/>
                  <a:pt x="8515146" y="3662730"/>
                  <a:pt x="8605145" y="3656650"/>
                </a:cubicBezTo>
                <a:cubicBezTo>
                  <a:pt x="8814024" y="3642463"/>
                  <a:pt x="9008210" y="3711625"/>
                  <a:pt x="9196061" y="3778444"/>
                </a:cubicBezTo>
                <a:cubicBezTo>
                  <a:pt x="9243436" y="3795354"/>
                  <a:pt x="9297081" y="3814418"/>
                  <a:pt x="9348065" y="3830695"/>
                </a:cubicBezTo>
                <a:cubicBezTo>
                  <a:pt x="9363012" y="3863629"/>
                  <a:pt x="9378149" y="3897577"/>
                  <a:pt x="9393287" y="3931714"/>
                </a:cubicBezTo>
                <a:cubicBezTo>
                  <a:pt x="9344012" y="3918097"/>
                  <a:pt x="9293218" y="3902453"/>
                  <a:pt x="9243816" y="3887253"/>
                </a:cubicBezTo>
                <a:cubicBezTo>
                  <a:pt x="9058307" y="3830061"/>
                  <a:pt x="8866466" y="3770907"/>
                  <a:pt x="8663477" y="3786804"/>
                </a:cubicBezTo>
                <a:cubicBezTo>
                  <a:pt x="8571261" y="3794024"/>
                  <a:pt x="8481325" y="3819865"/>
                  <a:pt x="8396076" y="3863629"/>
                </a:cubicBezTo>
                <a:cubicBezTo>
                  <a:pt x="8191124" y="3968702"/>
                  <a:pt x="8026517" y="4024564"/>
                  <a:pt x="7878186" y="4039510"/>
                </a:cubicBezTo>
                <a:cubicBezTo>
                  <a:pt x="7608948" y="4066618"/>
                  <a:pt x="7322863" y="4005563"/>
                  <a:pt x="7072501" y="3867619"/>
                </a:cubicBezTo>
                <a:close/>
                <a:moveTo>
                  <a:pt x="6974078" y="3752856"/>
                </a:moveTo>
                <a:cubicBezTo>
                  <a:pt x="6964260" y="3731449"/>
                  <a:pt x="6954571" y="3709788"/>
                  <a:pt x="6945134" y="3688381"/>
                </a:cubicBezTo>
                <a:cubicBezTo>
                  <a:pt x="6961411" y="3695158"/>
                  <a:pt x="6977878" y="3701618"/>
                  <a:pt x="6994219" y="3707761"/>
                </a:cubicBezTo>
                <a:cubicBezTo>
                  <a:pt x="7002769" y="3730562"/>
                  <a:pt x="7011509" y="3753363"/>
                  <a:pt x="7020313" y="3775720"/>
                </a:cubicBezTo>
                <a:cubicBezTo>
                  <a:pt x="7004858" y="3768436"/>
                  <a:pt x="6989342" y="3760773"/>
                  <a:pt x="6974078" y="3752856"/>
                </a:cubicBezTo>
                <a:close/>
                <a:moveTo>
                  <a:pt x="6871665" y="3640373"/>
                </a:moveTo>
                <a:cubicBezTo>
                  <a:pt x="6861151" y="3619282"/>
                  <a:pt x="6850764" y="3598065"/>
                  <a:pt x="6840820" y="3577101"/>
                </a:cubicBezTo>
                <a:cubicBezTo>
                  <a:pt x="6857287" y="3583372"/>
                  <a:pt x="6874135" y="3589515"/>
                  <a:pt x="6891172" y="3595342"/>
                </a:cubicBezTo>
                <a:cubicBezTo>
                  <a:pt x="6900102" y="3617319"/>
                  <a:pt x="6909413" y="3639676"/>
                  <a:pt x="6918976" y="3662034"/>
                </a:cubicBezTo>
                <a:cubicBezTo>
                  <a:pt x="6902952" y="3655004"/>
                  <a:pt x="6887119" y="3647783"/>
                  <a:pt x="6871665" y="3640310"/>
                </a:cubicBezTo>
                <a:close/>
                <a:moveTo>
                  <a:pt x="6766022" y="3532197"/>
                </a:moveTo>
                <a:cubicBezTo>
                  <a:pt x="6754685" y="3511359"/>
                  <a:pt x="6743348" y="3490079"/>
                  <a:pt x="6732327" y="3468925"/>
                </a:cubicBezTo>
                <a:cubicBezTo>
                  <a:pt x="6749238" y="3474879"/>
                  <a:pt x="6766592" y="3480642"/>
                  <a:pt x="6784136" y="3486089"/>
                </a:cubicBezTo>
                <a:cubicBezTo>
                  <a:pt x="6793763" y="3507876"/>
                  <a:pt x="6803960" y="3530297"/>
                  <a:pt x="6814536" y="3553034"/>
                </a:cubicBezTo>
                <a:cubicBezTo>
                  <a:pt x="6798386" y="3546447"/>
                  <a:pt x="6782109" y="3539480"/>
                  <a:pt x="6766022" y="3532260"/>
                </a:cubicBezTo>
                <a:close/>
                <a:moveTo>
                  <a:pt x="6654426" y="3424654"/>
                </a:moveTo>
                <a:cubicBezTo>
                  <a:pt x="6642519" y="3404640"/>
                  <a:pt x="6630485" y="3383929"/>
                  <a:pt x="6618641" y="3363029"/>
                </a:cubicBezTo>
                <a:cubicBezTo>
                  <a:pt x="6636249" y="3368666"/>
                  <a:pt x="6654236" y="3374112"/>
                  <a:pt x="6672222" y="3379179"/>
                </a:cubicBezTo>
                <a:cubicBezTo>
                  <a:pt x="6682736" y="3400966"/>
                  <a:pt x="6693566" y="3422880"/>
                  <a:pt x="6704523" y="3444414"/>
                </a:cubicBezTo>
                <a:cubicBezTo>
                  <a:pt x="6687677" y="3438081"/>
                  <a:pt x="6670829" y="3431430"/>
                  <a:pt x="6654426" y="3424654"/>
                </a:cubicBezTo>
                <a:close/>
                <a:moveTo>
                  <a:pt x="6537635" y="3320214"/>
                </a:moveTo>
                <a:cubicBezTo>
                  <a:pt x="6524842" y="3300517"/>
                  <a:pt x="6512301" y="3280630"/>
                  <a:pt x="6500142" y="3260996"/>
                </a:cubicBezTo>
                <a:cubicBezTo>
                  <a:pt x="6518572" y="3266379"/>
                  <a:pt x="6537192" y="3271446"/>
                  <a:pt x="6555686" y="3276133"/>
                </a:cubicBezTo>
                <a:cubicBezTo>
                  <a:pt x="6566580" y="3296843"/>
                  <a:pt x="6577980" y="3317998"/>
                  <a:pt x="6589697" y="3339088"/>
                </a:cubicBezTo>
                <a:cubicBezTo>
                  <a:pt x="6572217" y="3333135"/>
                  <a:pt x="6554736" y="3326801"/>
                  <a:pt x="6537635" y="3320214"/>
                </a:cubicBezTo>
                <a:close/>
                <a:moveTo>
                  <a:pt x="6416096" y="3220145"/>
                </a:moveTo>
                <a:cubicBezTo>
                  <a:pt x="6402732" y="3201271"/>
                  <a:pt x="6389558" y="3182207"/>
                  <a:pt x="6376828" y="3163333"/>
                </a:cubicBezTo>
                <a:cubicBezTo>
                  <a:pt x="6396018" y="3168400"/>
                  <a:pt x="6415399" y="3173150"/>
                  <a:pt x="6434590" y="3177457"/>
                </a:cubicBezTo>
                <a:cubicBezTo>
                  <a:pt x="6446180" y="3197661"/>
                  <a:pt x="6458213" y="3218181"/>
                  <a:pt x="6470437" y="3238449"/>
                </a:cubicBezTo>
                <a:cubicBezTo>
                  <a:pt x="6452260" y="3232685"/>
                  <a:pt x="6434019" y="3226605"/>
                  <a:pt x="6416032" y="3220145"/>
                </a:cubicBezTo>
                <a:close/>
                <a:moveTo>
                  <a:pt x="6288476" y="3123179"/>
                </a:moveTo>
                <a:cubicBezTo>
                  <a:pt x="6274858" y="3105508"/>
                  <a:pt x="6261368" y="3087458"/>
                  <a:pt x="6248131" y="3069471"/>
                </a:cubicBezTo>
                <a:cubicBezTo>
                  <a:pt x="6267955" y="3074094"/>
                  <a:pt x="6288096" y="3078464"/>
                  <a:pt x="6308299" y="3082454"/>
                </a:cubicBezTo>
                <a:cubicBezTo>
                  <a:pt x="6319953" y="3101265"/>
                  <a:pt x="6332177" y="3120392"/>
                  <a:pt x="6345477" y="3140596"/>
                </a:cubicBezTo>
                <a:cubicBezTo>
                  <a:pt x="6326286" y="3135086"/>
                  <a:pt x="6307223" y="3129259"/>
                  <a:pt x="6288476" y="3123115"/>
                </a:cubicBezTo>
                <a:close/>
                <a:moveTo>
                  <a:pt x="6155725" y="3030836"/>
                </a:moveTo>
                <a:cubicBezTo>
                  <a:pt x="6141791" y="3014179"/>
                  <a:pt x="6128175" y="2997332"/>
                  <a:pt x="6115064" y="2980738"/>
                </a:cubicBezTo>
                <a:cubicBezTo>
                  <a:pt x="6135711" y="2985045"/>
                  <a:pt x="6156739" y="2989099"/>
                  <a:pt x="6177703" y="2992709"/>
                </a:cubicBezTo>
                <a:cubicBezTo>
                  <a:pt x="6189990" y="3011012"/>
                  <a:pt x="6202720" y="3029380"/>
                  <a:pt x="6215640" y="3047494"/>
                </a:cubicBezTo>
                <a:cubicBezTo>
                  <a:pt x="6195626" y="3042363"/>
                  <a:pt x="6175549" y="3036790"/>
                  <a:pt x="6155725" y="3030836"/>
                </a:cubicBezTo>
                <a:close/>
                <a:moveTo>
                  <a:pt x="6018478" y="2943687"/>
                </a:moveTo>
                <a:cubicBezTo>
                  <a:pt x="6004798" y="2928423"/>
                  <a:pt x="5991244" y="2912843"/>
                  <a:pt x="5978070" y="2897326"/>
                </a:cubicBezTo>
                <a:cubicBezTo>
                  <a:pt x="5999541" y="2901253"/>
                  <a:pt x="6021328" y="2904800"/>
                  <a:pt x="6043052" y="2907966"/>
                </a:cubicBezTo>
                <a:cubicBezTo>
                  <a:pt x="6055403" y="2925067"/>
                  <a:pt x="6068259" y="2942357"/>
                  <a:pt x="6081370" y="2959458"/>
                </a:cubicBezTo>
                <a:cubicBezTo>
                  <a:pt x="6063699" y="2955404"/>
                  <a:pt x="6045966" y="2951034"/>
                  <a:pt x="6028549" y="2946411"/>
                </a:cubicBezTo>
                <a:cubicBezTo>
                  <a:pt x="6025192" y="2945524"/>
                  <a:pt x="6021835" y="2944637"/>
                  <a:pt x="6018542" y="2943751"/>
                </a:cubicBezTo>
                <a:close/>
                <a:moveTo>
                  <a:pt x="5878951" y="2863568"/>
                </a:moveTo>
                <a:cubicBezTo>
                  <a:pt x="5870528" y="2854765"/>
                  <a:pt x="5862040" y="2845708"/>
                  <a:pt x="5853744" y="2836778"/>
                </a:cubicBezTo>
                <a:cubicBezTo>
                  <a:pt x="5848867" y="2831521"/>
                  <a:pt x="5843800" y="2825947"/>
                  <a:pt x="5838480" y="2820057"/>
                </a:cubicBezTo>
                <a:cubicBezTo>
                  <a:pt x="5853364" y="2822147"/>
                  <a:pt x="5868057" y="2824174"/>
                  <a:pt x="5882308" y="2826011"/>
                </a:cubicBezTo>
                <a:cubicBezTo>
                  <a:pt x="5889971" y="2827024"/>
                  <a:pt x="5897635" y="2827974"/>
                  <a:pt x="5905298" y="2828861"/>
                </a:cubicBezTo>
                <a:cubicBezTo>
                  <a:pt x="5917775" y="2845138"/>
                  <a:pt x="5930442" y="2861162"/>
                  <a:pt x="5943046" y="2876615"/>
                </a:cubicBezTo>
                <a:lnTo>
                  <a:pt x="5943363" y="2876995"/>
                </a:lnTo>
                <a:cubicBezTo>
                  <a:pt x="5921639" y="2872689"/>
                  <a:pt x="5900041" y="2868192"/>
                  <a:pt x="5878888" y="2863632"/>
                </a:cubicBezTo>
                <a:close/>
                <a:moveTo>
                  <a:pt x="5738791" y="2790797"/>
                </a:moveTo>
                <a:cubicBezTo>
                  <a:pt x="5725110" y="2777369"/>
                  <a:pt x="5711556" y="2763562"/>
                  <a:pt x="5698319" y="2749692"/>
                </a:cubicBezTo>
                <a:cubicBezTo>
                  <a:pt x="5720803" y="2751972"/>
                  <a:pt x="5743477" y="2753999"/>
                  <a:pt x="5765961" y="2755835"/>
                </a:cubicBezTo>
                <a:cubicBezTo>
                  <a:pt x="5778375" y="2771226"/>
                  <a:pt x="5791105" y="2786426"/>
                  <a:pt x="5803899" y="2801247"/>
                </a:cubicBezTo>
                <a:cubicBezTo>
                  <a:pt x="5782175" y="2797953"/>
                  <a:pt x="5760324" y="2794470"/>
                  <a:pt x="5738727" y="2790797"/>
                </a:cubicBezTo>
                <a:close/>
                <a:moveTo>
                  <a:pt x="5597997" y="2724358"/>
                </a:moveTo>
                <a:cubicBezTo>
                  <a:pt x="5585900" y="2713084"/>
                  <a:pt x="5573993" y="2701621"/>
                  <a:pt x="5562402" y="2690157"/>
                </a:cubicBezTo>
                <a:cubicBezTo>
                  <a:pt x="5584760" y="2691360"/>
                  <a:pt x="5606927" y="2692184"/>
                  <a:pt x="5628461" y="2692690"/>
                </a:cubicBezTo>
                <a:cubicBezTo>
                  <a:pt x="5639861" y="2705991"/>
                  <a:pt x="5651705" y="2719291"/>
                  <a:pt x="5663612" y="2732338"/>
                </a:cubicBezTo>
                <a:cubicBezTo>
                  <a:pt x="5641761" y="2729868"/>
                  <a:pt x="5619720" y="2727271"/>
                  <a:pt x="5597933" y="2724358"/>
                </a:cubicBezTo>
                <a:close/>
                <a:moveTo>
                  <a:pt x="5463220" y="2669067"/>
                </a:moveTo>
                <a:cubicBezTo>
                  <a:pt x="5447703" y="2655449"/>
                  <a:pt x="5432312" y="2641389"/>
                  <a:pt x="5417365" y="2627202"/>
                </a:cubicBezTo>
                <a:cubicBezTo>
                  <a:pt x="5440166" y="2628025"/>
                  <a:pt x="5462903" y="2628532"/>
                  <a:pt x="5485197" y="2628785"/>
                </a:cubicBezTo>
                <a:cubicBezTo>
                  <a:pt x="5498877" y="2643986"/>
                  <a:pt x="5513191" y="2659313"/>
                  <a:pt x="5527885" y="2674513"/>
                </a:cubicBezTo>
                <a:cubicBezTo>
                  <a:pt x="5506731" y="2673056"/>
                  <a:pt x="5485070" y="2671220"/>
                  <a:pt x="5463220" y="2669067"/>
                </a:cubicBezTo>
                <a:close/>
                <a:moveTo>
                  <a:pt x="5315712" y="2608075"/>
                </a:moveTo>
                <a:cubicBezTo>
                  <a:pt x="5302032" y="2596548"/>
                  <a:pt x="5288478" y="2584831"/>
                  <a:pt x="5275241" y="2572987"/>
                </a:cubicBezTo>
                <a:cubicBezTo>
                  <a:pt x="5287085" y="2573114"/>
                  <a:pt x="5298675" y="2573241"/>
                  <a:pt x="5309885" y="2573241"/>
                </a:cubicBezTo>
                <a:cubicBezTo>
                  <a:pt x="5321096" y="2573241"/>
                  <a:pt x="5331736" y="2573177"/>
                  <a:pt x="5343833" y="2573051"/>
                </a:cubicBezTo>
                <a:cubicBezTo>
                  <a:pt x="5356500" y="2586351"/>
                  <a:pt x="5369357" y="2599461"/>
                  <a:pt x="5382214" y="2612192"/>
                </a:cubicBezTo>
                <a:cubicBezTo>
                  <a:pt x="5360300" y="2611178"/>
                  <a:pt x="5337943" y="2609785"/>
                  <a:pt x="5315649" y="2608138"/>
                </a:cubicBezTo>
                <a:close/>
                <a:moveTo>
                  <a:pt x="5173588" y="2556077"/>
                </a:moveTo>
                <a:cubicBezTo>
                  <a:pt x="5160225" y="2545373"/>
                  <a:pt x="5146861" y="2534290"/>
                  <a:pt x="5133751" y="2523079"/>
                </a:cubicBezTo>
                <a:cubicBezTo>
                  <a:pt x="5156425" y="2522889"/>
                  <a:pt x="5179162" y="2522446"/>
                  <a:pt x="5201646" y="2521686"/>
                </a:cubicBezTo>
                <a:cubicBezTo>
                  <a:pt x="5214123" y="2534163"/>
                  <a:pt x="5226853" y="2546576"/>
                  <a:pt x="5239773" y="2558673"/>
                </a:cubicBezTo>
                <a:cubicBezTo>
                  <a:pt x="5217986" y="2558103"/>
                  <a:pt x="5195819" y="2557217"/>
                  <a:pt x="5173588" y="2556077"/>
                </a:cubicBezTo>
                <a:close/>
                <a:moveTo>
                  <a:pt x="5030958" y="2508195"/>
                </a:moveTo>
                <a:cubicBezTo>
                  <a:pt x="5017848" y="2498252"/>
                  <a:pt x="5004610" y="2487801"/>
                  <a:pt x="4991310" y="2476971"/>
                </a:cubicBezTo>
                <a:cubicBezTo>
                  <a:pt x="5013477" y="2476465"/>
                  <a:pt x="5036405" y="2475641"/>
                  <a:pt x="5059775" y="2474438"/>
                </a:cubicBezTo>
                <a:cubicBezTo>
                  <a:pt x="5071999" y="2486155"/>
                  <a:pt x="5084793" y="2497872"/>
                  <a:pt x="5097713" y="2509525"/>
                </a:cubicBezTo>
                <a:cubicBezTo>
                  <a:pt x="5075356" y="2509399"/>
                  <a:pt x="5052935" y="2508955"/>
                  <a:pt x="5030895" y="2508195"/>
                </a:cubicBezTo>
                <a:close/>
                <a:moveTo>
                  <a:pt x="4888200" y="2463101"/>
                </a:moveTo>
                <a:cubicBezTo>
                  <a:pt x="4734360" y="2350554"/>
                  <a:pt x="4596099" y="2205010"/>
                  <a:pt x="4453152" y="2005251"/>
                </a:cubicBezTo>
                <a:cubicBezTo>
                  <a:pt x="4469429" y="1975674"/>
                  <a:pt x="4485643" y="1945843"/>
                  <a:pt x="4501287" y="1916392"/>
                </a:cubicBezTo>
                <a:cubicBezTo>
                  <a:pt x="4510977" y="1931466"/>
                  <a:pt x="4520287" y="1945653"/>
                  <a:pt x="4529597" y="1959587"/>
                </a:cubicBezTo>
                <a:cubicBezTo>
                  <a:pt x="4645944" y="2134138"/>
                  <a:pt x="4749497" y="2265052"/>
                  <a:pt x="4855456" y="2371582"/>
                </a:cubicBezTo>
                <a:cubicBezTo>
                  <a:pt x="4887440" y="2403756"/>
                  <a:pt x="4920628" y="2434537"/>
                  <a:pt x="4954259" y="2463291"/>
                </a:cubicBezTo>
                <a:cubicBezTo>
                  <a:pt x="4932598" y="2463544"/>
                  <a:pt x="4910431" y="2463481"/>
                  <a:pt x="4888200" y="2463101"/>
                </a:cubicBezTo>
                <a:close/>
                <a:moveTo>
                  <a:pt x="3671787" y="1258278"/>
                </a:moveTo>
                <a:cubicBezTo>
                  <a:pt x="3693701" y="1245991"/>
                  <a:pt x="3716122" y="1233894"/>
                  <a:pt x="3738542" y="1222367"/>
                </a:cubicBezTo>
                <a:cubicBezTo>
                  <a:pt x="3761533" y="1243394"/>
                  <a:pt x="3784714" y="1266068"/>
                  <a:pt x="3807451" y="1289819"/>
                </a:cubicBezTo>
                <a:cubicBezTo>
                  <a:pt x="3785347" y="1304006"/>
                  <a:pt x="3762990" y="1318889"/>
                  <a:pt x="3740949" y="1334217"/>
                </a:cubicBezTo>
                <a:cubicBezTo>
                  <a:pt x="3718339" y="1307679"/>
                  <a:pt x="3695158" y="1282155"/>
                  <a:pt x="3671850" y="1258278"/>
                </a:cubicBezTo>
                <a:close/>
                <a:moveTo>
                  <a:pt x="3599269" y="1189053"/>
                </a:moveTo>
                <a:cubicBezTo>
                  <a:pt x="3621056" y="1179109"/>
                  <a:pt x="3643223" y="1169482"/>
                  <a:pt x="3665390" y="1160298"/>
                </a:cubicBezTo>
                <a:cubicBezTo>
                  <a:pt x="3686608" y="1176956"/>
                  <a:pt x="3707635" y="1194626"/>
                  <a:pt x="3728029" y="1212867"/>
                </a:cubicBezTo>
                <a:cubicBezTo>
                  <a:pt x="3706812" y="1223823"/>
                  <a:pt x="3685214" y="1235414"/>
                  <a:pt x="3663744" y="1247384"/>
                </a:cubicBezTo>
                <a:lnTo>
                  <a:pt x="3662350" y="1248144"/>
                </a:lnTo>
                <a:cubicBezTo>
                  <a:pt x="3662350" y="1248144"/>
                  <a:pt x="3662160" y="1248208"/>
                  <a:pt x="3662097" y="1248271"/>
                </a:cubicBezTo>
                <a:cubicBezTo>
                  <a:pt x="3641703" y="1227687"/>
                  <a:pt x="3620613" y="1207800"/>
                  <a:pt x="3599269" y="1188989"/>
                </a:cubicBezTo>
                <a:close/>
                <a:moveTo>
                  <a:pt x="3532197" y="1133761"/>
                </a:moveTo>
                <a:cubicBezTo>
                  <a:pt x="3553857" y="1125781"/>
                  <a:pt x="3575835" y="1118117"/>
                  <a:pt x="3597748" y="1110897"/>
                </a:cubicBezTo>
                <a:cubicBezTo>
                  <a:pt x="3603069" y="1114444"/>
                  <a:pt x="3608389" y="1118054"/>
                  <a:pt x="3613962" y="1122044"/>
                </a:cubicBezTo>
                <a:cubicBezTo>
                  <a:pt x="3627453" y="1131544"/>
                  <a:pt x="3641070" y="1141551"/>
                  <a:pt x="3654433" y="1151875"/>
                </a:cubicBezTo>
                <a:cubicBezTo>
                  <a:pt x="3632583" y="1160995"/>
                  <a:pt x="3610732" y="1170495"/>
                  <a:pt x="3589262" y="1180249"/>
                </a:cubicBezTo>
                <a:cubicBezTo>
                  <a:pt x="3570578" y="1164099"/>
                  <a:pt x="3551450" y="1148518"/>
                  <a:pt x="3532197" y="1133761"/>
                </a:cubicBezTo>
                <a:close/>
                <a:moveTo>
                  <a:pt x="3485962" y="1100003"/>
                </a:moveTo>
                <a:cubicBezTo>
                  <a:pt x="3480515" y="1096267"/>
                  <a:pt x="3475322" y="1092720"/>
                  <a:pt x="3470255" y="1089363"/>
                </a:cubicBezTo>
                <a:cubicBezTo>
                  <a:pt x="3491662" y="1083093"/>
                  <a:pt x="3512943" y="1077203"/>
                  <a:pt x="3533590" y="1071756"/>
                </a:cubicBezTo>
                <a:cubicBezTo>
                  <a:pt x="3551387" y="1081636"/>
                  <a:pt x="3568868" y="1092087"/>
                  <a:pt x="3585652" y="1102980"/>
                </a:cubicBezTo>
                <a:cubicBezTo>
                  <a:pt x="3564181" y="1110200"/>
                  <a:pt x="3542647" y="1117801"/>
                  <a:pt x="3521430" y="1125591"/>
                </a:cubicBezTo>
                <a:cubicBezTo>
                  <a:pt x="3510093" y="1117104"/>
                  <a:pt x="3498186" y="1108490"/>
                  <a:pt x="3485899" y="1100003"/>
                </a:cubicBezTo>
                <a:close/>
                <a:moveTo>
                  <a:pt x="3411923" y="1053832"/>
                </a:moveTo>
                <a:cubicBezTo>
                  <a:pt x="3432064" y="1049209"/>
                  <a:pt x="3452268" y="1044775"/>
                  <a:pt x="3472155" y="1040785"/>
                </a:cubicBezTo>
                <a:cubicBezTo>
                  <a:pt x="3488115" y="1048132"/>
                  <a:pt x="3503886" y="1055922"/>
                  <a:pt x="3519276" y="1064092"/>
                </a:cubicBezTo>
                <a:cubicBezTo>
                  <a:pt x="3499389" y="1069413"/>
                  <a:pt x="3478805" y="1075239"/>
                  <a:pt x="3457968" y="1081446"/>
                </a:cubicBezTo>
                <a:cubicBezTo>
                  <a:pt x="3443021" y="1071883"/>
                  <a:pt x="3427567" y="1062636"/>
                  <a:pt x="3411860" y="1053832"/>
                </a:cubicBezTo>
                <a:close/>
                <a:moveTo>
                  <a:pt x="3356885" y="1025268"/>
                </a:moveTo>
                <a:cubicBezTo>
                  <a:pt x="3375886" y="1021911"/>
                  <a:pt x="3394823" y="1018745"/>
                  <a:pt x="3413317" y="1015958"/>
                </a:cubicBezTo>
                <a:cubicBezTo>
                  <a:pt x="3426997" y="1021215"/>
                  <a:pt x="3440741" y="1026851"/>
                  <a:pt x="3454421" y="1032805"/>
                </a:cubicBezTo>
                <a:cubicBezTo>
                  <a:pt x="3435484" y="1036858"/>
                  <a:pt x="3416230" y="1041165"/>
                  <a:pt x="3397166" y="1045725"/>
                </a:cubicBezTo>
                <a:cubicBezTo>
                  <a:pt x="3384056" y="1038695"/>
                  <a:pt x="3370566" y="1031855"/>
                  <a:pt x="3356885" y="1025268"/>
                </a:cubicBezTo>
                <a:close/>
                <a:moveTo>
                  <a:pt x="3304887" y="1002151"/>
                </a:moveTo>
                <a:cubicBezTo>
                  <a:pt x="3321988" y="999934"/>
                  <a:pt x="3339341" y="997844"/>
                  <a:pt x="3356759" y="995881"/>
                </a:cubicBezTo>
                <a:cubicBezTo>
                  <a:pt x="3368286" y="999617"/>
                  <a:pt x="3379686" y="1003481"/>
                  <a:pt x="3390769" y="1007471"/>
                </a:cubicBezTo>
                <a:cubicBezTo>
                  <a:pt x="3373352" y="1010321"/>
                  <a:pt x="3355809" y="1013361"/>
                  <a:pt x="3338455" y="1016591"/>
                </a:cubicBezTo>
                <a:cubicBezTo>
                  <a:pt x="3327498" y="1011588"/>
                  <a:pt x="3316287" y="1006774"/>
                  <a:pt x="3304887" y="1002087"/>
                </a:cubicBezTo>
                <a:close/>
                <a:moveTo>
                  <a:pt x="3492169" y="1005127"/>
                </a:moveTo>
                <a:cubicBezTo>
                  <a:pt x="3504773" y="1009181"/>
                  <a:pt x="3517376" y="1013551"/>
                  <a:pt x="3529790" y="1018048"/>
                </a:cubicBezTo>
                <a:cubicBezTo>
                  <a:pt x="3511740" y="1021278"/>
                  <a:pt x="3494069" y="1024698"/>
                  <a:pt x="3477095" y="1028118"/>
                </a:cubicBezTo>
                <a:cubicBezTo>
                  <a:pt x="3465062" y="1022545"/>
                  <a:pt x="3452711" y="1017161"/>
                  <a:pt x="3440171" y="1011968"/>
                </a:cubicBezTo>
                <a:cubicBezTo>
                  <a:pt x="3458031" y="1009434"/>
                  <a:pt x="3475512" y="1007154"/>
                  <a:pt x="3492169" y="1005127"/>
                </a:cubicBezTo>
                <a:close/>
                <a:moveTo>
                  <a:pt x="8779127" y="2732528"/>
                </a:moveTo>
                <a:cubicBezTo>
                  <a:pt x="8791730" y="2753492"/>
                  <a:pt x="8804524" y="2775026"/>
                  <a:pt x="8817318" y="2796750"/>
                </a:cubicBezTo>
                <a:cubicBezTo>
                  <a:pt x="8799330" y="2779586"/>
                  <a:pt x="8781153" y="2762042"/>
                  <a:pt x="8763356" y="2744879"/>
                </a:cubicBezTo>
                <a:cubicBezTo>
                  <a:pt x="8574491" y="2562347"/>
                  <a:pt x="8360482" y="2355495"/>
                  <a:pt x="8069838" y="2350111"/>
                </a:cubicBezTo>
                <a:cubicBezTo>
                  <a:pt x="7978825" y="2348401"/>
                  <a:pt x="7888573" y="2372405"/>
                  <a:pt x="7793824" y="2423453"/>
                </a:cubicBezTo>
                <a:cubicBezTo>
                  <a:pt x="7718708" y="2463861"/>
                  <a:pt x="7646949" y="2509652"/>
                  <a:pt x="7577598" y="2553987"/>
                </a:cubicBezTo>
                <a:lnTo>
                  <a:pt x="7577027" y="2554367"/>
                </a:lnTo>
                <a:cubicBezTo>
                  <a:pt x="7481899" y="2615042"/>
                  <a:pt x="7392089" y="2672423"/>
                  <a:pt x="7304497" y="2709664"/>
                </a:cubicBezTo>
                <a:cubicBezTo>
                  <a:pt x="7142549" y="2778573"/>
                  <a:pt x="6975471" y="2831014"/>
                  <a:pt x="6807823" y="2865722"/>
                </a:cubicBezTo>
                <a:cubicBezTo>
                  <a:pt x="6803516" y="2831014"/>
                  <a:pt x="6799589" y="2797383"/>
                  <a:pt x="6795219" y="2760269"/>
                </a:cubicBezTo>
                <a:lnTo>
                  <a:pt x="6794586" y="2754949"/>
                </a:lnTo>
                <a:cubicBezTo>
                  <a:pt x="6949757" y="2713401"/>
                  <a:pt x="7103851" y="2657603"/>
                  <a:pt x="7252752" y="2589011"/>
                </a:cubicBezTo>
                <a:cubicBezTo>
                  <a:pt x="7335784" y="2550756"/>
                  <a:pt x="7420209" y="2494515"/>
                  <a:pt x="7509513" y="2434917"/>
                </a:cubicBezTo>
                <a:lnTo>
                  <a:pt x="7507233" y="2431560"/>
                </a:lnTo>
                <a:lnTo>
                  <a:pt x="7509892" y="2434663"/>
                </a:lnTo>
                <a:cubicBezTo>
                  <a:pt x="7583931" y="2385262"/>
                  <a:pt x="7660566" y="2334214"/>
                  <a:pt x="7739989" y="2291336"/>
                </a:cubicBezTo>
                <a:cubicBezTo>
                  <a:pt x="7833218" y="2240858"/>
                  <a:pt x="7921570" y="2217551"/>
                  <a:pt x="8010112" y="2220021"/>
                </a:cubicBezTo>
                <a:cubicBezTo>
                  <a:pt x="8303417" y="2228128"/>
                  <a:pt x="8513562" y="2451384"/>
                  <a:pt x="8699008" y="2648419"/>
                </a:cubicBezTo>
                <a:cubicBezTo>
                  <a:pt x="8725102" y="2676160"/>
                  <a:pt x="8752083" y="2704851"/>
                  <a:pt x="8779063" y="2732528"/>
                </a:cubicBezTo>
                <a:close/>
                <a:moveTo>
                  <a:pt x="8935184" y="2921203"/>
                </a:moveTo>
                <a:cubicBezTo>
                  <a:pt x="8948611" y="2942737"/>
                  <a:pt x="8961975" y="2964271"/>
                  <a:pt x="8974959" y="2985615"/>
                </a:cubicBezTo>
                <a:cubicBezTo>
                  <a:pt x="8965269" y="2978078"/>
                  <a:pt x="8955325" y="2970161"/>
                  <a:pt x="8945191" y="2961991"/>
                </a:cubicBezTo>
                <a:cubicBezTo>
                  <a:pt x="8934867" y="2953694"/>
                  <a:pt x="8924228" y="2944827"/>
                  <a:pt x="8912573" y="2935074"/>
                </a:cubicBezTo>
                <a:cubicBezTo>
                  <a:pt x="8899906" y="2912526"/>
                  <a:pt x="8887176" y="2890232"/>
                  <a:pt x="8874699" y="2868572"/>
                </a:cubicBezTo>
                <a:cubicBezTo>
                  <a:pt x="8896614" y="2888269"/>
                  <a:pt x="8916500" y="2905560"/>
                  <a:pt x="8935121" y="2921203"/>
                </a:cubicBezTo>
                <a:close/>
                <a:moveTo>
                  <a:pt x="9079525" y="3076944"/>
                </a:moveTo>
                <a:cubicBezTo>
                  <a:pt x="9093838" y="3098668"/>
                  <a:pt x="9108723" y="3121595"/>
                  <a:pt x="9124049" y="3145409"/>
                </a:cubicBezTo>
                <a:cubicBezTo>
                  <a:pt x="9104859" y="3134009"/>
                  <a:pt x="9084845" y="3121279"/>
                  <a:pt x="9063311" y="3106775"/>
                </a:cubicBezTo>
                <a:cubicBezTo>
                  <a:pt x="9049567" y="3083341"/>
                  <a:pt x="9036013" y="3060477"/>
                  <a:pt x="9022903" y="3038563"/>
                </a:cubicBezTo>
                <a:cubicBezTo>
                  <a:pt x="9042981" y="3053004"/>
                  <a:pt x="9061664" y="3065607"/>
                  <a:pt x="9079588" y="3076881"/>
                </a:cubicBezTo>
                <a:close/>
                <a:moveTo>
                  <a:pt x="9219242" y="3209758"/>
                </a:moveTo>
                <a:cubicBezTo>
                  <a:pt x="9236089" y="3233762"/>
                  <a:pt x="9252620" y="3257639"/>
                  <a:pt x="9268644" y="3281010"/>
                </a:cubicBezTo>
                <a:cubicBezTo>
                  <a:pt x="9268580" y="3281010"/>
                  <a:pt x="9268517" y="3281010"/>
                  <a:pt x="9268453" y="3280947"/>
                </a:cubicBezTo>
                <a:cubicBezTo>
                  <a:pt x="9249516" y="3273663"/>
                  <a:pt x="9229566" y="3264923"/>
                  <a:pt x="9209109" y="3254979"/>
                </a:cubicBezTo>
                <a:cubicBezTo>
                  <a:pt x="9194288" y="3231038"/>
                  <a:pt x="9179278" y="3207034"/>
                  <a:pt x="9164204" y="3183284"/>
                </a:cubicBezTo>
                <a:cubicBezTo>
                  <a:pt x="9172121" y="3187337"/>
                  <a:pt x="9179848" y="3191264"/>
                  <a:pt x="9187448" y="3194811"/>
                </a:cubicBezTo>
                <a:cubicBezTo>
                  <a:pt x="9198215" y="3199878"/>
                  <a:pt x="9208792" y="3204881"/>
                  <a:pt x="9219242" y="3209758"/>
                </a:cubicBezTo>
                <a:close/>
                <a:moveTo>
                  <a:pt x="9361619" y="3329461"/>
                </a:moveTo>
                <a:cubicBezTo>
                  <a:pt x="9379417" y="3352895"/>
                  <a:pt x="9396897" y="3376139"/>
                  <a:pt x="9413744" y="3398813"/>
                </a:cubicBezTo>
                <a:cubicBezTo>
                  <a:pt x="9393983" y="3393683"/>
                  <a:pt x="9373653" y="3388110"/>
                  <a:pt x="9353006" y="3382029"/>
                </a:cubicBezTo>
                <a:cubicBezTo>
                  <a:pt x="9335779" y="3355999"/>
                  <a:pt x="9319628" y="3331868"/>
                  <a:pt x="9303921" y="3308687"/>
                </a:cubicBezTo>
                <a:cubicBezTo>
                  <a:pt x="9322858" y="3315718"/>
                  <a:pt x="9342239" y="3322621"/>
                  <a:pt x="9361619" y="3329398"/>
                </a:cubicBezTo>
                <a:close/>
                <a:moveTo>
                  <a:pt x="4699335" y="1209256"/>
                </a:moveTo>
                <a:cubicBezTo>
                  <a:pt x="4715486" y="1222367"/>
                  <a:pt x="4731383" y="1235667"/>
                  <a:pt x="4746710" y="1248904"/>
                </a:cubicBezTo>
                <a:cubicBezTo>
                  <a:pt x="4728976" y="1263091"/>
                  <a:pt x="4711052" y="1278038"/>
                  <a:pt x="4693508" y="1293492"/>
                </a:cubicBezTo>
                <a:cubicBezTo>
                  <a:pt x="4663868" y="1265245"/>
                  <a:pt x="4633150" y="1237947"/>
                  <a:pt x="4601989" y="1212043"/>
                </a:cubicBezTo>
                <a:cubicBezTo>
                  <a:pt x="4604333" y="1210523"/>
                  <a:pt x="4606676" y="1209003"/>
                  <a:pt x="4609020" y="1207546"/>
                </a:cubicBezTo>
                <a:cubicBezTo>
                  <a:pt x="4624790" y="1197476"/>
                  <a:pt x="4641131" y="1187533"/>
                  <a:pt x="4657598" y="1177906"/>
                </a:cubicBezTo>
                <a:cubicBezTo>
                  <a:pt x="4671785" y="1187786"/>
                  <a:pt x="4685845" y="1198299"/>
                  <a:pt x="4699399" y="1209256"/>
                </a:cubicBezTo>
                <a:close/>
                <a:moveTo>
                  <a:pt x="4821762" y="1209510"/>
                </a:moveTo>
                <a:cubicBezTo>
                  <a:pt x="4826005" y="1212803"/>
                  <a:pt x="4830375" y="1216350"/>
                  <a:pt x="4834999" y="1220150"/>
                </a:cubicBezTo>
                <a:cubicBezTo>
                  <a:pt x="4864703" y="1244661"/>
                  <a:pt x="4893774" y="1270058"/>
                  <a:pt x="4921578" y="1295772"/>
                </a:cubicBezTo>
                <a:cubicBezTo>
                  <a:pt x="4905048" y="1311923"/>
                  <a:pt x="4888137" y="1329276"/>
                  <a:pt x="4871163" y="1347390"/>
                </a:cubicBezTo>
                <a:cubicBezTo>
                  <a:pt x="4837976" y="1313443"/>
                  <a:pt x="4803268" y="1280508"/>
                  <a:pt x="4767864" y="1249411"/>
                </a:cubicBezTo>
                <a:cubicBezTo>
                  <a:pt x="4785724" y="1235477"/>
                  <a:pt x="4803838" y="1222114"/>
                  <a:pt x="4821762" y="1209510"/>
                </a:cubicBezTo>
                <a:close/>
                <a:moveTo>
                  <a:pt x="9507734" y="3434471"/>
                </a:moveTo>
                <a:cubicBezTo>
                  <a:pt x="9526417" y="3456764"/>
                  <a:pt x="9544784" y="3479059"/>
                  <a:pt x="9562518" y="3500973"/>
                </a:cubicBezTo>
                <a:cubicBezTo>
                  <a:pt x="9541681" y="3498756"/>
                  <a:pt x="9520274" y="3495969"/>
                  <a:pt x="9498550" y="3492549"/>
                </a:cubicBezTo>
                <a:cubicBezTo>
                  <a:pt x="9481892" y="3469178"/>
                  <a:pt x="9464602" y="3445174"/>
                  <a:pt x="9446995" y="3421107"/>
                </a:cubicBezTo>
                <a:cubicBezTo>
                  <a:pt x="9467326" y="3425984"/>
                  <a:pt x="9487719" y="3430481"/>
                  <a:pt x="9507670" y="3434471"/>
                </a:cubicBezTo>
                <a:close/>
                <a:moveTo>
                  <a:pt x="10102133" y="3720682"/>
                </a:moveTo>
                <a:cubicBezTo>
                  <a:pt x="10125250" y="3733539"/>
                  <a:pt x="10149444" y="3745826"/>
                  <a:pt x="10174208" y="3757289"/>
                </a:cubicBezTo>
                <a:cubicBezTo>
                  <a:pt x="10152294" y="3780660"/>
                  <a:pt x="10131140" y="3801181"/>
                  <a:pt x="10109860" y="3819865"/>
                </a:cubicBezTo>
                <a:cubicBezTo>
                  <a:pt x="10084526" y="3804347"/>
                  <a:pt x="10059952" y="3788070"/>
                  <a:pt x="10036645" y="3771350"/>
                </a:cubicBezTo>
                <a:cubicBezTo>
                  <a:pt x="10058305" y="3756340"/>
                  <a:pt x="10079839" y="3739683"/>
                  <a:pt x="10102196" y="3720682"/>
                </a:cubicBezTo>
                <a:close/>
                <a:moveTo>
                  <a:pt x="9575375" y="4075865"/>
                </a:moveTo>
                <a:cubicBezTo>
                  <a:pt x="9555868" y="4042867"/>
                  <a:pt x="9537184" y="4009237"/>
                  <a:pt x="9519767" y="3975732"/>
                </a:cubicBezTo>
                <a:cubicBezTo>
                  <a:pt x="9541491" y="3979849"/>
                  <a:pt x="9561948" y="3983079"/>
                  <a:pt x="9581899" y="3985612"/>
                </a:cubicBezTo>
                <a:cubicBezTo>
                  <a:pt x="9591082" y="3986752"/>
                  <a:pt x="9600266" y="3987766"/>
                  <a:pt x="9609259" y="3988653"/>
                </a:cubicBezTo>
                <a:cubicBezTo>
                  <a:pt x="9629273" y="4021460"/>
                  <a:pt x="9650554" y="4053951"/>
                  <a:pt x="9672531" y="4085555"/>
                </a:cubicBezTo>
                <a:cubicBezTo>
                  <a:pt x="9666451" y="4085239"/>
                  <a:pt x="9660371" y="4084922"/>
                  <a:pt x="9654480" y="4084542"/>
                </a:cubicBezTo>
                <a:cubicBezTo>
                  <a:pt x="9628957" y="4082768"/>
                  <a:pt x="9603052" y="4079982"/>
                  <a:pt x="9575375" y="4075928"/>
                </a:cubicBezTo>
                <a:close/>
                <a:moveTo>
                  <a:pt x="9410071" y="3936338"/>
                </a:moveTo>
                <a:cubicBezTo>
                  <a:pt x="9395693" y="3903847"/>
                  <a:pt x="9381000" y="3870913"/>
                  <a:pt x="9365293" y="3836142"/>
                </a:cubicBezTo>
                <a:cubicBezTo>
                  <a:pt x="9395060" y="3845325"/>
                  <a:pt x="9422104" y="3852989"/>
                  <a:pt x="9447565" y="3859322"/>
                </a:cubicBezTo>
                <a:cubicBezTo>
                  <a:pt x="9456622" y="3878069"/>
                  <a:pt x="9465679" y="3896880"/>
                  <a:pt x="9474735" y="3915817"/>
                </a:cubicBezTo>
                <a:cubicBezTo>
                  <a:pt x="9481259" y="3929561"/>
                  <a:pt x="9488036" y="3943305"/>
                  <a:pt x="9494876" y="3956858"/>
                </a:cubicBezTo>
                <a:cubicBezTo>
                  <a:pt x="9468275" y="3951221"/>
                  <a:pt x="9440408" y="3944444"/>
                  <a:pt x="9410071" y="3936338"/>
                </a:cubicBezTo>
                <a:close/>
                <a:moveTo>
                  <a:pt x="7038109" y="3783954"/>
                </a:moveTo>
                <a:cubicBezTo>
                  <a:pt x="7028609" y="3760140"/>
                  <a:pt x="7019553" y="3736642"/>
                  <a:pt x="7011002" y="3713842"/>
                </a:cubicBezTo>
                <a:cubicBezTo>
                  <a:pt x="7035703" y="3722772"/>
                  <a:pt x="7060910" y="3731195"/>
                  <a:pt x="7085991" y="3738859"/>
                </a:cubicBezTo>
                <a:cubicBezTo>
                  <a:pt x="7307537" y="3806374"/>
                  <a:pt x="7542510" y="3822968"/>
                  <a:pt x="7765512" y="3786867"/>
                </a:cubicBezTo>
                <a:cubicBezTo>
                  <a:pt x="7924040" y="3761153"/>
                  <a:pt x="8086558" y="3688634"/>
                  <a:pt x="8281820" y="3587615"/>
                </a:cubicBezTo>
                <a:cubicBezTo>
                  <a:pt x="8367259" y="3543280"/>
                  <a:pt x="8456054" y="3518200"/>
                  <a:pt x="8545610" y="3513006"/>
                </a:cubicBezTo>
                <a:cubicBezTo>
                  <a:pt x="8763039" y="3500466"/>
                  <a:pt x="8960328" y="3580711"/>
                  <a:pt x="9151093" y="3658297"/>
                </a:cubicBezTo>
                <a:lnTo>
                  <a:pt x="9151600" y="3658487"/>
                </a:lnTo>
                <a:cubicBezTo>
                  <a:pt x="9201255" y="3678691"/>
                  <a:pt x="9248249" y="3697755"/>
                  <a:pt x="9295054" y="3715045"/>
                </a:cubicBezTo>
                <a:cubicBezTo>
                  <a:pt x="9310001" y="3747346"/>
                  <a:pt x="9325265" y="3780597"/>
                  <a:pt x="9340465" y="3814038"/>
                </a:cubicBezTo>
                <a:cubicBezTo>
                  <a:pt x="9294927" y="3799217"/>
                  <a:pt x="9249136" y="3782940"/>
                  <a:pt x="9200811" y="3765777"/>
                </a:cubicBezTo>
                <a:lnTo>
                  <a:pt x="9200495" y="3765650"/>
                </a:lnTo>
                <a:cubicBezTo>
                  <a:pt x="9011377" y="3698325"/>
                  <a:pt x="8815798" y="3628719"/>
                  <a:pt x="8604132" y="3643160"/>
                </a:cubicBezTo>
                <a:cubicBezTo>
                  <a:pt x="8512296" y="3649430"/>
                  <a:pt x="8422044" y="3675144"/>
                  <a:pt x="8335845" y="3719605"/>
                </a:cubicBezTo>
                <a:cubicBezTo>
                  <a:pt x="8191124" y="3794151"/>
                  <a:pt x="8001752" y="3882756"/>
                  <a:pt x="7820741" y="3906507"/>
                </a:cubicBezTo>
                <a:cubicBezTo>
                  <a:pt x="7563284" y="3940265"/>
                  <a:pt x="7285433" y="3896753"/>
                  <a:pt x="7038109" y="3783954"/>
                </a:cubicBezTo>
                <a:close/>
                <a:moveTo>
                  <a:pt x="6937090" y="3669824"/>
                </a:moveTo>
                <a:cubicBezTo>
                  <a:pt x="6927273" y="3647087"/>
                  <a:pt x="6917582" y="3624033"/>
                  <a:pt x="6908146" y="3601042"/>
                </a:cubicBezTo>
                <a:cubicBezTo>
                  <a:pt x="6926323" y="3607059"/>
                  <a:pt x="6944373" y="3612632"/>
                  <a:pt x="6961917" y="3617826"/>
                </a:cubicBezTo>
                <a:cubicBezTo>
                  <a:pt x="6970087" y="3641513"/>
                  <a:pt x="6978701" y="3665770"/>
                  <a:pt x="6987695" y="3690154"/>
                </a:cubicBezTo>
                <a:cubicBezTo>
                  <a:pt x="6970594" y="3683631"/>
                  <a:pt x="6953557" y="3676791"/>
                  <a:pt x="6937027" y="3669824"/>
                </a:cubicBezTo>
                <a:close/>
                <a:moveTo>
                  <a:pt x="6832904" y="3560381"/>
                </a:moveTo>
                <a:cubicBezTo>
                  <a:pt x="6821947" y="3537073"/>
                  <a:pt x="6811307" y="3513893"/>
                  <a:pt x="6801236" y="3491282"/>
                </a:cubicBezTo>
                <a:cubicBezTo>
                  <a:pt x="6819857" y="3496856"/>
                  <a:pt x="6838477" y="3502113"/>
                  <a:pt x="6856654" y="3506863"/>
                </a:cubicBezTo>
                <a:cubicBezTo>
                  <a:pt x="6865521" y="3530550"/>
                  <a:pt x="6875021" y="3554997"/>
                  <a:pt x="6884902" y="3579635"/>
                </a:cubicBezTo>
                <a:cubicBezTo>
                  <a:pt x="6867231" y="3573428"/>
                  <a:pt x="6849751" y="3566968"/>
                  <a:pt x="6832904" y="3560318"/>
                </a:cubicBezTo>
                <a:close/>
                <a:moveTo>
                  <a:pt x="6723208" y="3451318"/>
                </a:moveTo>
                <a:cubicBezTo>
                  <a:pt x="6711427" y="3428327"/>
                  <a:pt x="6700153" y="3405716"/>
                  <a:pt x="6689640" y="3383993"/>
                </a:cubicBezTo>
                <a:cubicBezTo>
                  <a:pt x="6708513" y="3389123"/>
                  <a:pt x="6727704" y="3394000"/>
                  <a:pt x="6746895" y="3398497"/>
                </a:cubicBezTo>
                <a:cubicBezTo>
                  <a:pt x="6756522" y="3422120"/>
                  <a:pt x="6766655" y="3445934"/>
                  <a:pt x="6776916" y="3469558"/>
                </a:cubicBezTo>
                <a:cubicBezTo>
                  <a:pt x="6758738" y="3463732"/>
                  <a:pt x="6740751" y="3457651"/>
                  <a:pt x="6723208" y="3451318"/>
                </a:cubicBezTo>
                <a:close/>
                <a:moveTo>
                  <a:pt x="6608761" y="3345548"/>
                </a:moveTo>
                <a:cubicBezTo>
                  <a:pt x="6596347" y="3323381"/>
                  <a:pt x="6584504" y="3301594"/>
                  <a:pt x="6573357" y="3280566"/>
                </a:cubicBezTo>
                <a:cubicBezTo>
                  <a:pt x="6592801" y="3285316"/>
                  <a:pt x="6612687" y="3289750"/>
                  <a:pt x="6632575" y="3293867"/>
                </a:cubicBezTo>
                <a:cubicBezTo>
                  <a:pt x="6642898" y="3316984"/>
                  <a:pt x="6653539" y="3340101"/>
                  <a:pt x="6664306" y="3362775"/>
                </a:cubicBezTo>
                <a:cubicBezTo>
                  <a:pt x="6645368" y="3357265"/>
                  <a:pt x="6626748" y="3351502"/>
                  <a:pt x="6608761" y="3345612"/>
                </a:cubicBezTo>
                <a:close/>
                <a:moveTo>
                  <a:pt x="6490007" y="3244529"/>
                </a:moveTo>
                <a:cubicBezTo>
                  <a:pt x="6476961" y="3223185"/>
                  <a:pt x="6464420" y="3202031"/>
                  <a:pt x="6452514" y="3181447"/>
                </a:cubicBezTo>
                <a:cubicBezTo>
                  <a:pt x="6472654" y="3185817"/>
                  <a:pt x="6493238" y="3189871"/>
                  <a:pt x="6513885" y="3193607"/>
                </a:cubicBezTo>
                <a:cubicBezTo>
                  <a:pt x="6524968" y="3216281"/>
                  <a:pt x="6536306" y="3238829"/>
                  <a:pt x="6547769" y="3260869"/>
                </a:cubicBezTo>
                <a:cubicBezTo>
                  <a:pt x="6528199" y="3255739"/>
                  <a:pt x="6508818" y="3250229"/>
                  <a:pt x="6490007" y="3244529"/>
                </a:cubicBezTo>
                <a:close/>
                <a:moveTo>
                  <a:pt x="6365428" y="3146233"/>
                </a:moveTo>
                <a:cubicBezTo>
                  <a:pt x="6351937" y="3125966"/>
                  <a:pt x="6338890" y="3105762"/>
                  <a:pt x="6326477" y="3085938"/>
                </a:cubicBezTo>
                <a:cubicBezTo>
                  <a:pt x="6347440" y="3089865"/>
                  <a:pt x="6368784" y="3093475"/>
                  <a:pt x="6390065" y="3096705"/>
                </a:cubicBezTo>
                <a:cubicBezTo>
                  <a:pt x="6401339" y="3117985"/>
                  <a:pt x="6413246" y="3139709"/>
                  <a:pt x="6425533" y="3161497"/>
                </a:cubicBezTo>
                <a:cubicBezTo>
                  <a:pt x="6405075" y="3156683"/>
                  <a:pt x="6384935" y="3151616"/>
                  <a:pt x="6365428" y="3146296"/>
                </a:cubicBezTo>
                <a:close/>
                <a:moveTo>
                  <a:pt x="6235908" y="3052560"/>
                </a:moveTo>
                <a:cubicBezTo>
                  <a:pt x="6222417" y="3033876"/>
                  <a:pt x="6209117" y="3014813"/>
                  <a:pt x="6196133" y="2995749"/>
                </a:cubicBezTo>
                <a:cubicBezTo>
                  <a:pt x="6218364" y="2999359"/>
                  <a:pt x="6240467" y="3002526"/>
                  <a:pt x="6262002" y="3005249"/>
                </a:cubicBezTo>
                <a:cubicBezTo>
                  <a:pt x="6273909" y="3025896"/>
                  <a:pt x="6286196" y="3046543"/>
                  <a:pt x="6298546" y="3066684"/>
                </a:cubicBezTo>
                <a:cubicBezTo>
                  <a:pt x="6277329" y="3062314"/>
                  <a:pt x="6256301" y="3057627"/>
                  <a:pt x="6235908" y="3052624"/>
                </a:cubicBezTo>
                <a:close/>
                <a:moveTo>
                  <a:pt x="6101954" y="2964081"/>
                </a:moveTo>
                <a:cubicBezTo>
                  <a:pt x="6088147" y="2946284"/>
                  <a:pt x="6074656" y="2928360"/>
                  <a:pt x="6061673" y="2910626"/>
                </a:cubicBezTo>
                <a:cubicBezTo>
                  <a:pt x="6084157" y="2913667"/>
                  <a:pt x="6107020" y="2916390"/>
                  <a:pt x="6129821" y="2918670"/>
                </a:cubicBezTo>
                <a:cubicBezTo>
                  <a:pt x="6133748" y="2925003"/>
                  <a:pt x="6137738" y="2931400"/>
                  <a:pt x="6141728" y="2937734"/>
                </a:cubicBezTo>
                <a:cubicBezTo>
                  <a:pt x="6149962" y="2950781"/>
                  <a:pt x="6158575" y="2963891"/>
                  <a:pt x="6167189" y="2976938"/>
                </a:cubicBezTo>
                <a:cubicBezTo>
                  <a:pt x="6145401" y="2973075"/>
                  <a:pt x="6123488" y="2968768"/>
                  <a:pt x="6101954" y="2964081"/>
                </a:cubicBezTo>
                <a:close/>
                <a:moveTo>
                  <a:pt x="5964390" y="2880986"/>
                </a:moveTo>
                <a:cubicBezTo>
                  <a:pt x="5960780" y="2876679"/>
                  <a:pt x="5957170" y="2872309"/>
                  <a:pt x="5953623" y="2867939"/>
                </a:cubicBezTo>
                <a:cubicBezTo>
                  <a:pt x="5943616" y="2855652"/>
                  <a:pt x="5933736" y="2843238"/>
                  <a:pt x="5924172" y="2830951"/>
                </a:cubicBezTo>
                <a:cubicBezTo>
                  <a:pt x="5947353" y="2833484"/>
                  <a:pt x="5970913" y="2835638"/>
                  <a:pt x="5994411" y="2837348"/>
                </a:cubicBezTo>
                <a:cubicBezTo>
                  <a:pt x="6006888" y="2856285"/>
                  <a:pt x="6019555" y="2874842"/>
                  <a:pt x="6032158" y="2892639"/>
                </a:cubicBezTo>
                <a:cubicBezTo>
                  <a:pt x="6009105" y="2889092"/>
                  <a:pt x="5986367" y="2885229"/>
                  <a:pt x="5964390" y="2880986"/>
                </a:cubicBezTo>
                <a:close/>
                <a:moveTo>
                  <a:pt x="5824610" y="2804350"/>
                </a:moveTo>
                <a:cubicBezTo>
                  <a:pt x="5811246" y="2789150"/>
                  <a:pt x="5797882" y="2773379"/>
                  <a:pt x="5784709" y="2757292"/>
                </a:cubicBezTo>
                <a:cubicBezTo>
                  <a:pt x="5793892" y="2757989"/>
                  <a:pt x="5802632" y="2758622"/>
                  <a:pt x="5811056" y="2759192"/>
                </a:cubicBezTo>
                <a:cubicBezTo>
                  <a:pt x="5826066" y="2760206"/>
                  <a:pt x="5841267" y="2761092"/>
                  <a:pt x="5856341" y="2761789"/>
                </a:cubicBezTo>
                <a:cubicBezTo>
                  <a:pt x="5868501" y="2779143"/>
                  <a:pt x="5881104" y="2796560"/>
                  <a:pt x="5894025" y="2813787"/>
                </a:cubicBezTo>
                <a:cubicBezTo>
                  <a:pt x="5890731" y="2813344"/>
                  <a:pt x="5887438" y="2812964"/>
                  <a:pt x="5884144" y="2812520"/>
                </a:cubicBezTo>
                <a:cubicBezTo>
                  <a:pt x="5864131" y="2809924"/>
                  <a:pt x="5844117" y="2807137"/>
                  <a:pt x="5824610" y="2804287"/>
                </a:cubicBezTo>
                <a:close/>
                <a:moveTo>
                  <a:pt x="5684195" y="2734682"/>
                </a:moveTo>
                <a:cubicBezTo>
                  <a:pt x="5671592" y="2721128"/>
                  <a:pt x="5659052" y="2707194"/>
                  <a:pt x="5646765" y="2693070"/>
                </a:cubicBezTo>
                <a:cubicBezTo>
                  <a:pt x="5670388" y="2693450"/>
                  <a:pt x="5694076" y="2693387"/>
                  <a:pt x="5717320" y="2692944"/>
                </a:cubicBezTo>
                <a:cubicBezTo>
                  <a:pt x="5729670" y="2709601"/>
                  <a:pt x="5742084" y="2725815"/>
                  <a:pt x="5754371" y="2741332"/>
                </a:cubicBezTo>
                <a:cubicBezTo>
                  <a:pt x="5730747" y="2739368"/>
                  <a:pt x="5707186" y="2737152"/>
                  <a:pt x="5684195" y="2734745"/>
                </a:cubicBezTo>
                <a:close/>
                <a:moveTo>
                  <a:pt x="5548088" y="2675843"/>
                </a:moveTo>
                <a:cubicBezTo>
                  <a:pt x="5533268" y="2660833"/>
                  <a:pt x="5518321" y="2645062"/>
                  <a:pt x="5503628" y="2628975"/>
                </a:cubicBezTo>
                <a:cubicBezTo>
                  <a:pt x="5509327" y="2628975"/>
                  <a:pt x="5514964" y="2629039"/>
                  <a:pt x="5520665" y="2629039"/>
                </a:cubicBezTo>
                <a:cubicBezTo>
                  <a:pt x="5538335" y="2629039"/>
                  <a:pt x="5556892" y="2628849"/>
                  <a:pt x="5575829" y="2628532"/>
                </a:cubicBezTo>
                <a:cubicBezTo>
                  <a:pt x="5589256" y="2645696"/>
                  <a:pt x="5603000" y="2662543"/>
                  <a:pt x="5616680" y="2678820"/>
                </a:cubicBezTo>
                <a:cubicBezTo>
                  <a:pt x="5593690" y="2678187"/>
                  <a:pt x="5570636" y="2677173"/>
                  <a:pt x="5548025" y="2675780"/>
                </a:cubicBezTo>
                <a:close/>
                <a:moveTo>
                  <a:pt x="5402545" y="2613078"/>
                </a:moveTo>
                <a:cubicBezTo>
                  <a:pt x="5389307" y="2600221"/>
                  <a:pt x="5375817" y="2586668"/>
                  <a:pt x="5362327" y="2572671"/>
                </a:cubicBezTo>
                <a:cubicBezTo>
                  <a:pt x="5385761" y="2572227"/>
                  <a:pt x="5410018" y="2571467"/>
                  <a:pt x="5434719" y="2570390"/>
                </a:cubicBezTo>
                <a:cubicBezTo>
                  <a:pt x="5447196" y="2585401"/>
                  <a:pt x="5459990" y="2600411"/>
                  <a:pt x="5472973" y="2615105"/>
                </a:cubicBezTo>
                <a:cubicBezTo>
                  <a:pt x="5449349" y="2614725"/>
                  <a:pt x="5425725" y="2614092"/>
                  <a:pt x="5402608" y="2613142"/>
                </a:cubicBezTo>
                <a:close/>
                <a:moveTo>
                  <a:pt x="5260104" y="2559180"/>
                </a:moveTo>
                <a:cubicBezTo>
                  <a:pt x="5246677" y="2546893"/>
                  <a:pt x="5233250" y="2534099"/>
                  <a:pt x="5220013" y="2521052"/>
                </a:cubicBezTo>
                <a:cubicBezTo>
                  <a:pt x="5244587" y="2520039"/>
                  <a:pt x="5269034" y="2518772"/>
                  <a:pt x="5292975" y="2517126"/>
                </a:cubicBezTo>
                <a:cubicBezTo>
                  <a:pt x="5305768" y="2531756"/>
                  <a:pt x="5318626" y="2545943"/>
                  <a:pt x="5331293" y="2559624"/>
                </a:cubicBezTo>
                <a:cubicBezTo>
                  <a:pt x="5307289" y="2559814"/>
                  <a:pt x="5283411" y="2559624"/>
                  <a:pt x="5260168" y="2559243"/>
                </a:cubicBezTo>
                <a:close/>
                <a:moveTo>
                  <a:pt x="4106582" y="1131038"/>
                </a:moveTo>
                <a:cubicBezTo>
                  <a:pt x="4086885" y="1139335"/>
                  <a:pt x="4066871" y="1148201"/>
                  <a:pt x="4047047" y="1157448"/>
                </a:cubicBezTo>
                <a:cubicBezTo>
                  <a:pt x="4041791" y="1153395"/>
                  <a:pt x="4036027" y="1149025"/>
                  <a:pt x="4029060" y="1143895"/>
                </a:cubicBezTo>
                <a:cubicBezTo>
                  <a:pt x="4015507" y="1133888"/>
                  <a:pt x="4001193" y="1123944"/>
                  <a:pt x="3986309" y="1114381"/>
                </a:cubicBezTo>
                <a:cubicBezTo>
                  <a:pt x="4005753" y="1107477"/>
                  <a:pt x="4025134" y="1100954"/>
                  <a:pt x="4043881" y="1094937"/>
                </a:cubicBezTo>
                <a:cubicBezTo>
                  <a:pt x="4065478" y="1106147"/>
                  <a:pt x="4086505" y="1118307"/>
                  <a:pt x="4106582" y="1131101"/>
                </a:cubicBezTo>
                <a:close/>
                <a:moveTo>
                  <a:pt x="4193352" y="1112290"/>
                </a:moveTo>
                <a:cubicBezTo>
                  <a:pt x="4216532" y="1124957"/>
                  <a:pt x="4238953" y="1138765"/>
                  <a:pt x="4260233" y="1153332"/>
                </a:cubicBezTo>
                <a:cubicBezTo>
                  <a:pt x="4240536" y="1162832"/>
                  <a:pt x="4220775" y="1172839"/>
                  <a:pt x="4201332" y="1183289"/>
                </a:cubicBezTo>
                <a:cubicBezTo>
                  <a:pt x="4189108" y="1173472"/>
                  <a:pt x="4176821" y="1163909"/>
                  <a:pt x="4164787" y="1154788"/>
                </a:cubicBezTo>
                <a:cubicBezTo>
                  <a:pt x="4155351" y="1147695"/>
                  <a:pt x="4145787" y="1140791"/>
                  <a:pt x="4136160" y="1134268"/>
                </a:cubicBezTo>
                <a:cubicBezTo>
                  <a:pt x="4155287" y="1126478"/>
                  <a:pt x="4174477" y="1119067"/>
                  <a:pt x="4193352" y="1112290"/>
                </a:cubicBezTo>
                <a:close/>
                <a:moveTo>
                  <a:pt x="8841512" y="2838171"/>
                </a:moveTo>
                <a:cubicBezTo>
                  <a:pt x="8855002" y="2861352"/>
                  <a:pt x="8868809" y="2885292"/>
                  <a:pt x="8882616" y="2909613"/>
                </a:cubicBezTo>
                <a:cubicBezTo>
                  <a:pt x="8861652" y="2891626"/>
                  <a:pt x="8840118" y="2872752"/>
                  <a:pt x="8816747" y="2852231"/>
                </a:cubicBezTo>
                <a:cubicBezTo>
                  <a:pt x="8626742" y="2685470"/>
                  <a:pt x="8411403" y="2496415"/>
                  <a:pt x="8129183" y="2493818"/>
                </a:cubicBezTo>
                <a:cubicBezTo>
                  <a:pt x="8038043" y="2492995"/>
                  <a:pt x="7948044" y="2517126"/>
                  <a:pt x="7854055" y="2567477"/>
                </a:cubicBezTo>
                <a:cubicBezTo>
                  <a:pt x="7785843" y="2603958"/>
                  <a:pt x="7719721" y="2644492"/>
                  <a:pt x="7655563" y="2683760"/>
                </a:cubicBezTo>
                <a:cubicBezTo>
                  <a:pt x="7553024" y="2746525"/>
                  <a:pt x="7456121" y="2805807"/>
                  <a:pt x="7361815" y="2842668"/>
                </a:cubicBezTo>
                <a:cubicBezTo>
                  <a:pt x="7188024" y="2910626"/>
                  <a:pt x="7006886" y="2958191"/>
                  <a:pt x="6823467" y="2984032"/>
                </a:cubicBezTo>
                <a:cubicBezTo>
                  <a:pt x="6818780" y="2951604"/>
                  <a:pt x="6814220" y="2917973"/>
                  <a:pt x="6809343" y="2878895"/>
                </a:cubicBezTo>
                <a:cubicBezTo>
                  <a:pt x="6978385" y="2844251"/>
                  <a:pt x="7146729" y="2791557"/>
                  <a:pt x="7309690" y="2722205"/>
                </a:cubicBezTo>
                <a:cubicBezTo>
                  <a:pt x="7398613" y="2684330"/>
                  <a:pt x="7489055" y="2626632"/>
                  <a:pt x="7584818" y="2565450"/>
                </a:cubicBezTo>
                <a:lnTo>
                  <a:pt x="7585261" y="2565134"/>
                </a:lnTo>
                <a:cubicBezTo>
                  <a:pt x="7654613" y="2520862"/>
                  <a:pt x="7726245" y="2475134"/>
                  <a:pt x="7800157" y="2435423"/>
                </a:cubicBezTo>
                <a:cubicBezTo>
                  <a:pt x="7892690" y="2385579"/>
                  <a:pt x="7980852" y="2362081"/>
                  <a:pt x="8069584" y="2363728"/>
                </a:cubicBezTo>
                <a:cubicBezTo>
                  <a:pt x="8354845" y="2369048"/>
                  <a:pt x="8566891" y="2574001"/>
                  <a:pt x="8753983" y="2754822"/>
                </a:cubicBezTo>
                <a:cubicBezTo>
                  <a:pt x="8782673" y="2782563"/>
                  <a:pt x="8812378" y="2811254"/>
                  <a:pt x="8841448" y="2838234"/>
                </a:cubicBezTo>
                <a:close/>
                <a:moveTo>
                  <a:pt x="8994466" y="3017726"/>
                </a:moveTo>
                <a:cubicBezTo>
                  <a:pt x="9008843" y="3041540"/>
                  <a:pt x="9023094" y="3065354"/>
                  <a:pt x="9036964" y="3088788"/>
                </a:cubicBezTo>
                <a:cubicBezTo>
                  <a:pt x="9030187" y="3084101"/>
                  <a:pt x="9023220" y="3079161"/>
                  <a:pt x="9016190" y="3074158"/>
                </a:cubicBezTo>
                <a:cubicBezTo>
                  <a:pt x="9002193" y="3064150"/>
                  <a:pt x="8987626" y="3053384"/>
                  <a:pt x="8971602" y="3041287"/>
                </a:cubicBezTo>
                <a:cubicBezTo>
                  <a:pt x="8958048" y="3016523"/>
                  <a:pt x="8944431" y="2991885"/>
                  <a:pt x="8931004" y="2967818"/>
                </a:cubicBezTo>
                <a:cubicBezTo>
                  <a:pt x="8932904" y="2969401"/>
                  <a:pt x="8934804" y="2970921"/>
                  <a:pt x="8936704" y="2972505"/>
                </a:cubicBezTo>
                <a:cubicBezTo>
                  <a:pt x="8956782" y="2988782"/>
                  <a:pt x="8976225" y="3003982"/>
                  <a:pt x="8994466" y="3017726"/>
                </a:cubicBezTo>
                <a:close/>
                <a:moveTo>
                  <a:pt x="9139883" y="3170110"/>
                </a:moveTo>
                <a:cubicBezTo>
                  <a:pt x="9154957" y="3193734"/>
                  <a:pt x="9170411" y="3218245"/>
                  <a:pt x="9185928" y="3243199"/>
                </a:cubicBezTo>
                <a:cubicBezTo>
                  <a:pt x="9165344" y="3232495"/>
                  <a:pt x="9143620" y="3220335"/>
                  <a:pt x="9121263" y="3207034"/>
                </a:cubicBezTo>
                <a:cubicBezTo>
                  <a:pt x="9106759" y="3181574"/>
                  <a:pt x="9092445" y="3156747"/>
                  <a:pt x="9078638" y="3133059"/>
                </a:cubicBezTo>
                <a:cubicBezTo>
                  <a:pt x="9100299" y="3147056"/>
                  <a:pt x="9120503" y="3159216"/>
                  <a:pt x="9139883" y="3170110"/>
                </a:cubicBezTo>
                <a:close/>
                <a:moveTo>
                  <a:pt x="9282071" y="3300580"/>
                </a:moveTo>
                <a:cubicBezTo>
                  <a:pt x="9299107" y="3325598"/>
                  <a:pt x="9316082" y="3350868"/>
                  <a:pt x="9332739" y="3375949"/>
                </a:cubicBezTo>
                <a:cubicBezTo>
                  <a:pt x="9312218" y="3369426"/>
                  <a:pt x="9290684" y="3361445"/>
                  <a:pt x="9268390" y="3352072"/>
                </a:cubicBezTo>
                <a:cubicBezTo>
                  <a:pt x="9252999" y="3326484"/>
                  <a:pt x="9237483" y="3300960"/>
                  <a:pt x="9222155" y="3276070"/>
                </a:cubicBezTo>
                <a:cubicBezTo>
                  <a:pt x="9236216" y="3282530"/>
                  <a:pt x="9250150" y="3288420"/>
                  <a:pt x="9263577" y="3293550"/>
                </a:cubicBezTo>
                <a:cubicBezTo>
                  <a:pt x="9269783" y="3295957"/>
                  <a:pt x="9275927" y="3298300"/>
                  <a:pt x="9282071" y="3300580"/>
                </a:cubicBezTo>
                <a:close/>
                <a:moveTo>
                  <a:pt x="9426538" y="3416103"/>
                </a:moveTo>
                <a:cubicBezTo>
                  <a:pt x="9428565" y="3418890"/>
                  <a:pt x="9430655" y="3421614"/>
                  <a:pt x="9432681" y="3424400"/>
                </a:cubicBezTo>
                <a:lnTo>
                  <a:pt x="9433948" y="3426111"/>
                </a:lnTo>
                <a:cubicBezTo>
                  <a:pt x="9449212" y="3446948"/>
                  <a:pt x="9464539" y="3468228"/>
                  <a:pt x="9479739" y="3489446"/>
                </a:cubicBezTo>
                <a:cubicBezTo>
                  <a:pt x="9459662" y="3486025"/>
                  <a:pt x="9439205" y="3482099"/>
                  <a:pt x="9418811" y="3477728"/>
                </a:cubicBezTo>
                <a:cubicBezTo>
                  <a:pt x="9417418" y="3477412"/>
                  <a:pt x="9416087" y="3477159"/>
                  <a:pt x="9414694" y="3476842"/>
                </a:cubicBezTo>
                <a:cubicBezTo>
                  <a:pt x="9400507" y="3454611"/>
                  <a:pt x="9386257" y="3432507"/>
                  <a:pt x="9372196" y="3411100"/>
                </a:cubicBezTo>
                <a:lnTo>
                  <a:pt x="9370296" y="3408187"/>
                </a:lnTo>
                <a:cubicBezTo>
                  <a:pt x="9368396" y="3405273"/>
                  <a:pt x="9366433" y="3402360"/>
                  <a:pt x="9364533" y="3399446"/>
                </a:cubicBezTo>
                <a:cubicBezTo>
                  <a:pt x="9385180" y="3405336"/>
                  <a:pt x="9406017" y="3410910"/>
                  <a:pt x="9426601" y="3416103"/>
                </a:cubicBezTo>
                <a:close/>
                <a:moveTo>
                  <a:pt x="9574552" y="3515793"/>
                </a:moveTo>
                <a:cubicBezTo>
                  <a:pt x="9592792" y="3538340"/>
                  <a:pt x="9611413" y="3561901"/>
                  <a:pt x="9630160" y="3585778"/>
                </a:cubicBezTo>
                <a:cubicBezTo>
                  <a:pt x="9608183" y="3585715"/>
                  <a:pt x="9585382" y="3584828"/>
                  <a:pt x="9562138" y="3583118"/>
                </a:cubicBezTo>
                <a:cubicBezTo>
                  <a:pt x="9544784" y="3557974"/>
                  <a:pt x="9527114" y="3532704"/>
                  <a:pt x="9509506" y="3507876"/>
                </a:cubicBezTo>
                <a:cubicBezTo>
                  <a:pt x="9531800" y="3511169"/>
                  <a:pt x="9553651" y="3513829"/>
                  <a:pt x="9574552" y="3515793"/>
                </a:cubicBezTo>
                <a:close/>
                <a:moveTo>
                  <a:pt x="9828336" y="3714031"/>
                </a:moveTo>
                <a:cubicBezTo>
                  <a:pt x="9835809" y="3722835"/>
                  <a:pt x="9843346" y="3731449"/>
                  <a:pt x="9850756" y="3739683"/>
                </a:cubicBezTo>
                <a:cubicBezTo>
                  <a:pt x="9827132" y="3747346"/>
                  <a:pt x="9802621" y="3753743"/>
                  <a:pt x="9777668" y="3758746"/>
                </a:cubicBezTo>
                <a:cubicBezTo>
                  <a:pt x="9774564" y="3754629"/>
                  <a:pt x="9771461" y="3750449"/>
                  <a:pt x="9768420" y="3746269"/>
                </a:cubicBezTo>
                <a:cubicBezTo>
                  <a:pt x="9752143" y="3723912"/>
                  <a:pt x="9736879" y="3703328"/>
                  <a:pt x="9722059" y="3683567"/>
                </a:cubicBezTo>
                <a:cubicBezTo>
                  <a:pt x="9745746" y="3680718"/>
                  <a:pt x="9769244" y="3676727"/>
                  <a:pt x="9792107" y="3671660"/>
                </a:cubicBezTo>
                <a:cubicBezTo>
                  <a:pt x="9803825" y="3685214"/>
                  <a:pt x="9816048" y="3699401"/>
                  <a:pt x="9828336" y="3713968"/>
                </a:cubicBezTo>
                <a:close/>
                <a:moveTo>
                  <a:pt x="10261484" y="3794024"/>
                </a:moveTo>
                <a:cubicBezTo>
                  <a:pt x="10240014" y="3822208"/>
                  <a:pt x="10219493" y="3847035"/>
                  <a:pt x="10198782" y="3869709"/>
                </a:cubicBezTo>
                <a:cubicBezTo>
                  <a:pt x="10172371" y="3856219"/>
                  <a:pt x="10146594" y="3841968"/>
                  <a:pt x="10122020" y="3827212"/>
                </a:cubicBezTo>
                <a:cubicBezTo>
                  <a:pt x="10143428" y="3808274"/>
                  <a:pt x="10164835" y="3787310"/>
                  <a:pt x="10187192" y="3763243"/>
                </a:cubicBezTo>
                <a:cubicBezTo>
                  <a:pt x="10211196" y="3774073"/>
                  <a:pt x="10236150" y="3784397"/>
                  <a:pt x="10261484" y="3793961"/>
                </a:cubicBezTo>
                <a:close/>
                <a:moveTo>
                  <a:pt x="10116763" y="3947675"/>
                </a:moveTo>
                <a:cubicBezTo>
                  <a:pt x="10089529" y="3929878"/>
                  <a:pt x="10062928" y="3911067"/>
                  <a:pt x="10037341" y="3891813"/>
                </a:cubicBezTo>
                <a:cubicBezTo>
                  <a:pt x="10062675" y="3875473"/>
                  <a:pt x="10086932" y="3857359"/>
                  <a:pt x="10111253" y="3836648"/>
                </a:cubicBezTo>
                <a:cubicBezTo>
                  <a:pt x="10136460" y="3851785"/>
                  <a:pt x="10162681" y="3866353"/>
                  <a:pt x="10189219" y="3880033"/>
                </a:cubicBezTo>
                <a:cubicBezTo>
                  <a:pt x="10165214" y="3905494"/>
                  <a:pt x="10141464" y="3927724"/>
                  <a:pt x="10116700" y="3947738"/>
                </a:cubicBezTo>
                <a:close/>
                <a:moveTo>
                  <a:pt x="10022394" y="4011010"/>
                </a:moveTo>
                <a:cubicBezTo>
                  <a:pt x="9994906" y="3988779"/>
                  <a:pt x="9968116" y="3965472"/>
                  <a:pt x="9942655" y="3941785"/>
                </a:cubicBezTo>
                <a:cubicBezTo>
                  <a:pt x="9970966" y="3929878"/>
                  <a:pt x="9998706" y="3915691"/>
                  <a:pt x="10025117" y="3899540"/>
                </a:cubicBezTo>
                <a:cubicBezTo>
                  <a:pt x="10050832" y="3919110"/>
                  <a:pt x="10077939" y="3938301"/>
                  <a:pt x="10105616" y="3956542"/>
                </a:cubicBezTo>
                <a:cubicBezTo>
                  <a:pt x="10079016" y="3977189"/>
                  <a:pt x="10051021" y="3995493"/>
                  <a:pt x="10022394" y="4011010"/>
                </a:cubicBezTo>
                <a:close/>
                <a:moveTo>
                  <a:pt x="9917005" y="4055914"/>
                </a:moveTo>
                <a:cubicBezTo>
                  <a:pt x="9890404" y="4029630"/>
                  <a:pt x="9864626" y="4002460"/>
                  <a:pt x="9840306" y="3974972"/>
                </a:cubicBezTo>
                <a:cubicBezTo>
                  <a:pt x="9870960" y="3967752"/>
                  <a:pt x="9900664" y="3958505"/>
                  <a:pt x="9928722" y="3947485"/>
                </a:cubicBezTo>
                <a:cubicBezTo>
                  <a:pt x="9954309" y="3971489"/>
                  <a:pt x="9981353" y="3995176"/>
                  <a:pt x="10009284" y="4017977"/>
                </a:cubicBezTo>
                <a:cubicBezTo>
                  <a:pt x="9980086" y="4032924"/>
                  <a:pt x="9949115" y="4045718"/>
                  <a:pt x="9917005" y="4055978"/>
                </a:cubicBezTo>
                <a:close/>
                <a:moveTo>
                  <a:pt x="9804965" y="4081058"/>
                </a:moveTo>
                <a:cubicBezTo>
                  <a:pt x="9780200" y="4051608"/>
                  <a:pt x="9756387" y="4021397"/>
                  <a:pt x="9734093" y="3991122"/>
                </a:cubicBezTo>
                <a:cubicBezTo>
                  <a:pt x="9755310" y="3989729"/>
                  <a:pt x="9776400" y="3987322"/>
                  <a:pt x="9796858" y="3983776"/>
                </a:cubicBezTo>
                <a:cubicBezTo>
                  <a:pt x="9806675" y="3982066"/>
                  <a:pt x="9816175" y="3980229"/>
                  <a:pt x="9825232" y="3978266"/>
                </a:cubicBezTo>
                <a:cubicBezTo>
                  <a:pt x="9849616" y="4006070"/>
                  <a:pt x="9875457" y="4033620"/>
                  <a:pt x="9902311" y="4060348"/>
                </a:cubicBezTo>
                <a:cubicBezTo>
                  <a:pt x="9891734" y="4063451"/>
                  <a:pt x="9880840" y="4066364"/>
                  <a:pt x="9869756" y="4069088"/>
                </a:cubicBezTo>
                <a:cubicBezTo>
                  <a:pt x="9848856" y="4074218"/>
                  <a:pt x="9827068" y="4078208"/>
                  <a:pt x="9804965" y="4081058"/>
                </a:cubicBezTo>
                <a:close/>
                <a:moveTo>
                  <a:pt x="9689505" y="4086252"/>
                </a:moveTo>
                <a:cubicBezTo>
                  <a:pt x="9667274" y="4054584"/>
                  <a:pt x="9645930" y="4022347"/>
                  <a:pt x="9626106" y="3990109"/>
                </a:cubicBezTo>
                <a:cubicBezTo>
                  <a:pt x="9658028" y="3992643"/>
                  <a:pt x="9688872" y="3993276"/>
                  <a:pt x="9718006" y="3992073"/>
                </a:cubicBezTo>
                <a:cubicBezTo>
                  <a:pt x="9740300" y="4022664"/>
                  <a:pt x="9764114" y="4053191"/>
                  <a:pt x="9788941" y="4082958"/>
                </a:cubicBezTo>
                <a:cubicBezTo>
                  <a:pt x="9757463" y="4086188"/>
                  <a:pt x="9724086" y="4087328"/>
                  <a:pt x="9689568" y="4086252"/>
                </a:cubicBezTo>
                <a:close/>
                <a:moveTo>
                  <a:pt x="3829365" y="1293365"/>
                </a:moveTo>
                <a:cubicBezTo>
                  <a:pt x="3850962" y="1279685"/>
                  <a:pt x="3872939" y="1266321"/>
                  <a:pt x="3894790" y="1253591"/>
                </a:cubicBezTo>
                <a:cubicBezTo>
                  <a:pt x="3919934" y="1277595"/>
                  <a:pt x="3944951" y="1303309"/>
                  <a:pt x="3969272" y="1330163"/>
                </a:cubicBezTo>
                <a:cubicBezTo>
                  <a:pt x="3947358" y="1346250"/>
                  <a:pt x="3925571" y="1362907"/>
                  <a:pt x="3904354" y="1379754"/>
                </a:cubicBezTo>
                <a:cubicBezTo>
                  <a:pt x="3879780" y="1349417"/>
                  <a:pt x="3854572" y="1320346"/>
                  <a:pt x="3829428" y="1293365"/>
                </a:cubicBezTo>
                <a:close/>
                <a:moveTo>
                  <a:pt x="3751399" y="1215780"/>
                </a:moveTo>
                <a:cubicBezTo>
                  <a:pt x="3773313" y="1204633"/>
                  <a:pt x="3795164" y="1193993"/>
                  <a:pt x="3816318" y="1184176"/>
                </a:cubicBezTo>
                <a:cubicBezTo>
                  <a:pt x="3839182" y="1202923"/>
                  <a:pt x="3861792" y="1222684"/>
                  <a:pt x="3883580" y="1243077"/>
                </a:cubicBezTo>
                <a:cubicBezTo>
                  <a:pt x="3861856" y="1255744"/>
                  <a:pt x="3840195" y="1268981"/>
                  <a:pt x="3819041" y="1282408"/>
                </a:cubicBezTo>
                <a:cubicBezTo>
                  <a:pt x="3796874" y="1259101"/>
                  <a:pt x="3774137" y="1236681"/>
                  <a:pt x="3751399" y="1215780"/>
                </a:cubicBezTo>
                <a:close/>
                <a:moveTo>
                  <a:pt x="3679704" y="1154472"/>
                </a:moveTo>
                <a:cubicBezTo>
                  <a:pt x="3701175" y="1145731"/>
                  <a:pt x="3722898" y="1137244"/>
                  <a:pt x="3744433" y="1129328"/>
                </a:cubicBezTo>
                <a:cubicBezTo>
                  <a:pt x="3746142" y="1130531"/>
                  <a:pt x="3747853" y="1131798"/>
                  <a:pt x="3749563" y="1133001"/>
                </a:cubicBezTo>
                <a:cubicBezTo>
                  <a:pt x="3768373" y="1146491"/>
                  <a:pt x="3786930" y="1160615"/>
                  <a:pt x="3804917" y="1175056"/>
                </a:cubicBezTo>
                <a:cubicBezTo>
                  <a:pt x="3783700" y="1184999"/>
                  <a:pt x="3762230" y="1195449"/>
                  <a:pt x="3740886" y="1206343"/>
                </a:cubicBezTo>
                <a:cubicBezTo>
                  <a:pt x="3721062" y="1188483"/>
                  <a:pt x="3700541" y="1171129"/>
                  <a:pt x="3679641" y="1154535"/>
                </a:cubicBezTo>
                <a:close/>
                <a:moveTo>
                  <a:pt x="3621689" y="1110960"/>
                </a:moveTo>
                <a:cubicBezTo>
                  <a:pt x="3618902" y="1108997"/>
                  <a:pt x="3616305" y="1107224"/>
                  <a:pt x="3613962" y="1105577"/>
                </a:cubicBezTo>
                <a:cubicBezTo>
                  <a:pt x="3634800" y="1098863"/>
                  <a:pt x="3655953" y="1092340"/>
                  <a:pt x="3676981" y="1086260"/>
                </a:cubicBezTo>
                <a:cubicBezTo>
                  <a:pt x="3695791" y="1097090"/>
                  <a:pt x="3714348" y="1108744"/>
                  <a:pt x="3732335" y="1121031"/>
                </a:cubicBezTo>
                <a:cubicBezTo>
                  <a:pt x="3710802" y="1129074"/>
                  <a:pt x="3689458" y="1137434"/>
                  <a:pt x="3668747" y="1145921"/>
                </a:cubicBezTo>
                <a:cubicBezTo>
                  <a:pt x="3653547" y="1134078"/>
                  <a:pt x="3637713" y="1122297"/>
                  <a:pt x="3621626" y="1111024"/>
                </a:cubicBezTo>
                <a:close/>
                <a:moveTo>
                  <a:pt x="9511787" y="3960405"/>
                </a:moveTo>
                <a:cubicBezTo>
                  <a:pt x="9503047" y="3943178"/>
                  <a:pt x="9494686" y="3926267"/>
                  <a:pt x="9486959" y="3910054"/>
                </a:cubicBezTo>
                <a:cubicBezTo>
                  <a:pt x="9479549" y="3894473"/>
                  <a:pt x="9472076" y="3878956"/>
                  <a:pt x="9464602" y="3863439"/>
                </a:cubicBezTo>
                <a:cubicBezTo>
                  <a:pt x="9480056" y="3867049"/>
                  <a:pt x="9495383" y="3870343"/>
                  <a:pt x="9510204" y="3873066"/>
                </a:cubicBezTo>
                <a:cubicBezTo>
                  <a:pt x="9522617" y="3875410"/>
                  <a:pt x="9535157" y="3877499"/>
                  <a:pt x="9547507" y="3879273"/>
                </a:cubicBezTo>
                <a:cubicBezTo>
                  <a:pt x="9564039" y="3910940"/>
                  <a:pt x="9581899" y="3942798"/>
                  <a:pt x="9600582" y="3974022"/>
                </a:cubicBezTo>
                <a:cubicBezTo>
                  <a:pt x="9595009" y="3973389"/>
                  <a:pt x="9589309" y="3972755"/>
                  <a:pt x="9583609" y="3972059"/>
                </a:cubicBezTo>
                <a:cubicBezTo>
                  <a:pt x="9560808" y="3969209"/>
                  <a:pt x="9537247" y="3965345"/>
                  <a:pt x="9511850" y="3960342"/>
                </a:cubicBezTo>
                <a:close/>
                <a:moveTo>
                  <a:pt x="9357819" y="3819611"/>
                </a:moveTo>
                <a:cubicBezTo>
                  <a:pt x="9342999" y="3786804"/>
                  <a:pt x="9327925" y="3753870"/>
                  <a:pt x="9312915" y="3721568"/>
                </a:cubicBezTo>
                <a:cubicBezTo>
                  <a:pt x="9341668" y="3731892"/>
                  <a:pt x="9368016" y="3740632"/>
                  <a:pt x="9393096" y="3748106"/>
                </a:cubicBezTo>
                <a:cubicBezTo>
                  <a:pt x="9409247" y="3780660"/>
                  <a:pt x="9424954" y="3812644"/>
                  <a:pt x="9439838" y="3843362"/>
                </a:cubicBezTo>
                <a:cubicBezTo>
                  <a:pt x="9414504" y="3836838"/>
                  <a:pt x="9387586" y="3829048"/>
                  <a:pt x="9357819" y="3819611"/>
                </a:cubicBezTo>
                <a:close/>
                <a:moveTo>
                  <a:pt x="7004479" y="3696425"/>
                </a:moveTo>
                <a:cubicBezTo>
                  <a:pt x="6995231" y="3671471"/>
                  <a:pt x="6986302" y="3646643"/>
                  <a:pt x="6977878" y="3622386"/>
                </a:cubicBezTo>
                <a:cubicBezTo>
                  <a:pt x="6994662" y="3627073"/>
                  <a:pt x="7011509" y="3631570"/>
                  <a:pt x="7028166" y="3635623"/>
                </a:cubicBezTo>
                <a:cubicBezTo>
                  <a:pt x="7251105" y="3690471"/>
                  <a:pt x="7486395" y="3696741"/>
                  <a:pt x="7708574" y="3653800"/>
                </a:cubicBezTo>
                <a:cubicBezTo>
                  <a:pt x="7868622" y="3622829"/>
                  <a:pt x="8035637" y="3540303"/>
                  <a:pt x="8221652" y="3443591"/>
                </a:cubicBezTo>
                <a:cubicBezTo>
                  <a:pt x="8307914" y="3398623"/>
                  <a:pt x="8396900" y="3373669"/>
                  <a:pt x="8486139" y="3369299"/>
                </a:cubicBezTo>
                <a:cubicBezTo>
                  <a:pt x="8712055" y="3358405"/>
                  <a:pt x="8911940" y="3450558"/>
                  <a:pt x="9105302" y="3539734"/>
                </a:cubicBezTo>
                <a:cubicBezTo>
                  <a:pt x="9152423" y="3561458"/>
                  <a:pt x="9196948" y="3581978"/>
                  <a:pt x="9241409" y="3600852"/>
                </a:cubicBezTo>
                <a:cubicBezTo>
                  <a:pt x="9256610" y="3632899"/>
                  <a:pt x="9271874" y="3665327"/>
                  <a:pt x="9286884" y="3697565"/>
                </a:cubicBezTo>
                <a:cubicBezTo>
                  <a:pt x="9244449" y="3681604"/>
                  <a:pt x="9201698" y="3664250"/>
                  <a:pt x="9156667" y="3645946"/>
                </a:cubicBezTo>
                <a:lnTo>
                  <a:pt x="9156161" y="3645756"/>
                </a:lnTo>
                <a:cubicBezTo>
                  <a:pt x="8963939" y="3567601"/>
                  <a:pt x="8765193" y="3486722"/>
                  <a:pt x="8544724" y="3499579"/>
                </a:cubicBezTo>
                <a:cubicBezTo>
                  <a:pt x="8453268" y="3504899"/>
                  <a:pt x="8362699" y="3530487"/>
                  <a:pt x="8275613" y="3575708"/>
                </a:cubicBezTo>
                <a:cubicBezTo>
                  <a:pt x="8081554" y="3676094"/>
                  <a:pt x="7920177" y="3748169"/>
                  <a:pt x="7763359" y="3773630"/>
                </a:cubicBezTo>
                <a:cubicBezTo>
                  <a:pt x="7513629" y="3814101"/>
                  <a:pt x="7251295" y="3787437"/>
                  <a:pt x="7004479" y="3696551"/>
                </a:cubicBezTo>
                <a:close/>
                <a:moveTo>
                  <a:pt x="6901812" y="3585525"/>
                </a:moveTo>
                <a:cubicBezTo>
                  <a:pt x="6891869" y="3561014"/>
                  <a:pt x="6882115" y="3535997"/>
                  <a:pt x="6872678" y="3511043"/>
                </a:cubicBezTo>
                <a:cubicBezTo>
                  <a:pt x="6892439" y="3515983"/>
                  <a:pt x="6912072" y="3520543"/>
                  <a:pt x="6931200" y="3524596"/>
                </a:cubicBezTo>
                <a:cubicBezTo>
                  <a:pt x="6939243" y="3550247"/>
                  <a:pt x="6947857" y="3576595"/>
                  <a:pt x="6956851" y="3603069"/>
                </a:cubicBezTo>
                <a:cubicBezTo>
                  <a:pt x="6938357" y="3597559"/>
                  <a:pt x="6919862" y="3591732"/>
                  <a:pt x="6901749" y="3585525"/>
                </a:cubicBezTo>
                <a:close/>
                <a:moveTo>
                  <a:pt x="6794016" y="3474942"/>
                </a:moveTo>
                <a:cubicBezTo>
                  <a:pt x="6783186" y="3450368"/>
                  <a:pt x="6772862" y="3425920"/>
                  <a:pt x="6763046" y="3402170"/>
                </a:cubicBezTo>
                <a:cubicBezTo>
                  <a:pt x="6783439" y="3406730"/>
                  <a:pt x="6803770" y="3410910"/>
                  <a:pt x="6823593" y="3414584"/>
                </a:cubicBezTo>
                <a:cubicBezTo>
                  <a:pt x="6832207" y="3439727"/>
                  <a:pt x="6841391" y="3465505"/>
                  <a:pt x="6850891" y="3491346"/>
                </a:cubicBezTo>
                <a:cubicBezTo>
                  <a:pt x="6831953" y="3486279"/>
                  <a:pt x="6812890" y="3480832"/>
                  <a:pt x="6794016" y="3474942"/>
                </a:cubicBezTo>
                <a:close/>
                <a:moveTo>
                  <a:pt x="6681723" y="3367652"/>
                </a:moveTo>
                <a:cubicBezTo>
                  <a:pt x="6670576" y="3344345"/>
                  <a:pt x="6659555" y="3320658"/>
                  <a:pt x="6648916" y="3297097"/>
                </a:cubicBezTo>
                <a:cubicBezTo>
                  <a:pt x="6669563" y="3301150"/>
                  <a:pt x="6690526" y="3304887"/>
                  <a:pt x="6711491" y="3308244"/>
                </a:cubicBezTo>
                <a:cubicBezTo>
                  <a:pt x="6720674" y="3332818"/>
                  <a:pt x="6730428" y="3357835"/>
                  <a:pt x="6740498" y="3382789"/>
                </a:cubicBezTo>
                <a:cubicBezTo>
                  <a:pt x="6720674" y="3378039"/>
                  <a:pt x="6700913" y="3372972"/>
                  <a:pt x="6681723" y="3367652"/>
                </a:cubicBezTo>
                <a:close/>
                <a:moveTo>
                  <a:pt x="6565376" y="3265366"/>
                </a:moveTo>
                <a:cubicBezTo>
                  <a:pt x="6553469" y="3242629"/>
                  <a:pt x="6541752" y="3219448"/>
                  <a:pt x="6530352" y="3196331"/>
                </a:cubicBezTo>
                <a:cubicBezTo>
                  <a:pt x="6551443" y="3199878"/>
                  <a:pt x="6573103" y="3203171"/>
                  <a:pt x="6594954" y="3206084"/>
                </a:cubicBezTo>
                <a:cubicBezTo>
                  <a:pt x="6605087" y="3230785"/>
                  <a:pt x="6615601" y="3255422"/>
                  <a:pt x="6626241" y="3279490"/>
                </a:cubicBezTo>
                <a:cubicBezTo>
                  <a:pt x="6605974" y="3275183"/>
                  <a:pt x="6585581" y="3270496"/>
                  <a:pt x="6565376" y="3265366"/>
                </a:cubicBezTo>
                <a:close/>
                <a:moveTo>
                  <a:pt x="6443393" y="3165550"/>
                </a:moveTo>
                <a:cubicBezTo>
                  <a:pt x="6430789" y="3143509"/>
                  <a:pt x="6418502" y="3121215"/>
                  <a:pt x="6406659" y="3099175"/>
                </a:cubicBezTo>
                <a:cubicBezTo>
                  <a:pt x="6428763" y="3102278"/>
                  <a:pt x="6451183" y="3105065"/>
                  <a:pt x="6473540" y="3107408"/>
                </a:cubicBezTo>
                <a:cubicBezTo>
                  <a:pt x="6484118" y="3130969"/>
                  <a:pt x="6495201" y="3154783"/>
                  <a:pt x="6506539" y="3178407"/>
                </a:cubicBezTo>
                <a:cubicBezTo>
                  <a:pt x="6485194" y="3174480"/>
                  <a:pt x="6464040" y="3170174"/>
                  <a:pt x="6443393" y="3165550"/>
                </a:cubicBezTo>
                <a:close/>
                <a:moveTo>
                  <a:pt x="6316660" y="3070294"/>
                </a:moveTo>
                <a:cubicBezTo>
                  <a:pt x="6303486" y="3049014"/>
                  <a:pt x="6290819" y="3027860"/>
                  <a:pt x="6278848" y="3007276"/>
                </a:cubicBezTo>
                <a:cubicBezTo>
                  <a:pt x="6301459" y="3009936"/>
                  <a:pt x="6324640" y="3012216"/>
                  <a:pt x="6347884" y="3014053"/>
                </a:cubicBezTo>
                <a:cubicBezTo>
                  <a:pt x="6358714" y="3036346"/>
                  <a:pt x="6370241" y="3059084"/>
                  <a:pt x="6382148" y="3081821"/>
                </a:cubicBezTo>
                <a:cubicBezTo>
                  <a:pt x="6360107" y="3078401"/>
                  <a:pt x="6338130" y="3074538"/>
                  <a:pt x="6316660" y="3070294"/>
                </a:cubicBezTo>
                <a:close/>
                <a:moveTo>
                  <a:pt x="6185556" y="2980105"/>
                </a:moveTo>
                <a:cubicBezTo>
                  <a:pt x="6174219" y="2963131"/>
                  <a:pt x="6163325" y="2946474"/>
                  <a:pt x="6153192" y="2930450"/>
                </a:cubicBezTo>
                <a:cubicBezTo>
                  <a:pt x="6151038" y="2927030"/>
                  <a:pt x="6148885" y="2923610"/>
                  <a:pt x="6146795" y="2920190"/>
                </a:cubicBezTo>
                <a:cubicBezTo>
                  <a:pt x="6170482" y="2922343"/>
                  <a:pt x="6194360" y="2924117"/>
                  <a:pt x="6218047" y="2925384"/>
                </a:cubicBezTo>
                <a:cubicBezTo>
                  <a:pt x="6225647" y="2939824"/>
                  <a:pt x="6233437" y="2954264"/>
                  <a:pt x="6241164" y="2968261"/>
                </a:cubicBezTo>
                <a:cubicBezTo>
                  <a:pt x="6245154" y="2975481"/>
                  <a:pt x="6249271" y="2982765"/>
                  <a:pt x="6253451" y="2990112"/>
                </a:cubicBezTo>
                <a:cubicBezTo>
                  <a:pt x="6230777" y="2987198"/>
                  <a:pt x="6207977" y="2983842"/>
                  <a:pt x="6185556" y="2980105"/>
                </a:cubicBezTo>
                <a:close/>
                <a:moveTo>
                  <a:pt x="6050716" y="2895426"/>
                </a:moveTo>
                <a:cubicBezTo>
                  <a:pt x="6037225" y="2876615"/>
                  <a:pt x="6024052" y="2857552"/>
                  <a:pt x="6011385" y="2838488"/>
                </a:cubicBezTo>
                <a:cubicBezTo>
                  <a:pt x="6035579" y="2840071"/>
                  <a:pt x="6060153" y="2841274"/>
                  <a:pt x="6084600" y="2841971"/>
                </a:cubicBezTo>
                <a:cubicBezTo>
                  <a:pt x="6096317" y="2862745"/>
                  <a:pt x="6108540" y="2883582"/>
                  <a:pt x="6120954" y="2904103"/>
                </a:cubicBezTo>
                <a:cubicBezTo>
                  <a:pt x="6097077" y="2901569"/>
                  <a:pt x="6073516" y="2898656"/>
                  <a:pt x="6050716" y="2895426"/>
                </a:cubicBezTo>
                <a:close/>
                <a:moveTo>
                  <a:pt x="5912708" y="2816067"/>
                </a:moveTo>
                <a:cubicBezTo>
                  <a:pt x="5899281" y="2798397"/>
                  <a:pt x="5886108" y="2780409"/>
                  <a:pt x="5873441" y="2762549"/>
                </a:cubicBezTo>
                <a:cubicBezTo>
                  <a:pt x="5897888" y="2763499"/>
                  <a:pt x="5923032" y="2764069"/>
                  <a:pt x="5948366" y="2764132"/>
                </a:cubicBezTo>
                <a:cubicBezTo>
                  <a:pt x="5960526" y="2784400"/>
                  <a:pt x="5972813" y="2804160"/>
                  <a:pt x="5985100" y="2823034"/>
                </a:cubicBezTo>
                <a:cubicBezTo>
                  <a:pt x="5961160" y="2821197"/>
                  <a:pt x="5936903" y="2818854"/>
                  <a:pt x="5912708" y="2816067"/>
                </a:cubicBezTo>
                <a:close/>
                <a:moveTo>
                  <a:pt x="5772865" y="2742788"/>
                </a:moveTo>
                <a:cubicBezTo>
                  <a:pt x="5759881" y="2726638"/>
                  <a:pt x="5746834" y="2709728"/>
                  <a:pt x="5733914" y="2692564"/>
                </a:cubicBezTo>
                <a:cubicBezTo>
                  <a:pt x="5735940" y="2692564"/>
                  <a:pt x="5737904" y="2692500"/>
                  <a:pt x="5739931" y="2692437"/>
                </a:cubicBezTo>
                <a:cubicBezTo>
                  <a:pt x="5763934" y="2691740"/>
                  <a:pt x="5786292" y="2690854"/>
                  <a:pt x="5808142" y="2689714"/>
                </a:cubicBezTo>
                <a:cubicBezTo>
                  <a:pt x="5820683" y="2709348"/>
                  <a:pt x="5833540" y="2728791"/>
                  <a:pt x="5846587" y="2747792"/>
                </a:cubicBezTo>
                <a:cubicBezTo>
                  <a:pt x="5835250" y="2747222"/>
                  <a:pt x="5823659" y="2746525"/>
                  <a:pt x="5811943" y="2745702"/>
                </a:cubicBezTo>
                <a:cubicBezTo>
                  <a:pt x="5797756" y="2744752"/>
                  <a:pt x="5784962" y="2743802"/>
                  <a:pt x="5772865" y="2742788"/>
                </a:cubicBezTo>
                <a:close/>
                <a:moveTo>
                  <a:pt x="5634921" y="2679327"/>
                </a:moveTo>
                <a:cubicBezTo>
                  <a:pt x="5620987" y="2662986"/>
                  <a:pt x="5606864" y="2645822"/>
                  <a:pt x="5592866" y="2628152"/>
                </a:cubicBezTo>
                <a:cubicBezTo>
                  <a:pt x="5617694" y="2627582"/>
                  <a:pt x="5642965" y="2626695"/>
                  <a:pt x="5668299" y="2625555"/>
                </a:cubicBezTo>
                <a:lnTo>
                  <a:pt x="5669502" y="2625555"/>
                </a:lnTo>
                <a:cubicBezTo>
                  <a:pt x="5681852" y="2643669"/>
                  <a:pt x="5694646" y="2661783"/>
                  <a:pt x="5707503" y="2679453"/>
                </a:cubicBezTo>
                <a:cubicBezTo>
                  <a:pt x="5683562" y="2679770"/>
                  <a:pt x="5659178" y="2679707"/>
                  <a:pt x="5634921" y="2679263"/>
                </a:cubicBezTo>
                <a:close/>
                <a:moveTo>
                  <a:pt x="4801748" y="1426432"/>
                </a:moveTo>
                <a:cubicBezTo>
                  <a:pt x="4783951" y="1447903"/>
                  <a:pt x="4766154" y="1470324"/>
                  <a:pt x="4748800" y="1493124"/>
                </a:cubicBezTo>
                <a:cubicBezTo>
                  <a:pt x="4712636" y="1446446"/>
                  <a:pt x="4676408" y="1403632"/>
                  <a:pt x="4638281" y="1362527"/>
                </a:cubicBezTo>
                <a:cubicBezTo>
                  <a:pt x="4656267" y="1345047"/>
                  <a:pt x="4674635" y="1327946"/>
                  <a:pt x="4693002" y="1311669"/>
                </a:cubicBezTo>
                <a:cubicBezTo>
                  <a:pt x="4730433" y="1347834"/>
                  <a:pt x="4766977" y="1386405"/>
                  <a:pt x="4801812" y="1426369"/>
                </a:cubicBezTo>
                <a:close/>
                <a:moveTo>
                  <a:pt x="6568480" y="2805174"/>
                </a:moveTo>
                <a:cubicBezTo>
                  <a:pt x="6575637" y="2839374"/>
                  <a:pt x="6582541" y="2870725"/>
                  <a:pt x="6589380" y="2900619"/>
                </a:cubicBezTo>
                <a:cubicBezTo>
                  <a:pt x="6561450" y="2903786"/>
                  <a:pt x="6533076" y="2906510"/>
                  <a:pt x="6504955" y="2908663"/>
                </a:cubicBezTo>
                <a:cubicBezTo>
                  <a:pt x="6496468" y="2879656"/>
                  <a:pt x="6488235" y="2850268"/>
                  <a:pt x="6480001" y="2819234"/>
                </a:cubicBezTo>
                <a:cubicBezTo>
                  <a:pt x="6509325" y="2815117"/>
                  <a:pt x="6539029" y="2810367"/>
                  <a:pt x="6568416" y="2805174"/>
                </a:cubicBezTo>
                <a:close/>
                <a:moveTo>
                  <a:pt x="8902060" y="2943941"/>
                </a:moveTo>
                <a:cubicBezTo>
                  <a:pt x="8915930" y="2968451"/>
                  <a:pt x="8930307" y="2994292"/>
                  <a:pt x="8944938" y="3020956"/>
                </a:cubicBezTo>
                <a:cubicBezTo>
                  <a:pt x="8919667" y="3001386"/>
                  <a:pt x="8893890" y="2980865"/>
                  <a:pt x="8868746" y="2960914"/>
                </a:cubicBezTo>
                <a:cubicBezTo>
                  <a:pt x="8678108" y="2809354"/>
                  <a:pt x="8462008" y="2637526"/>
                  <a:pt x="8188527" y="2637526"/>
                </a:cubicBezTo>
                <a:cubicBezTo>
                  <a:pt x="8097261" y="2637526"/>
                  <a:pt x="8007580" y="2661783"/>
                  <a:pt x="7914286" y="2711564"/>
                </a:cubicBezTo>
                <a:cubicBezTo>
                  <a:pt x="7853295" y="2744055"/>
                  <a:pt x="7794394" y="2778699"/>
                  <a:pt x="7737265" y="2812267"/>
                </a:cubicBezTo>
                <a:cubicBezTo>
                  <a:pt x="7626112" y="2877565"/>
                  <a:pt x="7521103" y="2939317"/>
                  <a:pt x="7419197" y="2975671"/>
                </a:cubicBezTo>
                <a:cubicBezTo>
                  <a:pt x="7231851" y="3042490"/>
                  <a:pt x="7037603" y="3083911"/>
                  <a:pt x="6841771" y="3098732"/>
                </a:cubicBezTo>
                <a:cubicBezTo>
                  <a:pt x="6836070" y="3066114"/>
                  <a:pt x="6830750" y="3033053"/>
                  <a:pt x="6825557" y="2998029"/>
                </a:cubicBezTo>
                <a:cubicBezTo>
                  <a:pt x="7008406" y="2972251"/>
                  <a:pt x="7190430" y="2924243"/>
                  <a:pt x="7366755" y="2855335"/>
                </a:cubicBezTo>
                <a:cubicBezTo>
                  <a:pt x="7462011" y="2818094"/>
                  <a:pt x="7559230" y="2758622"/>
                  <a:pt x="7662150" y="2695604"/>
                </a:cubicBezTo>
                <a:lnTo>
                  <a:pt x="7662783" y="2695224"/>
                </a:lnTo>
                <a:cubicBezTo>
                  <a:pt x="7726499" y="2656210"/>
                  <a:pt x="7792366" y="2615865"/>
                  <a:pt x="7860452" y="2579447"/>
                </a:cubicBezTo>
                <a:cubicBezTo>
                  <a:pt x="7952351" y="2530173"/>
                  <a:pt x="8040260" y="2506549"/>
                  <a:pt x="8129183" y="2507372"/>
                </a:cubicBezTo>
                <a:cubicBezTo>
                  <a:pt x="8406146" y="2509969"/>
                  <a:pt x="8619523" y="2697187"/>
                  <a:pt x="8807818" y="2862428"/>
                </a:cubicBezTo>
                <a:cubicBezTo>
                  <a:pt x="8843032" y="2893399"/>
                  <a:pt x="8872356" y="2919050"/>
                  <a:pt x="8902060" y="2943941"/>
                </a:cubicBezTo>
                <a:close/>
                <a:moveTo>
                  <a:pt x="9053178" y="3116339"/>
                </a:moveTo>
                <a:cubicBezTo>
                  <a:pt x="9067491" y="3140786"/>
                  <a:pt x="9082312" y="3166373"/>
                  <a:pt x="9097385" y="3192657"/>
                </a:cubicBezTo>
                <a:cubicBezTo>
                  <a:pt x="9093965" y="3190567"/>
                  <a:pt x="9090546" y="3188477"/>
                  <a:pt x="9087125" y="3186324"/>
                </a:cubicBezTo>
                <a:cubicBezTo>
                  <a:pt x="9069518" y="3175367"/>
                  <a:pt x="9050581" y="3162953"/>
                  <a:pt x="9029300" y="3148513"/>
                </a:cubicBezTo>
                <a:cubicBezTo>
                  <a:pt x="9015810" y="3123115"/>
                  <a:pt x="9001876" y="3097148"/>
                  <a:pt x="8987055" y="3069787"/>
                </a:cubicBezTo>
                <a:cubicBezTo>
                  <a:pt x="8994023" y="3074918"/>
                  <a:pt x="9001116" y="3080048"/>
                  <a:pt x="9008273" y="3085241"/>
                </a:cubicBezTo>
                <a:cubicBezTo>
                  <a:pt x="9024423" y="3096768"/>
                  <a:pt x="9039117" y="3106965"/>
                  <a:pt x="9053114" y="3116402"/>
                </a:cubicBezTo>
                <a:close/>
                <a:moveTo>
                  <a:pt x="9199672" y="3265430"/>
                </a:moveTo>
                <a:cubicBezTo>
                  <a:pt x="9215442" y="3290890"/>
                  <a:pt x="9231276" y="3316794"/>
                  <a:pt x="9246983" y="3342761"/>
                </a:cubicBezTo>
                <a:cubicBezTo>
                  <a:pt x="9225766" y="3333261"/>
                  <a:pt x="9203281" y="3322304"/>
                  <a:pt x="9179911" y="3310081"/>
                </a:cubicBezTo>
                <a:lnTo>
                  <a:pt x="9178834" y="3309510"/>
                </a:lnTo>
                <a:lnTo>
                  <a:pt x="9178264" y="3308497"/>
                </a:lnTo>
                <a:lnTo>
                  <a:pt x="9178264" y="3308497"/>
                </a:lnTo>
                <a:cubicBezTo>
                  <a:pt x="9163570" y="3282023"/>
                  <a:pt x="9148940" y="3255929"/>
                  <a:pt x="9134626" y="3230595"/>
                </a:cubicBezTo>
                <a:cubicBezTo>
                  <a:pt x="9157364" y="3243642"/>
                  <a:pt x="9179215" y="3255359"/>
                  <a:pt x="9199735" y="3265430"/>
                </a:cubicBezTo>
                <a:close/>
                <a:moveTo>
                  <a:pt x="9344519" y="3393683"/>
                </a:moveTo>
                <a:cubicBezTo>
                  <a:pt x="9349966" y="3401916"/>
                  <a:pt x="9355412" y="3410150"/>
                  <a:pt x="9360859" y="3418510"/>
                </a:cubicBezTo>
                <a:cubicBezTo>
                  <a:pt x="9372639" y="3436498"/>
                  <a:pt x="9384294" y="3454611"/>
                  <a:pt x="9395693" y="3472345"/>
                </a:cubicBezTo>
                <a:cubicBezTo>
                  <a:pt x="9373843" y="3466835"/>
                  <a:pt x="9350852" y="3459741"/>
                  <a:pt x="9327165" y="3451318"/>
                </a:cubicBezTo>
                <a:cubicBezTo>
                  <a:pt x="9317032" y="3433901"/>
                  <a:pt x="9307088" y="3416990"/>
                  <a:pt x="9299424" y="3404070"/>
                </a:cubicBezTo>
                <a:cubicBezTo>
                  <a:pt x="9292964" y="3393113"/>
                  <a:pt x="9286440" y="3382283"/>
                  <a:pt x="9279980" y="3371452"/>
                </a:cubicBezTo>
                <a:cubicBezTo>
                  <a:pt x="9300627" y="3379622"/>
                  <a:pt x="9320705" y="3386653"/>
                  <a:pt x="9339705" y="3392289"/>
                </a:cubicBezTo>
                <a:cubicBezTo>
                  <a:pt x="9341289" y="3392796"/>
                  <a:pt x="9342872" y="3393240"/>
                  <a:pt x="9344456" y="3393683"/>
                </a:cubicBezTo>
                <a:close/>
                <a:moveTo>
                  <a:pt x="4116146" y="1231740"/>
                </a:moveTo>
                <a:cubicBezTo>
                  <a:pt x="4095752" y="1244091"/>
                  <a:pt x="4075168" y="1257074"/>
                  <a:pt x="4054838" y="1270502"/>
                </a:cubicBezTo>
                <a:cubicBezTo>
                  <a:pt x="4031531" y="1247511"/>
                  <a:pt x="4007653" y="1225407"/>
                  <a:pt x="3983586" y="1204696"/>
                </a:cubicBezTo>
                <a:cubicBezTo>
                  <a:pt x="4003916" y="1194119"/>
                  <a:pt x="4024880" y="1183796"/>
                  <a:pt x="4046034" y="1173789"/>
                </a:cubicBezTo>
                <a:cubicBezTo>
                  <a:pt x="4069785" y="1192219"/>
                  <a:pt x="4093345" y="1211663"/>
                  <a:pt x="4116146" y="1231740"/>
                </a:cubicBezTo>
                <a:close/>
                <a:moveTo>
                  <a:pt x="4197595" y="1197729"/>
                </a:moveTo>
                <a:cubicBezTo>
                  <a:pt x="4225083" y="1220023"/>
                  <a:pt x="4252126" y="1243584"/>
                  <a:pt x="4277967" y="1267778"/>
                </a:cubicBezTo>
                <a:cubicBezTo>
                  <a:pt x="4258460" y="1281458"/>
                  <a:pt x="4238573" y="1296089"/>
                  <a:pt x="4218622" y="1311353"/>
                </a:cubicBezTo>
                <a:cubicBezTo>
                  <a:pt x="4192148" y="1283739"/>
                  <a:pt x="4164724" y="1257138"/>
                  <a:pt x="4136983" y="1232247"/>
                </a:cubicBezTo>
                <a:cubicBezTo>
                  <a:pt x="4156934" y="1220340"/>
                  <a:pt x="4177328" y="1208813"/>
                  <a:pt x="4197595" y="1197793"/>
                </a:cubicBezTo>
                <a:close/>
                <a:moveTo>
                  <a:pt x="9490886" y="3505026"/>
                </a:moveTo>
                <a:cubicBezTo>
                  <a:pt x="9509950" y="3531817"/>
                  <a:pt x="9527621" y="3557024"/>
                  <a:pt x="9544721" y="3581725"/>
                </a:cubicBezTo>
                <a:cubicBezTo>
                  <a:pt x="9528127" y="3580268"/>
                  <a:pt x="9511153" y="3578431"/>
                  <a:pt x="9493926" y="3576151"/>
                </a:cubicBezTo>
                <a:cubicBezTo>
                  <a:pt x="9487783" y="3575391"/>
                  <a:pt x="9481640" y="3574441"/>
                  <a:pt x="9475495" y="3573428"/>
                </a:cubicBezTo>
                <a:cubicBezTo>
                  <a:pt x="9458712" y="3546447"/>
                  <a:pt x="9441738" y="3519403"/>
                  <a:pt x="9424827" y="3492802"/>
                </a:cubicBezTo>
                <a:cubicBezTo>
                  <a:pt x="9447185" y="3497426"/>
                  <a:pt x="9469289" y="3501542"/>
                  <a:pt x="9490823" y="3504963"/>
                </a:cubicBezTo>
                <a:close/>
                <a:moveTo>
                  <a:pt x="9835112" y="3850835"/>
                </a:moveTo>
                <a:cubicBezTo>
                  <a:pt x="9809018" y="3857929"/>
                  <a:pt x="9781658" y="3863566"/>
                  <a:pt x="9753537" y="3867619"/>
                </a:cubicBezTo>
                <a:cubicBezTo>
                  <a:pt x="9734156" y="3841399"/>
                  <a:pt x="9715536" y="3814418"/>
                  <a:pt x="9698118" y="3787310"/>
                </a:cubicBezTo>
                <a:cubicBezTo>
                  <a:pt x="9697422" y="3786170"/>
                  <a:pt x="9696662" y="3785030"/>
                  <a:pt x="9695902" y="3783890"/>
                </a:cubicBezTo>
                <a:cubicBezTo>
                  <a:pt x="9721869" y="3781674"/>
                  <a:pt x="9747393" y="3778253"/>
                  <a:pt x="9771904" y="3773693"/>
                </a:cubicBezTo>
                <a:cubicBezTo>
                  <a:pt x="9791601" y="3799724"/>
                  <a:pt x="9812818" y="3825691"/>
                  <a:pt x="9835049" y="3850835"/>
                </a:cubicBezTo>
                <a:close/>
                <a:moveTo>
                  <a:pt x="9917891" y="3937098"/>
                </a:moveTo>
                <a:cubicBezTo>
                  <a:pt x="9890024" y="3947738"/>
                  <a:pt x="9860573" y="3956542"/>
                  <a:pt x="9830235" y="3963382"/>
                </a:cubicBezTo>
                <a:cubicBezTo>
                  <a:pt x="9806738" y="3936274"/>
                  <a:pt x="9784064" y="3908280"/>
                  <a:pt x="9762721" y="3879969"/>
                </a:cubicBezTo>
                <a:cubicBezTo>
                  <a:pt x="9791095" y="3875599"/>
                  <a:pt x="9818772" y="3869582"/>
                  <a:pt x="9845182" y="3862172"/>
                </a:cubicBezTo>
                <a:cubicBezTo>
                  <a:pt x="9868173" y="3887633"/>
                  <a:pt x="9892557" y="3912840"/>
                  <a:pt x="9917891" y="3937098"/>
                </a:cubicBezTo>
                <a:close/>
                <a:moveTo>
                  <a:pt x="9724593" y="3978202"/>
                </a:moveTo>
                <a:cubicBezTo>
                  <a:pt x="9703376" y="3948815"/>
                  <a:pt x="9682981" y="3918604"/>
                  <a:pt x="9663791" y="3888203"/>
                </a:cubicBezTo>
                <a:cubicBezTo>
                  <a:pt x="9683045" y="3888077"/>
                  <a:pt x="9702172" y="3887190"/>
                  <a:pt x="9720666" y="3885353"/>
                </a:cubicBezTo>
                <a:cubicBezTo>
                  <a:pt x="9729279" y="3884466"/>
                  <a:pt x="9738273" y="3883453"/>
                  <a:pt x="9747393" y="3882186"/>
                </a:cubicBezTo>
                <a:cubicBezTo>
                  <a:pt x="9768801" y="3910877"/>
                  <a:pt x="9791538" y="3939188"/>
                  <a:pt x="9815098" y="3966612"/>
                </a:cubicBezTo>
                <a:cubicBezTo>
                  <a:pt x="9808322" y="3968005"/>
                  <a:pt x="9801482" y="3969335"/>
                  <a:pt x="9794578" y="3970476"/>
                </a:cubicBezTo>
                <a:cubicBezTo>
                  <a:pt x="9771967" y="3974339"/>
                  <a:pt x="9748407" y="3976935"/>
                  <a:pt x="9724593" y="3978202"/>
                </a:cubicBezTo>
                <a:close/>
                <a:moveTo>
                  <a:pt x="9617303" y="3975795"/>
                </a:moveTo>
                <a:cubicBezTo>
                  <a:pt x="9598683" y="3945078"/>
                  <a:pt x="9580758" y="3913474"/>
                  <a:pt x="9563975" y="3881680"/>
                </a:cubicBezTo>
                <a:cubicBezTo>
                  <a:pt x="9593172" y="3885480"/>
                  <a:pt x="9621293" y="3887633"/>
                  <a:pt x="9647767" y="3888140"/>
                </a:cubicBezTo>
                <a:cubicBezTo>
                  <a:pt x="9666768" y="3918667"/>
                  <a:pt x="9687162" y="3949132"/>
                  <a:pt x="9708442" y="3978899"/>
                </a:cubicBezTo>
                <a:cubicBezTo>
                  <a:pt x="9679435" y="3979722"/>
                  <a:pt x="9648843" y="3978646"/>
                  <a:pt x="9617303" y="3975795"/>
                </a:cubicBezTo>
                <a:close/>
                <a:moveTo>
                  <a:pt x="9457002" y="3847732"/>
                </a:moveTo>
                <a:cubicBezTo>
                  <a:pt x="9441548" y="3815874"/>
                  <a:pt x="9426031" y="3784143"/>
                  <a:pt x="9410767" y="3753236"/>
                </a:cubicBezTo>
                <a:cubicBezTo>
                  <a:pt x="9420331" y="3755896"/>
                  <a:pt x="9429452" y="3758366"/>
                  <a:pt x="9438508" y="3760646"/>
                </a:cubicBezTo>
                <a:cubicBezTo>
                  <a:pt x="9456685" y="3765206"/>
                  <a:pt x="9474292" y="3769133"/>
                  <a:pt x="9490950" y="3772363"/>
                </a:cubicBezTo>
                <a:cubicBezTo>
                  <a:pt x="9507037" y="3802384"/>
                  <a:pt x="9523441" y="3833355"/>
                  <a:pt x="9539717" y="3864452"/>
                </a:cubicBezTo>
                <a:cubicBezTo>
                  <a:pt x="9531040" y="3863059"/>
                  <a:pt x="9521984" y="3861539"/>
                  <a:pt x="9512737" y="3859766"/>
                </a:cubicBezTo>
                <a:cubicBezTo>
                  <a:pt x="9494940" y="3856409"/>
                  <a:pt x="9476192" y="3852355"/>
                  <a:pt x="9457066" y="3847669"/>
                </a:cubicBezTo>
                <a:close/>
                <a:moveTo>
                  <a:pt x="9304935" y="3704278"/>
                </a:moveTo>
                <a:cubicBezTo>
                  <a:pt x="9290431" y="3673054"/>
                  <a:pt x="9275420" y="3640943"/>
                  <a:pt x="9260093" y="3608642"/>
                </a:cubicBezTo>
                <a:cubicBezTo>
                  <a:pt x="9288277" y="3620296"/>
                  <a:pt x="9313865" y="3630113"/>
                  <a:pt x="9338059" y="3638536"/>
                </a:cubicBezTo>
                <a:cubicBezTo>
                  <a:pt x="9353639" y="3669064"/>
                  <a:pt x="9369283" y="3700288"/>
                  <a:pt x="9384800" y="3731449"/>
                </a:cubicBezTo>
                <a:cubicBezTo>
                  <a:pt x="9359972" y="3723785"/>
                  <a:pt x="9333688" y="3714855"/>
                  <a:pt x="9304935" y="3704278"/>
                </a:cubicBezTo>
                <a:close/>
                <a:moveTo>
                  <a:pt x="6972748" y="3607629"/>
                </a:moveTo>
                <a:cubicBezTo>
                  <a:pt x="6963564" y="3580838"/>
                  <a:pt x="6954760" y="3554047"/>
                  <a:pt x="6946400" y="3527700"/>
                </a:cubicBezTo>
                <a:cubicBezTo>
                  <a:pt x="7056603" y="3550057"/>
                  <a:pt x="7169783" y="3561458"/>
                  <a:pt x="7283026" y="3561458"/>
                </a:cubicBezTo>
                <a:cubicBezTo>
                  <a:pt x="7407669" y="3561458"/>
                  <a:pt x="7531680" y="3547714"/>
                  <a:pt x="7651573" y="3520733"/>
                </a:cubicBezTo>
                <a:cubicBezTo>
                  <a:pt x="7804590" y="3486279"/>
                  <a:pt x="7963498" y="3403120"/>
                  <a:pt x="8131906" y="3315021"/>
                </a:cubicBezTo>
                <a:lnTo>
                  <a:pt x="8161420" y="3299630"/>
                </a:lnTo>
                <a:cubicBezTo>
                  <a:pt x="8248442" y="3254029"/>
                  <a:pt x="8337682" y="3229138"/>
                  <a:pt x="8426667" y="3225718"/>
                </a:cubicBezTo>
                <a:cubicBezTo>
                  <a:pt x="8661197" y="3216725"/>
                  <a:pt x="8863172" y="3321544"/>
                  <a:pt x="9058561" y="3422944"/>
                </a:cubicBezTo>
                <a:cubicBezTo>
                  <a:pt x="9103022" y="3445998"/>
                  <a:pt x="9145077" y="3467848"/>
                  <a:pt x="9187068" y="3488052"/>
                </a:cubicBezTo>
                <a:cubicBezTo>
                  <a:pt x="9203662" y="3522000"/>
                  <a:pt x="9218609" y="3553034"/>
                  <a:pt x="9232606" y="3582358"/>
                </a:cubicBezTo>
                <a:cubicBezTo>
                  <a:pt x="9193465" y="3565448"/>
                  <a:pt x="9154007" y="3547271"/>
                  <a:pt x="9112459" y="3528143"/>
                </a:cubicBezTo>
                <a:lnTo>
                  <a:pt x="9110939" y="3527447"/>
                </a:lnTo>
                <a:cubicBezTo>
                  <a:pt x="8916120" y="3437701"/>
                  <a:pt x="8714651" y="3344852"/>
                  <a:pt x="8485379" y="3355872"/>
                </a:cubicBezTo>
                <a:cubicBezTo>
                  <a:pt x="8394303" y="3360242"/>
                  <a:pt x="8303417" y="3385766"/>
                  <a:pt x="8215381" y="3431684"/>
                </a:cubicBezTo>
                <a:cubicBezTo>
                  <a:pt x="8030317" y="3527890"/>
                  <a:pt x="7864189" y="3610035"/>
                  <a:pt x="7705977" y="3640626"/>
                </a:cubicBezTo>
                <a:cubicBezTo>
                  <a:pt x="7464418" y="3687368"/>
                  <a:pt x="7210951" y="3675967"/>
                  <a:pt x="6972748" y="3607755"/>
                </a:cubicBezTo>
                <a:close/>
                <a:moveTo>
                  <a:pt x="6866851" y="3495526"/>
                </a:moveTo>
                <a:cubicBezTo>
                  <a:pt x="6856908" y="3468862"/>
                  <a:pt x="6847534" y="3442704"/>
                  <a:pt x="6838857" y="3417370"/>
                </a:cubicBezTo>
                <a:cubicBezTo>
                  <a:pt x="6860075" y="3421107"/>
                  <a:pt x="6881355" y="3424527"/>
                  <a:pt x="6902319" y="3427440"/>
                </a:cubicBezTo>
                <a:cubicBezTo>
                  <a:pt x="6909919" y="3454548"/>
                  <a:pt x="6918090" y="3482162"/>
                  <a:pt x="6926576" y="3509713"/>
                </a:cubicBezTo>
                <a:cubicBezTo>
                  <a:pt x="6906689" y="3505406"/>
                  <a:pt x="6886675" y="3500656"/>
                  <a:pt x="6866851" y="3495526"/>
                </a:cubicBezTo>
                <a:close/>
                <a:moveTo>
                  <a:pt x="6756649" y="3386590"/>
                </a:moveTo>
                <a:cubicBezTo>
                  <a:pt x="6746451" y="3361699"/>
                  <a:pt x="6736444" y="3336175"/>
                  <a:pt x="6726817" y="3310587"/>
                </a:cubicBezTo>
                <a:cubicBezTo>
                  <a:pt x="6748542" y="3313881"/>
                  <a:pt x="6770582" y="3316794"/>
                  <a:pt x="6792559" y="3319264"/>
                </a:cubicBezTo>
                <a:cubicBezTo>
                  <a:pt x="6800730" y="3345865"/>
                  <a:pt x="6809406" y="3372719"/>
                  <a:pt x="6818464" y="3399446"/>
                </a:cubicBezTo>
                <a:cubicBezTo>
                  <a:pt x="6797816" y="3395520"/>
                  <a:pt x="6777106" y="3391213"/>
                  <a:pt x="6756649" y="3386526"/>
                </a:cubicBezTo>
                <a:close/>
                <a:moveTo>
                  <a:pt x="6642519" y="3282910"/>
                </a:moveTo>
                <a:cubicBezTo>
                  <a:pt x="6631308" y="3257702"/>
                  <a:pt x="6620542" y="3232559"/>
                  <a:pt x="6610471" y="3208111"/>
                </a:cubicBezTo>
                <a:cubicBezTo>
                  <a:pt x="6632828" y="3210898"/>
                  <a:pt x="6655629" y="3213305"/>
                  <a:pt x="6678240" y="3215268"/>
                </a:cubicBezTo>
                <a:cubicBezTo>
                  <a:pt x="6687296" y="3241869"/>
                  <a:pt x="6696733" y="3268533"/>
                  <a:pt x="6706424" y="3294627"/>
                </a:cubicBezTo>
                <a:cubicBezTo>
                  <a:pt x="6685016" y="3291144"/>
                  <a:pt x="6663609" y="3287217"/>
                  <a:pt x="6642519" y="3282973"/>
                </a:cubicBezTo>
                <a:close/>
                <a:moveTo>
                  <a:pt x="6523069" y="3181384"/>
                </a:moveTo>
                <a:cubicBezTo>
                  <a:pt x="6511289" y="3157190"/>
                  <a:pt x="6499951" y="3132869"/>
                  <a:pt x="6489121" y="3108928"/>
                </a:cubicBezTo>
                <a:cubicBezTo>
                  <a:pt x="6512428" y="3111209"/>
                  <a:pt x="6535989" y="3113109"/>
                  <a:pt x="6559170" y="3114502"/>
                </a:cubicBezTo>
                <a:cubicBezTo>
                  <a:pt x="6568480" y="3139646"/>
                  <a:pt x="6578613" y="3165550"/>
                  <a:pt x="6589190" y="3191644"/>
                </a:cubicBezTo>
                <a:cubicBezTo>
                  <a:pt x="6566833" y="3188604"/>
                  <a:pt x="6544602" y="3185121"/>
                  <a:pt x="6523132" y="3181384"/>
                </a:cubicBezTo>
                <a:close/>
                <a:moveTo>
                  <a:pt x="6398742" y="3084291"/>
                </a:moveTo>
                <a:cubicBezTo>
                  <a:pt x="6386708" y="3061554"/>
                  <a:pt x="6374928" y="3038373"/>
                  <a:pt x="6363527" y="3015193"/>
                </a:cubicBezTo>
                <a:cubicBezTo>
                  <a:pt x="6387721" y="3016966"/>
                  <a:pt x="6411979" y="3018233"/>
                  <a:pt x="6435666" y="3019119"/>
                </a:cubicBezTo>
                <a:cubicBezTo>
                  <a:pt x="6437060" y="3022539"/>
                  <a:pt x="6438453" y="3025959"/>
                  <a:pt x="6439847" y="3029380"/>
                </a:cubicBezTo>
                <a:cubicBezTo>
                  <a:pt x="6448523" y="3050470"/>
                  <a:pt x="6457707" y="3071814"/>
                  <a:pt x="6467081" y="3093095"/>
                </a:cubicBezTo>
                <a:cubicBezTo>
                  <a:pt x="6444533" y="3090625"/>
                  <a:pt x="6421543" y="3087711"/>
                  <a:pt x="6398679" y="3084291"/>
                </a:cubicBezTo>
                <a:close/>
                <a:moveTo>
                  <a:pt x="6270172" y="2992202"/>
                </a:moveTo>
                <a:cubicBezTo>
                  <a:pt x="6264978" y="2983208"/>
                  <a:pt x="6259531" y="2973455"/>
                  <a:pt x="6252945" y="2961674"/>
                </a:cubicBezTo>
                <a:cubicBezTo>
                  <a:pt x="6246358" y="2949831"/>
                  <a:pt x="6239961" y="2937987"/>
                  <a:pt x="6233754" y="2926207"/>
                </a:cubicBezTo>
                <a:cubicBezTo>
                  <a:pt x="6258455" y="2927347"/>
                  <a:pt x="6283409" y="2928107"/>
                  <a:pt x="6308046" y="2928423"/>
                </a:cubicBezTo>
                <a:cubicBezTo>
                  <a:pt x="6318686" y="2952554"/>
                  <a:pt x="6329580" y="2976178"/>
                  <a:pt x="6340474" y="2998852"/>
                </a:cubicBezTo>
                <a:lnTo>
                  <a:pt x="6340727" y="2999359"/>
                </a:lnTo>
                <a:cubicBezTo>
                  <a:pt x="6317166" y="2997395"/>
                  <a:pt x="6293415" y="2995052"/>
                  <a:pt x="6270108" y="2992265"/>
                </a:cubicBezTo>
                <a:close/>
                <a:moveTo>
                  <a:pt x="6137802" y="2905813"/>
                </a:moveTo>
                <a:cubicBezTo>
                  <a:pt x="6125135" y="2885166"/>
                  <a:pt x="6112594" y="2863885"/>
                  <a:pt x="6100370" y="2842415"/>
                </a:cubicBezTo>
                <a:cubicBezTo>
                  <a:pt x="6116711" y="2842795"/>
                  <a:pt x="6133241" y="2842985"/>
                  <a:pt x="6149582" y="2842985"/>
                </a:cubicBezTo>
                <a:cubicBezTo>
                  <a:pt x="6159208" y="2842985"/>
                  <a:pt x="6168076" y="2842985"/>
                  <a:pt x="6176626" y="2842795"/>
                </a:cubicBezTo>
                <a:cubicBezTo>
                  <a:pt x="6187709" y="2866102"/>
                  <a:pt x="6199236" y="2889156"/>
                  <a:pt x="6210763" y="2911450"/>
                </a:cubicBezTo>
                <a:cubicBezTo>
                  <a:pt x="6186063" y="2909993"/>
                  <a:pt x="6161552" y="2908093"/>
                  <a:pt x="6137802" y="2905750"/>
                </a:cubicBezTo>
                <a:close/>
                <a:moveTo>
                  <a:pt x="6002011" y="2824364"/>
                </a:moveTo>
                <a:cubicBezTo>
                  <a:pt x="5989091" y="2804604"/>
                  <a:pt x="5976424" y="2784400"/>
                  <a:pt x="5964200" y="2764132"/>
                </a:cubicBezTo>
                <a:cubicBezTo>
                  <a:pt x="5989724" y="2764069"/>
                  <a:pt x="6015818" y="2763562"/>
                  <a:pt x="6041912" y="2762549"/>
                </a:cubicBezTo>
                <a:cubicBezTo>
                  <a:pt x="6053376" y="2784843"/>
                  <a:pt x="6065093" y="2806820"/>
                  <a:pt x="6076873" y="2828164"/>
                </a:cubicBezTo>
                <a:cubicBezTo>
                  <a:pt x="6051792" y="2827341"/>
                  <a:pt x="6026712" y="2826074"/>
                  <a:pt x="6002011" y="2824301"/>
                </a:cubicBezTo>
                <a:close/>
                <a:moveTo>
                  <a:pt x="5863624" y="2748552"/>
                </a:moveTo>
                <a:cubicBezTo>
                  <a:pt x="5850387" y="2729488"/>
                  <a:pt x="5837023" y="2709474"/>
                  <a:pt x="5823723" y="2688827"/>
                </a:cubicBezTo>
                <a:cubicBezTo>
                  <a:pt x="5850260" y="2687370"/>
                  <a:pt x="5876607" y="2685533"/>
                  <a:pt x="5902132" y="2683444"/>
                </a:cubicBezTo>
                <a:cubicBezTo>
                  <a:pt x="5914799" y="2706497"/>
                  <a:pt x="5927592" y="2728981"/>
                  <a:pt x="5940322" y="2750515"/>
                </a:cubicBezTo>
                <a:cubicBezTo>
                  <a:pt x="5914355" y="2750325"/>
                  <a:pt x="5888578" y="2749692"/>
                  <a:pt x="5863624" y="2748552"/>
                </a:cubicBezTo>
                <a:close/>
                <a:moveTo>
                  <a:pt x="4377593" y="1369368"/>
                </a:moveTo>
                <a:cubicBezTo>
                  <a:pt x="4358149" y="1387101"/>
                  <a:pt x="4338325" y="1405912"/>
                  <a:pt x="4318565" y="1425419"/>
                </a:cubicBezTo>
                <a:cubicBezTo>
                  <a:pt x="4289178" y="1388811"/>
                  <a:pt x="4258777" y="1353787"/>
                  <a:pt x="4228059" y="1321233"/>
                </a:cubicBezTo>
                <a:cubicBezTo>
                  <a:pt x="4248073" y="1305969"/>
                  <a:pt x="4268214" y="1291212"/>
                  <a:pt x="4288101" y="1277278"/>
                </a:cubicBezTo>
                <a:cubicBezTo>
                  <a:pt x="4318502" y="1306096"/>
                  <a:pt x="4348586" y="1337067"/>
                  <a:pt x="4377593" y="1369431"/>
                </a:cubicBezTo>
                <a:close/>
                <a:moveTo>
                  <a:pt x="4327305" y="1436313"/>
                </a:moveTo>
                <a:cubicBezTo>
                  <a:pt x="4347003" y="1416805"/>
                  <a:pt x="4367016" y="1397805"/>
                  <a:pt x="4386840" y="1379691"/>
                </a:cubicBezTo>
                <a:cubicBezTo>
                  <a:pt x="4421548" y="1418959"/>
                  <a:pt x="4454925" y="1460063"/>
                  <a:pt x="4488683" y="1505221"/>
                </a:cubicBezTo>
                <a:cubicBezTo>
                  <a:pt x="4468923" y="1528908"/>
                  <a:pt x="4449415" y="1553356"/>
                  <a:pt x="4430478" y="1577930"/>
                </a:cubicBezTo>
                <a:cubicBezTo>
                  <a:pt x="4395074" y="1525615"/>
                  <a:pt x="4361253" y="1479191"/>
                  <a:pt x="4327242" y="1436313"/>
                </a:cubicBezTo>
                <a:close/>
                <a:moveTo>
                  <a:pt x="4505720" y="1505475"/>
                </a:moveTo>
                <a:cubicBezTo>
                  <a:pt x="4524531" y="1483117"/>
                  <a:pt x="4543848" y="1461140"/>
                  <a:pt x="4563292" y="1439923"/>
                </a:cubicBezTo>
                <a:cubicBezTo>
                  <a:pt x="4601863" y="1486601"/>
                  <a:pt x="4639294" y="1536382"/>
                  <a:pt x="4677611" y="1591864"/>
                </a:cubicBezTo>
                <a:cubicBezTo>
                  <a:pt x="4658864" y="1619351"/>
                  <a:pt x="4640244" y="1647725"/>
                  <a:pt x="4622257" y="1676289"/>
                </a:cubicBezTo>
                <a:cubicBezTo>
                  <a:pt x="4580582" y="1610801"/>
                  <a:pt x="4543404" y="1556269"/>
                  <a:pt x="4505720" y="1505411"/>
                </a:cubicBezTo>
                <a:close/>
                <a:moveTo>
                  <a:pt x="4937222" y="1983591"/>
                </a:moveTo>
                <a:lnTo>
                  <a:pt x="4936842" y="1983021"/>
                </a:lnTo>
                <a:cubicBezTo>
                  <a:pt x="4910114" y="1940080"/>
                  <a:pt x="4883197" y="1895048"/>
                  <a:pt x="4859446" y="1855337"/>
                </a:cubicBezTo>
                <a:cubicBezTo>
                  <a:pt x="4808335" y="1769899"/>
                  <a:pt x="4755514" y="1681546"/>
                  <a:pt x="4694015" y="1591864"/>
                </a:cubicBezTo>
                <a:cubicBezTo>
                  <a:pt x="4712066" y="1565643"/>
                  <a:pt x="4730496" y="1539992"/>
                  <a:pt x="4748800" y="1515481"/>
                </a:cubicBezTo>
                <a:cubicBezTo>
                  <a:pt x="4845133" y="1641898"/>
                  <a:pt x="4919805" y="1768378"/>
                  <a:pt x="4992007" y="1890805"/>
                </a:cubicBezTo>
                <a:cubicBezTo>
                  <a:pt x="5015124" y="1930073"/>
                  <a:pt x="5036025" y="1965414"/>
                  <a:pt x="5057242" y="2000375"/>
                </a:cubicBezTo>
                <a:cubicBezTo>
                  <a:pt x="5072316" y="2025265"/>
                  <a:pt x="5087136" y="2049713"/>
                  <a:pt x="5101576" y="2073653"/>
                </a:cubicBezTo>
                <a:cubicBezTo>
                  <a:pt x="5178909" y="2201527"/>
                  <a:pt x="5252060" y="2322434"/>
                  <a:pt x="5329456" y="2432193"/>
                </a:cubicBezTo>
                <a:cubicBezTo>
                  <a:pt x="5302349" y="2436310"/>
                  <a:pt x="5275241" y="2440047"/>
                  <a:pt x="5248704" y="2443340"/>
                </a:cubicBezTo>
                <a:cubicBezTo>
                  <a:pt x="5136664" y="2304130"/>
                  <a:pt x="5039761" y="2148452"/>
                  <a:pt x="4937159" y="1983654"/>
                </a:cubicBezTo>
                <a:close/>
                <a:moveTo>
                  <a:pt x="5353903" y="2443024"/>
                </a:moveTo>
                <a:cubicBezTo>
                  <a:pt x="5381137" y="2438654"/>
                  <a:pt x="5408751" y="2433777"/>
                  <a:pt x="5436239" y="2428583"/>
                </a:cubicBezTo>
                <a:cubicBezTo>
                  <a:pt x="5448526" y="2448027"/>
                  <a:pt x="5460876" y="2467091"/>
                  <a:pt x="5473100" y="2485521"/>
                </a:cubicBezTo>
                <a:cubicBezTo>
                  <a:pt x="5446309" y="2489005"/>
                  <a:pt x="5419202" y="2492235"/>
                  <a:pt x="5392284" y="2495022"/>
                </a:cubicBezTo>
                <a:cubicBezTo>
                  <a:pt x="5379681" y="2478365"/>
                  <a:pt x="5366760" y="2460947"/>
                  <a:pt x="5353903" y="2443024"/>
                </a:cubicBezTo>
                <a:close/>
                <a:moveTo>
                  <a:pt x="5496471" y="2496035"/>
                </a:moveTo>
                <a:cubicBezTo>
                  <a:pt x="5506097" y="2494705"/>
                  <a:pt x="5515788" y="2493312"/>
                  <a:pt x="5525478" y="2491918"/>
                </a:cubicBezTo>
                <a:cubicBezTo>
                  <a:pt x="5543338" y="2489258"/>
                  <a:pt x="5561515" y="2486408"/>
                  <a:pt x="5579630" y="2483368"/>
                </a:cubicBezTo>
                <a:cubicBezTo>
                  <a:pt x="5591600" y="2503635"/>
                  <a:pt x="5603824" y="2523712"/>
                  <a:pt x="5615984" y="2543220"/>
                </a:cubicBezTo>
                <a:cubicBezTo>
                  <a:pt x="5609207" y="2543916"/>
                  <a:pt x="5602367" y="2544676"/>
                  <a:pt x="5595590" y="2545310"/>
                </a:cubicBezTo>
                <a:cubicBezTo>
                  <a:pt x="5574499" y="2547400"/>
                  <a:pt x="5553979" y="2549173"/>
                  <a:pt x="5534472" y="2550693"/>
                </a:cubicBezTo>
                <a:cubicBezTo>
                  <a:pt x="5521805" y="2533023"/>
                  <a:pt x="5509074" y="2514719"/>
                  <a:pt x="5496471" y="2496098"/>
                </a:cubicBezTo>
                <a:close/>
                <a:moveTo>
                  <a:pt x="5757348" y="2606238"/>
                </a:moveTo>
                <a:cubicBezTo>
                  <a:pt x="5730304" y="2608518"/>
                  <a:pt x="5703133" y="2610292"/>
                  <a:pt x="5676405" y="2611622"/>
                </a:cubicBezTo>
                <a:cubicBezTo>
                  <a:pt x="5664055" y="2593381"/>
                  <a:pt x="5651451" y="2574127"/>
                  <a:pt x="5638911" y="2554240"/>
                </a:cubicBezTo>
                <a:cubicBezTo>
                  <a:pt x="5665892" y="2551200"/>
                  <a:pt x="5693759" y="2547590"/>
                  <a:pt x="5721880" y="2543473"/>
                </a:cubicBezTo>
                <a:cubicBezTo>
                  <a:pt x="5734230" y="2565894"/>
                  <a:pt x="5745884" y="2586541"/>
                  <a:pt x="5757411" y="2606238"/>
                </a:cubicBezTo>
                <a:close/>
                <a:moveTo>
                  <a:pt x="8961088" y="3050343"/>
                </a:moveTo>
                <a:cubicBezTo>
                  <a:pt x="8975592" y="3076881"/>
                  <a:pt x="8990412" y="3104242"/>
                  <a:pt x="9005107" y="3131792"/>
                </a:cubicBezTo>
                <a:cubicBezTo>
                  <a:pt x="8975972" y="3111525"/>
                  <a:pt x="8946205" y="3090118"/>
                  <a:pt x="8919477" y="3070927"/>
                </a:cubicBezTo>
                <a:cubicBezTo>
                  <a:pt x="8730359" y="2935074"/>
                  <a:pt x="8516096" y="2781106"/>
                  <a:pt x="8254206" y="2781106"/>
                </a:cubicBezTo>
                <a:lnTo>
                  <a:pt x="8247872" y="2781106"/>
                </a:lnTo>
                <a:cubicBezTo>
                  <a:pt x="8157683" y="2782056"/>
                  <a:pt x="8065657" y="2807073"/>
                  <a:pt x="7974455" y="2855525"/>
                </a:cubicBezTo>
                <a:cubicBezTo>
                  <a:pt x="7922710" y="2882886"/>
                  <a:pt x="7872232" y="2911513"/>
                  <a:pt x="7823401" y="2939191"/>
                </a:cubicBezTo>
                <a:lnTo>
                  <a:pt x="7823084" y="2939381"/>
                </a:lnTo>
                <a:cubicBezTo>
                  <a:pt x="7701861" y="3007972"/>
                  <a:pt x="7587287" y="3072828"/>
                  <a:pt x="7476451" y="3108612"/>
                </a:cubicBezTo>
                <a:cubicBezTo>
                  <a:pt x="7276060" y="3173403"/>
                  <a:pt x="7069587" y="3207098"/>
                  <a:pt x="6862735" y="3208871"/>
                </a:cubicBezTo>
                <a:cubicBezTo>
                  <a:pt x="6856148" y="3177330"/>
                  <a:pt x="6849878" y="3144903"/>
                  <a:pt x="6844051" y="3112159"/>
                </a:cubicBezTo>
                <a:cubicBezTo>
                  <a:pt x="7040643" y="3097148"/>
                  <a:pt x="7235588" y="3055537"/>
                  <a:pt x="7423630" y="2988402"/>
                </a:cubicBezTo>
                <a:cubicBezTo>
                  <a:pt x="7526866" y="2951604"/>
                  <a:pt x="7632382" y="2889536"/>
                  <a:pt x="7744105" y="2823857"/>
                </a:cubicBezTo>
                <a:lnTo>
                  <a:pt x="7745942" y="2822781"/>
                </a:lnTo>
                <a:cubicBezTo>
                  <a:pt x="7802501" y="2789530"/>
                  <a:pt x="7861022" y="2755202"/>
                  <a:pt x="7920494" y="2723535"/>
                </a:cubicBezTo>
                <a:cubicBezTo>
                  <a:pt x="8011759" y="2674830"/>
                  <a:pt x="8099478" y="2651143"/>
                  <a:pt x="8188527" y="2651079"/>
                </a:cubicBezTo>
                <a:cubicBezTo>
                  <a:pt x="8457131" y="2651079"/>
                  <a:pt x="8671267" y="2821324"/>
                  <a:pt x="8860196" y="2971491"/>
                </a:cubicBezTo>
                <a:lnTo>
                  <a:pt x="8860576" y="2971808"/>
                </a:lnTo>
                <a:cubicBezTo>
                  <a:pt x="8895346" y="2999485"/>
                  <a:pt x="8928218" y="3025579"/>
                  <a:pt x="8960961" y="3050407"/>
                </a:cubicBezTo>
                <a:close/>
                <a:moveTo>
                  <a:pt x="9111319" y="3216978"/>
                </a:moveTo>
                <a:cubicBezTo>
                  <a:pt x="9126203" y="3243072"/>
                  <a:pt x="9141403" y="3270180"/>
                  <a:pt x="9156794" y="3297794"/>
                </a:cubicBezTo>
                <a:cubicBezTo>
                  <a:pt x="9135006" y="3285950"/>
                  <a:pt x="9111889" y="3272586"/>
                  <a:pt x="9086175" y="3256942"/>
                </a:cubicBezTo>
                <a:cubicBezTo>
                  <a:pt x="9071671" y="3228885"/>
                  <a:pt x="9057104" y="3201018"/>
                  <a:pt x="9042791" y="3173847"/>
                </a:cubicBezTo>
                <a:cubicBezTo>
                  <a:pt x="9056027" y="3182651"/>
                  <a:pt x="9068315" y="3190567"/>
                  <a:pt x="9080032" y="3197851"/>
                </a:cubicBezTo>
                <a:cubicBezTo>
                  <a:pt x="9090609" y="3204501"/>
                  <a:pt x="9101122" y="3210898"/>
                  <a:pt x="9111319" y="3216978"/>
                </a:cubicBezTo>
                <a:close/>
                <a:moveTo>
                  <a:pt x="9259143" y="3362902"/>
                </a:moveTo>
                <a:cubicBezTo>
                  <a:pt x="9268707" y="3378799"/>
                  <a:pt x="9278270" y="3394823"/>
                  <a:pt x="9287834" y="3410973"/>
                </a:cubicBezTo>
                <a:cubicBezTo>
                  <a:pt x="9294294" y="3421867"/>
                  <a:pt x="9300754" y="3432887"/>
                  <a:pt x="9307215" y="3443908"/>
                </a:cubicBezTo>
                <a:cubicBezTo>
                  <a:pt x="9284603" y="3435294"/>
                  <a:pt x="9260663" y="3425160"/>
                  <a:pt x="9235772" y="3413824"/>
                </a:cubicBezTo>
                <a:lnTo>
                  <a:pt x="9226716" y="3397040"/>
                </a:lnTo>
                <a:cubicBezTo>
                  <a:pt x="9214428" y="3374366"/>
                  <a:pt x="9202331" y="3352199"/>
                  <a:pt x="9190551" y="3330791"/>
                </a:cubicBezTo>
                <a:cubicBezTo>
                  <a:pt x="9214745" y="3343015"/>
                  <a:pt x="9237292" y="3353592"/>
                  <a:pt x="9259143" y="3362839"/>
                </a:cubicBezTo>
                <a:close/>
                <a:moveTo>
                  <a:pt x="9406271" y="3488812"/>
                </a:moveTo>
                <a:cubicBezTo>
                  <a:pt x="9422738" y="3514589"/>
                  <a:pt x="9439965" y="3541950"/>
                  <a:pt x="9457572" y="3570261"/>
                </a:cubicBezTo>
                <a:cubicBezTo>
                  <a:pt x="9434518" y="3565828"/>
                  <a:pt x="9410261" y="3559811"/>
                  <a:pt x="9385243" y="3552337"/>
                </a:cubicBezTo>
                <a:cubicBezTo>
                  <a:pt x="9369346" y="3524216"/>
                  <a:pt x="9353323" y="3496349"/>
                  <a:pt x="9337616" y="3469178"/>
                </a:cubicBezTo>
                <a:cubicBezTo>
                  <a:pt x="9361492" y="3477222"/>
                  <a:pt x="9384483" y="3483809"/>
                  <a:pt x="9406271" y="3488812"/>
                </a:cubicBezTo>
                <a:close/>
                <a:moveTo>
                  <a:pt x="9554728" y="3596228"/>
                </a:moveTo>
                <a:cubicBezTo>
                  <a:pt x="9572589" y="3622196"/>
                  <a:pt x="9590829" y="3648923"/>
                  <a:pt x="9608879" y="3675967"/>
                </a:cubicBezTo>
                <a:cubicBezTo>
                  <a:pt x="9595832" y="3675841"/>
                  <a:pt x="9582532" y="3675397"/>
                  <a:pt x="9569041" y="3674701"/>
                </a:cubicBezTo>
                <a:cubicBezTo>
                  <a:pt x="9558021" y="3674130"/>
                  <a:pt x="9546811" y="3673181"/>
                  <a:pt x="9535664" y="3671977"/>
                </a:cubicBezTo>
                <a:cubicBezTo>
                  <a:pt x="9519324" y="3644806"/>
                  <a:pt x="9502223" y="3616812"/>
                  <a:pt x="9484870" y="3588628"/>
                </a:cubicBezTo>
                <a:cubicBezTo>
                  <a:pt x="9487402" y="3589008"/>
                  <a:pt x="9489809" y="3589325"/>
                  <a:pt x="9492153" y="3589642"/>
                </a:cubicBezTo>
                <a:cubicBezTo>
                  <a:pt x="9513433" y="3592428"/>
                  <a:pt x="9534461" y="3594645"/>
                  <a:pt x="9554664" y="3596228"/>
                </a:cubicBezTo>
                <a:close/>
                <a:moveTo>
                  <a:pt x="6495011" y="2922597"/>
                </a:moveTo>
                <a:cubicBezTo>
                  <a:pt x="6503688" y="2951921"/>
                  <a:pt x="6512301" y="2979345"/>
                  <a:pt x="6521105" y="3006262"/>
                </a:cubicBezTo>
                <a:cubicBezTo>
                  <a:pt x="6495581" y="3006389"/>
                  <a:pt x="6469931" y="3006072"/>
                  <a:pt x="6444723" y="3005249"/>
                </a:cubicBezTo>
                <a:cubicBezTo>
                  <a:pt x="6434463" y="2979852"/>
                  <a:pt x="6424329" y="2953504"/>
                  <a:pt x="6414575" y="2926967"/>
                </a:cubicBezTo>
                <a:cubicBezTo>
                  <a:pt x="6440986" y="2926017"/>
                  <a:pt x="6467967" y="2924497"/>
                  <a:pt x="6495011" y="2922533"/>
                </a:cubicBezTo>
                <a:close/>
                <a:moveTo>
                  <a:pt x="9556184" y="3866922"/>
                </a:moveTo>
                <a:cubicBezTo>
                  <a:pt x="9539844" y="3835635"/>
                  <a:pt x="9523631" y="3804918"/>
                  <a:pt x="9507923" y="3775530"/>
                </a:cubicBezTo>
                <a:cubicBezTo>
                  <a:pt x="9535348" y="3780407"/>
                  <a:pt x="9562011" y="3783700"/>
                  <a:pt x="9587282" y="3785474"/>
                </a:cubicBezTo>
                <a:cubicBezTo>
                  <a:pt x="9598049" y="3803904"/>
                  <a:pt x="9607423" y="3820118"/>
                  <a:pt x="9616036" y="3835002"/>
                </a:cubicBezTo>
                <a:cubicBezTo>
                  <a:pt x="9623446" y="3847922"/>
                  <a:pt x="9631237" y="3861096"/>
                  <a:pt x="9639280" y="3874333"/>
                </a:cubicBezTo>
                <a:cubicBezTo>
                  <a:pt x="9612806" y="3873446"/>
                  <a:pt x="9584875" y="3870976"/>
                  <a:pt x="9556184" y="3866922"/>
                </a:cubicBezTo>
                <a:close/>
                <a:moveTo>
                  <a:pt x="9402597" y="3736769"/>
                </a:moveTo>
                <a:cubicBezTo>
                  <a:pt x="9386890" y="3705101"/>
                  <a:pt x="9371373" y="3674194"/>
                  <a:pt x="9356363" y="3644743"/>
                </a:cubicBezTo>
                <a:cubicBezTo>
                  <a:pt x="9359846" y="3645883"/>
                  <a:pt x="9363266" y="3647023"/>
                  <a:pt x="9366750" y="3648100"/>
                </a:cubicBezTo>
                <a:cubicBezTo>
                  <a:pt x="9389930" y="3655447"/>
                  <a:pt x="9412477" y="3661843"/>
                  <a:pt x="9433821" y="3667164"/>
                </a:cubicBezTo>
                <a:cubicBezTo>
                  <a:pt x="9449909" y="3696425"/>
                  <a:pt x="9466312" y="3726572"/>
                  <a:pt x="9482589" y="3756846"/>
                </a:cubicBezTo>
                <a:cubicBezTo>
                  <a:pt x="9469225" y="3754059"/>
                  <a:pt x="9455546" y="3750956"/>
                  <a:pt x="9441802" y="3747473"/>
                </a:cubicBezTo>
                <a:cubicBezTo>
                  <a:pt x="9429261" y="3744369"/>
                  <a:pt x="9416468" y="3740822"/>
                  <a:pt x="9402597" y="3736769"/>
                </a:cubicBezTo>
                <a:close/>
                <a:moveTo>
                  <a:pt x="9251353" y="3590338"/>
                </a:moveTo>
                <a:cubicBezTo>
                  <a:pt x="9236532" y="3559178"/>
                  <a:pt x="9221459" y="3527953"/>
                  <a:pt x="9206575" y="3497299"/>
                </a:cubicBezTo>
                <a:cubicBezTo>
                  <a:pt x="9233809" y="3510093"/>
                  <a:pt x="9258700" y="3520986"/>
                  <a:pt x="9282324" y="3530487"/>
                </a:cubicBezTo>
                <a:cubicBezTo>
                  <a:pt x="9297841" y="3560127"/>
                  <a:pt x="9313485" y="3590528"/>
                  <a:pt x="9329065" y="3620929"/>
                </a:cubicBezTo>
                <a:cubicBezTo>
                  <a:pt x="9305061" y="3612252"/>
                  <a:pt x="9279474" y="3602182"/>
                  <a:pt x="9251353" y="3590275"/>
                </a:cubicBezTo>
                <a:close/>
                <a:moveTo>
                  <a:pt x="6941777" y="3512943"/>
                </a:moveTo>
                <a:cubicBezTo>
                  <a:pt x="6933227" y="3485455"/>
                  <a:pt x="6924930" y="3457398"/>
                  <a:pt x="6916949" y="3429404"/>
                </a:cubicBezTo>
                <a:cubicBezTo>
                  <a:pt x="7140839" y="3458538"/>
                  <a:pt x="7375052" y="3444161"/>
                  <a:pt x="7594571" y="3387666"/>
                </a:cubicBezTo>
                <a:cubicBezTo>
                  <a:pt x="7730995" y="3352579"/>
                  <a:pt x="7872042" y="3277400"/>
                  <a:pt x="8021386" y="3197851"/>
                </a:cubicBezTo>
                <a:cubicBezTo>
                  <a:pt x="8046024" y="3184741"/>
                  <a:pt x="8073955" y="3169857"/>
                  <a:pt x="8101188" y="3155543"/>
                </a:cubicBezTo>
                <a:cubicBezTo>
                  <a:pt x="8188970" y="3109308"/>
                  <a:pt x="8278463" y="3084608"/>
                  <a:pt x="8367132" y="3082011"/>
                </a:cubicBezTo>
                <a:cubicBezTo>
                  <a:pt x="8373656" y="3081821"/>
                  <a:pt x="8380179" y="3081758"/>
                  <a:pt x="8386640" y="3081758"/>
                </a:cubicBezTo>
                <a:cubicBezTo>
                  <a:pt x="8621612" y="3081758"/>
                  <a:pt x="8827958" y="3201588"/>
                  <a:pt x="9010617" y="3307610"/>
                </a:cubicBezTo>
                <a:lnTo>
                  <a:pt x="9011756" y="3308307"/>
                </a:lnTo>
                <a:cubicBezTo>
                  <a:pt x="9053304" y="3332438"/>
                  <a:pt x="9092635" y="3355239"/>
                  <a:pt x="9131777" y="3376582"/>
                </a:cubicBezTo>
                <a:cubicBezTo>
                  <a:pt x="9146597" y="3406096"/>
                  <a:pt x="9161861" y="3436878"/>
                  <a:pt x="9177251" y="3468228"/>
                </a:cubicBezTo>
                <a:cubicBezTo>
                  <a:pt x="9140833" y="3450368"/>
                  <a:pt x="9104099" y="3431304"/>
                  <a:pt x="9065401" y="3411227"/>
                </a:cubicBezTo>
                <a:lnTo>
                  <a:pt x="9064578" y="3410784"/>
                </a:lnTo>
                <a:cubicBezTo>
                  <a:pt x="8968245" y="3360812"/>
                  <a:pt x="8868619" y="3309194"/>
                  <a:pt x="8762976" y="3270876"/>
                </a:cubicBezTo>
                <a:cubicBezTo>
                  <a:pt x="8642830" y="3227302"/>
                  <a:pt x="8532563" y="3208111"/>
                  <a:pt x="8425970" y="3212228"/>
                </a:cubicBezTo>
                <a:cubicBezTo>
                  <a:pt x="8335148" y="3215711"/>
                  <a:pt x="8244009" y="3241109"/>
                  <a:pt x="8155150" y="3287660"/>
                </a:cubicBezTo>
                <a:lnTo>
                  <a:pt x="8125635" y="3303114"/>
                </a:lnTo>
                <a:cubicBezTo>
                  <a:pt x="7958178" y="3390769"/>
                  <a:pt x="7799967" y="3473548"/>
                  <a:pt x="7648659" y="3507623"/>
                </a:cubicBezTo>
                <a:cubicBezTo>
                  <a:pt x="7418437" y="3559431"/>
                  <a:pt x="7174089" y="3561331"/>
                  <a:pt x="6941840" y="3513069"/>
                </a:cubicBezTo>
                <a:close/>
                <a:moveTo>
                  <a:pt x="6833664" y="3402360"/>
                </a:moveTo>
                <a:cubicBezTo>
                  <a:pt x="6824290" y="3374682"/>
                  <a:pt x="6815423" y="3347385"/>
                  <a:pt x="6807190" y="3320911"/>
                </a:cubicBezTo>
                <a:cubicBezTo>
                  <a:pt x="6823087" y="3322557"/>
                  <a:pt x="6839174" y="3324078"/>
                  <a:pt x="6855198" y="3325344"/>
                </a:cubicBezTo>
                <a:cubicBezTo>
                  <a:pt x="6862037" y="3325851"/>
                  <a:pt x="6868878" y="3326358"/>
                  <a:pt x="6875781" y="3326801"/>
                </a:cubicBezTo>
                <a:cubicBezTo>
                  <a:pt x="6883002" y="3355999"/>
                  <a:pt x="6890538" y="3384879"/>
                  <a:pt x="6898266" y="3412747"/>
                </a:cubicBezTo>
                <a:cubicBezTo>
                  <a:pt x="6876668" y="3409707"/>
                  <a:pt x="6855007" y="3406223"/>
                  <a:pt x="6833664" y="3402360"/>
                </a:cubicBezTo>
                <a:close/>
                <a:moveTo>
                  <a:pt x="6721751" y="3297034"/>
                </a:moveTo>
                <a:cubicBezTo>
                  <a:pt x="6711934" y="3270749"/>
                  <a:pt x="6702243" y="3243642"/>
                  <a:pt x="6692933" y="3216408"/>
                </a:cubicBezTo>
                <a:cubicBezTo>
                  <a:pt x="6716241" y="3218245"/>
                  <a:pt x="6740055" y="3219701"/>
                  <a:pt x="6763868" y="3220715"/>
                </a:cubicBezTo>
                <a:cubicBezTo>
                  <a:pt x="6771532" y="3248772"/>
                  <a:pt x="6779829" y="3277400"/>
                  <a:pt x="6788506" y="3306027"/>
                </a:cubicBezTo>
                <a:cubicBezTo>
                  <a:pt x="6766085" y="3303431"/>
                  <a:pt x="6743665" y="3300390"/>
                  <a:pt x="6721751" y="3297034"/>
                </a:cubicBezTo>
                <a:close/>
                <a:moveTo>
                  <a:pt x="6604581" y="3193734"/>
                </a:moveTo>
                <a:cubicBezTo>
                  <a:pt x="6594257" y="3168400"/>
                  <a:pt x="6583934" y="3142116"/>
                  <a:pt x="6573926" y="3115389"/>
                </a:cubicBezTo>
                <a:cubicBezTo>
                  <a:pt x="6598248" y="3116719"/>
                  <a:pt x="6622758" y="3117542"/>
                  <a:pt x="6647015" y="3117985"/>
                </a:cubicBezTo>
                <a:cubicBezTo>
                  <a:pt x="6655439" y="3145663"/>
                  <a:pt x="6664306" y="3173593"/>
                  <a:pt x="6673553" y="3201208"/>
                </a:cubicBezTo>
                <a:cubicBezTo>
                  <a:pt x="6650499" y="3199117"/>
                  <a:pt x="6627318" y="3196648"/>
                  <a:pt x="6604581" y="3193734"/>
                </a:cubicBezTo>
                <a:close/>
                <a:moveTo>
                  <a:pt x="6482724" y="3094741"/>
                </a:moveTo>
                <a:cubicBezTo>
                  <a:pt x="6472337" y="3071434"/>
                  <a:pt x="6462140" y="3047684"/>
                  <a:pt x="6452450" y="3024249"/>
                </a:cubicBezTo>
                <a:cubicBezTo>
                  <a:pt x="6451817" y="3022729"/>
                  <a:pt x="6451183" y="3021209"/>
                  <a:pt x="6450550" y="3019689"/>
                </a:cubicBezTo>
                <a:cubicBezTo>
                  <a:pt x="6475441" y="3020386"/>
                  <a:pt x="6500711" y="3020703"/>
                  <a:pt x="6525792" y="3020513"/>
                </a:cubicBezTo>
                <a:cubicBezTo>
                  <a:pt x="6530162" y="3033623"/>
                  <a:pt x="6534722" y="3046923"/>
                  <a:pt x="6539346" y="3060034"/>
                </a:cubicBezTo>
                <a:cubicBezTo>
                  <a:pt x="6543906" y="3072954"/>
                  <a:pt x="6548719" y="3086381"/>
                  <a:pt x="6553976" y="3100695"/>
                </a:cubicBezTo>
                <a:cubicBezTo>
                  <a:pt x="6529972" y="3099175"/>
                  <a:pt x="6506095" y="3097211"/>
                  <a:pt x="6482724" y="3094805"/>
                </a:cubicBezTo>
                <a:close/>
                <a:moveTo>
                  <a:pt x="9018977" y="3157760"/>
                </a:moveTo>
                <a:cubicBezTo>
                  <a:pt x="9034114" y="3186324"/>
                  <a:pt x="9049124" y="3214888"/>
                  <a:pt x="9063754" y="3243072"/>
                </a:cubicBezTo>
                <a:cubicBezTo>
                  <a:pt x="9033037" y="3223945"/>
                  <a:pt x="9002002" y="3203931"/>
                  <a:pt x="8969449" y="3182777"/>
                </a:cubicBezTo>
                <a:lnTo>
                  <a:pt x="8968878" y="3182397"/>
                </a:lnTo>
                <a:cubicBezTo>
                  <a:pt x="8778684" y="3059337"/>
                  <a:pt x="8563091" y="2919873"/>
                  <a:pt x="8307281" y="2924687"/>
                </a:cubicBezTo>
                <a:cubicBezTo>
                  <a:pt x="8216965" y="2926460"/>
                  <a:pt x="8125256" y="2951604"/>
                  <a:pt x="8034750" y="2999422"/>
                </a:cubicBezTo>
                <a:cubicBezTo>
                  <a:pt x="7994532" y="3020639"/>
                  <a:pt x="7954441" y="3042617"/>
                  <a:pt x="7915680" y="3063834"/>
                </a:cubicBezTo>
                <a:lnTo>
                  <a:pt x="7915046" y="3064150"/>
                </a:lnTo>
                <a:cubicBezTo>
                  <a:pt x="7781600" y="3137176"/>
                  <a:pt x="7655563" y="3206148"/>
                  <a:pt x="7533960" y="3241425"/>
                </a:cubicBezTo>
                <a:cubicBezTo>
                  <a:pt x="7321091" y="3303177"/>
                  <a:pt x="7103345" y="3327751"/>
                  <a:pt x="6886802" y="3314578"/>
                </a:cubicBezTo>
                <a:cubicBezTo>
                  <a:pt x="6879392" y="3284240"/>
                  <a:pt x="6872299" y="3253206"/>
                  <a:pt x="6865711" y="3222172"/>
                </a:cubicBezTo>
                <a:cubicBezTo>
                  <a:pt x="7073134" y="3220145"/>
                  <a:pt x="7279986" y="3186197"/>
                  <a:pt x="7480758" y="3121342"/>
                </a:cubicBezTo>
                <a:cubicBezTo>
                  <a:pt x="7592988" y="3085051"/>
                  <a:pt x="7708195" y="3019879"/>
                  <a:pt x="7830178" y="2950844"/>
                </a:cubicBezTo>
                <a:cubicBezTo>
                  <a:pt x="7876539" y="2924623"/>
                  <a:pt x="7929044" y="2894856"/>
                  <a:pt x="7980852" y="2867369"/>
                </a:cubicBezTo>
                <a:cubicBezTo>
                  <a:pt x="8070154" y="2819930"/>
                  <a:pt x="8160090" y="2795420"/>
                  <a:pt x="8248126" y="2794596"/>
                </a:cubicBezTo>
                <a:lnTo>
                  <a:pt x="8254333" y="2794596"/>
                </a:lnTo>
                <a:cubicBezTo>
                  <a:pt x="8511726" y="2794596"/>
                  <a:pt x="8724152" y="2947234"/>
                  <a:pt x="8911561" y="3081884"/>
                </a:cubicBezTo>
                <a:lnTo>
                  <a:pt x="8912067" y="3082264"/>
                </a:lnTo>
                <a:cubicBezTo>
                  <a:pt x="8949118" y="3108865"/>
                  <a:pt x="8984079" y="3134009"/>
                  <a:pt x="9018913" y="3157760"/>
                </a:cubicBezTo>
                <a:close/>
                <a:moveTo>
                  <a:pt x="9168891" y="3319644"/>
                </a:moveTo>
                <a:cubicBezTo>
                  <a:pt x="9184408" y="3347702"/>
                  <a:pt x="9199862" y="3375886"/>
                  <a:pt x="9214872" y="3403563"/>
                </a:cubicBezTo>
                <a:cubicBezTo>
                  <a:pt x="9214998" y="3403753"/>
                  <a:pt x="9215062" y="3403943"/>
                  <a:pt x="9215188" y="3404196"/>
                </a:cubicBezTo>
                <a:cubicBezTo>
                  <a:pt x="9192451" y="3393303"/>
                  <a:pt x="9168384" y="3380953"/>
                  <a:pt x="9142037" y="3366639"/>
                </a:cubicBezTo>
                <a:cubicBezTo>
                  <a:pt x="9127723" y="3338201"/>
                  <a:pt x="9112966" y="3309004"/>
                  <a:pt x="9097955" y="3279806"/>
                </a:cubicBezTo>
                <a:cubicBezTo>
                  <a:pt x="9116956" y="3291144"/>
                  <a:pt x="9134690" y="3301214"/>
                  <a:pt x="9151727" y="3310461"/>
                </a:cubicBezTo>
                <a:cubicBezTo>
                  <a:pt x="9157490" y="3313627"/>
                  <a:pt x="9163254" y="3316667"/>
                  <a:pt x="9168954" y="3319644"/>
                </a:cubicBezTo>
                <a:close/>
                <a:moveTo>
                  <a:pt x="9317981" y="3462401"/>
                </a:moveTo>
                <a:cubicBezTo>
                  <a:pt x="9334132" y="3490142"/>
                  <a:pt x="9350345" y="3518390"/>
                  <a:pt x="9366433" y="3546574"/>
                </a:cubicBezTo>
                <a:cubicBezTo>
                  <a:pt x="9345406" y="3539860"/>
                  <a:pt x="9323112" y="3531943"/>
                  <a:pt x="9299994" y="3522950"/>
                </a:cubicBezTo>
                <a:cubicBezTo>
                  <a:pt x="9297334" y="3521937"/>
                  <a:pt x="9294738" y="3520860"/>
                  <a:pt x="9292014" y="3519783"/>
                </a:cubicBezTo>
                <a:cubicBezTo>
                  <a:pt x="9276434" y="3490015"/>
                  <a:pt x="9261106" y="3461008"/>
                  <a:pt x="9246286" y="3433331"/>
                </a:cubicBezTo>
                <a:cubicBezTo>
                  <a:pt x="9271240" y="3444351"/>
                  <a:pt x="9295308" y="3454105"/>
                  <a:pt x="9317981" y="3462338"/>
                </a:cubicBezTo>
                <a:close/>
                <a:moveTo>
                  <a:pt x="9467199" y="3585778"/>
                </a:moveTo>
                <a:cubicBezTo>
                  <a:pt x="9483920" y="3612759"/>
                  <a:pt x="9501210" y="3641070"/>
                  <a:pt x="9518627" y="3669887"/>
                </a:cubicBezTo>
                <a:cubicBezTo>
                  <a:pt x="9494433" y="3666594"/>
                  <a:pt x="9468973" y="3661717"/>
                  <a:pt x="9442752" y="3655384"/>
                </a:cubicBezTo>
                <a:cubicBezTo>
                  <a:pt x="9427298" y="3627326"/>
                  <a:pt x="9411591" y="3599015"/>
                  <a:pt x="9394743" y="3569248"/>
                </a:cubicBezTo>
                <a:cubicBezTo>
                  <a:pt x="9419824" y="3576278"/>
                  <a:pt x="9444145" y="3581851"/>
                  <a:pt x="9467199" y="3585841"/>
                </a:cubicBezTo>
                <a:close/>
                <a:moveTo>
                  <a:pt x="9499753" y="3760266"/>
                </a:moveTo>
                <a:cubicBezTo>
                  <a:pt x="9483983" y="3730815"/>
                  <a:pt x="9467769" y="3700984"/>
                  <a:pt x="9451555" y="3671344"/>
                </a:cubicBezTo>
                <a:cubicBezTo>
                  <a:pt x="9477839" y="3677297"/>
                  <a:pt x="9503363" y="3681794"/>
                  <a:pt x="9527557" y="3684708"/>
                </a:cubicBezTo>
                <a:cubicBezTo>
                  <a:pt x="9543898" y="3711878"/>
                  <a:pt x="9560808" y="3740252"/>
                  <a:pt x="9578986" y="3771223"/>
                </a:cubicBezTo>
                <a:cubicBezTo>
                  <a:pt x="9553715" y="3769133"/>
                  <a:pt x="9527114" y="3765397"/>
                  <a:pt x="9499753" y="3760203"/>
                </a:cubicBezTo>
                <a:close/>
                <a:moveTo>
                  <a:pt x="9347622" y="3627516"/>
                </a:moveTo>
                <a:cubicBezTo>
                  <a:pt x="9331472" y="3595848"/>
                  <a:pt x="9316334" y="3566461"/>
                  <a:pt x="9301514" y="3538087"/>
                </a:cubicBezTo>
                <a:cubicBezTo>
                  <a:pt x="9327545" y="3548031"/>
                  <a:pt x="9352626" y="3556707"/>
                  <a:pt x="9376123" y="3563864"/>
                </a:cubicBezTo>
                <a:cubicBezTo>
                  <a:pt x="9392084" y="3592048"/>
                  <a:pt x="9408424" y="3621309"/>
                  <a:pt x="9424764" y="3650950"/>
                </a:cubicBezTo>
                <a:cubicBezTo>
                  <a:pt x="9407410" y="3646390"/>
                  <a:pt x="9389360" y="3641196"/>
                  <a:pt x="9370803" y="3635243"/>
                </a:cubicBezTo>
                <a:cubicBezTo>
                  <a:pt x="9363646" y="3632963"/>
                  <a:pt x="9356046" y="3630430"/>
                  <a:pt x="9347559" y="3627579"/>
                </a:cubicBezTo>
                <a:close/>
                <a:moveTo>
                  <a:pt x="9197075" y="3477792"/>
                </a:moveTo>
                <a:cubicBezTo>
                  <a:pt x="9182001" y="3447011"/>
                  <a:pt x="9167054" y="3416737"/>
                  <a:pt x="9152550" y="3387666"/>
                </a:cubicBezTo>
                <a:cubicBezTo>
                  <a:pt x="9177821" y="3401093"/>
                  <a:pt x="9201065" y="3412684"/>
                  <a:pt x="9223359" y="3423007"/>
                </a:cubicBezTo>
                <a:cubicBezTo>
                  <a:pt x="9224246" y="3423451"/>
                  <a:pt x="9225133" y="3423831"/>
                  <a:pt x="9225956" y="3424211"/>
                </a:cubicBezTo>
                <a:cubicBezTo>
                  <a:pt x="9240776" y="3451698"/>
                  <a:pt x="9256103" y="3480515"/>
                  <a:pt x="9272570" y="3511866"/>
                </a:cubicBezTo>
                <a:cubicBezTo>
                  <a:pt x="9249453" y="3502239"/>
                  <a:pt x="9224625" y="3490966"/>
                  <a:pt x="9197075" y="3477728"/>
                </a:cubicBezTo>
                <a:close/>
                <a:moveTo>
                  <a:pt x="6912896" y="3414773"/>
                </a:moveTo>
                <a:cubicBezTo>
                  <a:pt x="6904979" y="3386463"/>
                  <a:pt x="6897316" y="3357202"/>
                  <a:pt x="6889968" y="3327688"/>
                </a:cubicBezTo>
                <a:cubicBezTo>
                  <a:pt x="7105181" y="3340355"/>
                  <a:pt x="7329008" y="3315084"/>
                  <a:pt x="7537696" y="3254599"/>
                </a:cubicBezTo>
                <a:cubicBezTo>
                  <a:pt x="7660757" y="3218941"/>
                  <a:pt x="7787553" y="3149526"/>
                  <a:pt x="7921887" y="3075994"/>
                </a:cubicBezTo>
                <a:cubicBezTo>
                  <a:pt x="7958621" y="3055854"/>
                  <a:pt x="8000296" y="3033053"/>
                  <a:pt x="8041083" y="3011582"/>
                </a:cubicBezTo>
                <a:cubicBezTo>
                  <a:pt x="8129626" y="2964715"/>
                  <a:pt x="8219372" y="2940141"/>
                  <a:pt x="8307724" y="2938431"/>
                </a:cubicBezTo>
                <a:cubicBezTo>
                  <a:pt x="8559164" y="2933617"/>
                  <a:pt x="8773110" y="3072004"/>
                  <a:pt x="8961785" y="3194051"/>
                </a:cubicBezTo>
                <a:lnTo>
                  <a:pt x="8963305" y="3195001"/>
                </a:lnTo>
                <a:cubicBezTo>
                  <a:pt x="9002319" y="3220272"/>
                  <a:pt x="9039243" y="3244086"/>
                  <a:pt x="9075915" y="3266506"/>
                </a:cubicBezTo>
                <a:cubicBezTo>
                  <a:pt x="9090546" y="3294817"/>
                  <a:pt x="9105745" y="3324584"/>
                  <a:pt x="9121136" y="3355175"/>
                </a:cubicBezTo>
                <a:cubicBezTo>
                  <a:pt x="9086808" y="3336175"/>
                  <a:pt x="9051658" y="3315718"/>
                  <a:pt x="9017393" y="3295830"/>
                </a:cubicBezTo>
                <a:cubicBezTo>
                  <a:pt x="8833279" y="3188921"/>
                  <a:pt x="8625349" y="3068204"/>
                  <a:pt x="8386767" y="3068204"/>
                </a:cubicBezTo>
                <a:cubicBezTo>
                  <a:pt x="8380116" y="3068204"/>
                  <a:pt x="8373402" y="3068331"/>
                  <a:pt x="8366689" y="3068521"/>
                </a:cubicBezTo>
                <a:cubicBezTo>
                  <a:pt x="8276120" y="3071117"/>
                  <a:pt x="8184664" y="3096388"/>
                  <a:pt x="8094981" y="3143636"/>
                </a:cubicBezTo>
                <a:cubicBezTo>
                  <a:pt x="8067874" y="3157823"/>
                  <a:pt x="8041083" y="3172137"/>
                  <a:pt x="8015116" y="3186007"/>
                </a:cubicBezTo>
                <a:cubicBezTo>
                  <a:pt x="7866532" y="3265176"/>
                  <a:pt x="7726245" y="3339912"/>
                  <a:pt x="7591341" y="3374619"/>
                </a:cubicBezTo>
                <a:cubicBezTo>
                  <a:pt x="7372519" y="3430924"/>
                  <a:pt x="7138052" y="3444794"/>
                  <a:pt x="6912959" y="3414837"/>
                </a:cubicBezTo>
                <a:close/>
                <a:moveTo>
                  <a:pt x="6803136" y="3307674"/>
                </a:moveTo>
                <a:cubicBezTo>
                  <a:pt x="6794333" y="3279046"/>
                  <a:pt x="6785909" y="3250039"/>
                  <a:pt x="6778056" y="3221222"/>
                </a:cubicBezTo>
                <a:cubicBezTo>
                  <a:pt x="6800730" y="3221982"/>
                  <a:pt x="6823467" y="3222425"/>
                  <a:pt x="6845888" y="3222425"/>
                </a:cubicBezTo>
                <a:cubicBezTo>
                  <a:pt x="6847914" y="3222425"/>
                  <a:pt x="6849878" y="3222425"/>
                  <a:pt x="6851904" y="3222425"/>
                </a:cubicBezTo>
                <a:cubicBezTo>
                  <a:pt x="6858428" y="3253206"/>
                  <a:pt x="6865394" y="3283860"/>
                  <a:pt x="6872678" y="3313754"/>
                </a:cubicBezTo>
                <a:cubicBezTo>
                  <a:pt x="6849308" y="3312171"/>
                  <a:pt x="6826000" y="3310144"/>
                  <a:pt x="6803263" y="3307674"/>
                </a:cubicBezTo>
                <a:close/>
                <a:moveTo>
                  <a:pt x="6738281" y="3121089"/>
                </a:moveTo>
                <a:cubicBezTo>
                  <a:pt x="6745311" y="3150286"/>
                  <a:pt x="6752658" y="3179104"/>
                  <a:pt x="6760195" y="3206971"/>
                </a:cubicBezTo>
                <a:cubicBezTo>
                  <a:pt x="6735875" y="3205894"/>
                  <a:pt x="6711680" y="3204374"/>
                  <a:pt x="6688246" y="3202411"/>
                </a:cubicBezTo>
                <a:cubicBezTo>
                  <a:pt x="6678936" y="3174670"/>
                  <a:pt x="6669816" y="3146359"/>
                  <a:pt x="6661202" y="3118112"/>
                </a:cubicBezTo>
                <a:cubicBezTo>
                  <a:pt x="6668106" y="3118175"/>
                  <a:pt x="6675199" y="3118239"/>
                  <a:pt x="6682863" y="3118239"/>
                </a:cubicBezTo>
                <a:cubicBezTo>
                  <a:pt x="6700533" y="3118239"/>
                  <a:pt x="6718837" y="3117985"/>
                  <a:pt x="6737395" y="3117542"/>
                </a:cubicBezTo>
                <a:cubicBezTo>
                  <a:pt x="6737648" y="3118745"/>
                  <a:pt x="6737964" y="3119885"/>
                  <a:pt x="6738218" y="3121089"/>
                </a:cubicBezTo>
                <a:close/>
                <a:moveTo>
                  <a:pt x="6848991" y="3208871"/>
                </a:moveTo>
                <a:cubicBezTo>
                  <a:pt x="6824100" y="3208871"/>
                  <a:pt x="6799019" y="3208491"/>
                  <a:pt x="6774319" y="3207605"/>
                </a:cubicBezTo>
                <a:cubicBezTo>
                  <a:pt x="6766402" y="3178344"/>
                  <a:pt x="6758675" y="3148259"/>
                  <a:pt x="6751455" y="3117985"/>
                </a:cubicBezTo>
                <a:cubicBezTo>
                  <a:pt x="6751391" y="3117732"/>
                  <a:pt x="6751328" y="3117479"/>
                  <a:pt x="6751265" y="3117225"/>
                </a:cubicBezTo>
                <a:cubicBezTo>
                  <a:pt x="6777042" y="3116402"/>
                  <a:pt x="6803643" y="3115009"/>
                  <a:pt x="6830560" y="3113172"/>
                </a:cubicBezTo>
                <a:cubicBezTo>
                  <a:pt x="6836451" y="3146106"/>
                  <a:pt x="6842467" y="3177520"/>
                  <a:pt x="6848991" y="3208935"/>
                </a:cubicBezTo>
                <a:close/>
                <a:moveTo>
                  <a:pt x="6638781" y="3090498"/>
                </a:moveTo>
                <a:cubicBezTo>
                  <a:pt x="6640112" y="3095121"/>
                  <a:pt x="6641505" y="3099745"/>
                  <a:pt x="6642898" y="3104305"/>
                </a:cubicBezTo>
                <a:cubicBezTo>
                  <a:pt x="6618135" y="3103798"/>
                  <a:pt x="6593244" y="3102912"/>
                  <a:pt x="6568733" y="3101455"/>
                </a:cubicBezTo>
                <a:cubicBezTo>
                  <a:pt x="6563286" y="3086761"/>
                  <a:pt x="6557840" y="3071624"/>
                  <a:pt x="6552139" y="3055410"/>
                </a:cubicBezTo>
                <a:cubicBezTo>
                  <a:pt x="6548149" y="3044073"/>
                  <a:pt x="6544159" y="3032483"/>
                  <a:pt x="6540042" y="3020259"/>
                </a:cubicBezTo>
                <a:cubicBezTo>
                  <a:pt x="6566263" y="3019879"/>
                  <a:pt x="6592611" y="3019056"/>
                  <a:pt x="6618451" y="3017789"/>
                </a:cubicBezTo>
                <a:cubicBezTo>
                  <a:pt x="6625038" y="3042427"/>
                  <a:pt x="6631815" y="3066874"/>
                  <a:pt x="6638781" y="3090498"/>
                </a:cubicBezTo>
                <a:close/>
                <a:moveTo>
                  <a:pt x="6429903" y="3004742"/>
                </a:moveTo>
                <a:cubicBezTo>
                  <a:pt x="6405835" y="3003856"/>
                  <a:pt x="6381135" y="3002462"/>
                  <a:pt x="6356371" y="3000625"/>
                </a:cubicBezTo>
                <a:cubicBezTo>
                  <a:pt x="6355167" y="2998092"/>
                  <a:pt x="6353901" y="2995495"/>
                  <a:pt x="6352697" y="2992962"/>
                </a:cubicBezTo>
                <a:cubicBezTo>
                  <a:pt x="6342564" y="2971808"/>
                  <a:pt x="6332557" y="2950147"/>
                  <a:pt x="6322930" y="2928487"/>
                </a:cubicBezTo>
                <a:cubicBezTo>
                  <a:pt x="6348644" y="2928613"/>
                  <a:pt x="6374548" y="2928233"/>
                  <a:pt x="6400325" y="2927474"/>
                </a:cubicBezTo>
                <a:cubicBezTo>
                  <a:pt x="6409889" y="2953694"/>
                  <a:pt x="6419832" y="2979598"/>
                  <a:pt x="6429903" y="3004742"/>
                </a:cubicBezTo>
                <a:close/>
                <a:moveTo>
                  <a:pt x="9686781" y="3794657"/>
                </a:moveTo>
                <a:cubicBezTo>
                  <a:pt x="9703059" y="3820055"/>
                  <a:pt x="9720412" y="3845262"/>
                  <a:pt x="9738273" y="3869773"/>
                </a:cubicBezTo>
                <a:cubicBezTo>
                  <a:pt x="9732129" y="3870533"/>
                  <a:pt x="9725859" y="3871293"/>
                  <a:pt x="9719399" y="3871926"/>
                </a:cubicBezTo>
                <a:cubicBezTo>
                  <a:pt x="9698688" y="3873953"/>
                  <a:pt x="9677218" y="3874903"/>
                  <a:pt x="9655367" y="3874713"/>
                </a:cubicBezTo>
                <a:cubicBezTo>
                  <a:pt x="9645994" y="3859576"/>
                  <a:pt x="9636747" y="3843995"/>
                  <a:pt x="9627753" y="3828352"/>
                </a:cubicBezTo>
                <a:cubicBezTo>
                  <a:pt x="9619646" y="3814354"/>
                  <a:pt x="9611540" y="3800357"/>
                  <a:pt x="9603433" y="3786487"/>
                </a:cubicBezTo>
                <a:cubicBezTo>
                  <a:pt x="9617430" y="3787120"/>
                  <a:pt x="9631237" y="3787247"/>
                  <a:pt x="9644537" y="3786930"/>
                </a:cubicBezTo>
                <a:cubicBezTo>
                  <a:pt x="9656444" y="3786614"/>
                  <a:pt x="9668604" y="3786044"/>
                  <a:pt x="9680574" y="3785220"/>
                </a:cubicBezTo>
                <a:cubicBezTo>
                  <a:pt x="9682602" y="3788387"/>
                  <a:pt x="9684691" y="3791554"/>
                  <a:pt x="9686719" y="3794721"/>
                </a:cubicBezTo>
                <a:close/>
                <a:moveTo>
                  <a:pt x="9644220" y="3773250"/>
                </a:moveTo>
                <a:cubicBezTo>
                  <a:pt x="9628323" y="3773693"/>
                  <a:pt x="9611919" y="3773377"/>
                  <a:pt x="9595326" y="3772363"/>
                </a:cubicBezTo>
                <a:cubicBezTo>
                  <a:pt x="9578289" y="3743356"/>
                  <a:pt x="9561188" y="3714475"/>
                  <a:pt x="9544341" y="3686418"/>
                </a:cubicBezTo>
                <a:cubicBezTo>
                  <a:pt x="9552448" y="3687177"/>
                  <a:pt x="9560491" y="3687811"/>
                  <a:pt x="9568345" y="3688191"/>
                </a:cubicBezTo>
                <a:cubicBezTo>
                  <a:pt x="9585002" y="3689077"/>
                  <a:pt x="9601786" y="3689584"/>
                  <a:pt x="9617999" y="3689521"/>
                </a:cubicBezTo>
                <a:cubicBezTo>
                  <a:pt x="9636240" y="3716882"/>
                  <a:pt x="9654417" y="3744559"/>
                  <a:pt x="9672215" y="3771983"/>
                </a:cubicBezTo>
                <a:cubicBezTo>
                  <a:pt x="9662968" y="3772490"/>
                  <a:pt x="9653594" y="3772933"/>
                  <a:pt x="9644220" y="3773187"/>
                </a:cubicBezTo>
                <a:close/>
                <a:moveTo>
                  <a:pt x="6734228" y="3104115"/>
                </a:moveTo>
                <a:cubicBezTo>
                  <a:pt x="6708387" y="3104748"/>
                  <a:pt x="6682483" y="3104875"/>
                  <a:pt x="6657085" y="3104558"/>
                </a:cubicBezTo>
                <a:cubicBezTo>
                  <a:pt x="6655313" y="3098605"/>
                  <a:pt x="6653539" y="3092651"/>
                  <a:pt x="6651765" y="3086698"/>
                </a:cubicBezTo>
                <a:cubicBezTo>
                  <a:pt x="6644925" y="3063264"/>
                  <a:pt x="6638338" y="3039893"/>
                  <a:pt x="6632258" y="3017029"/>
                </a:cubicBezTo>
                <a:cubicBezTo>
                  <a:pt x="6648725" y="3016143"/>
                  <a:pt x="6665636" y="3015003"/>
                  <a:pt x="6682736" y="3013672"/>
                </a:cubicBezTo>
                <a:cubicBezTo>
                  <a:pt x="6692743" y="3012912"/>
                  <a:pt x="6702940" y="3012026"/>
                  <a:pt x="6713771" y="3011012"/>
                </a:cubicBezTo>
                <a:cubicBezTo>
                  <a:pt x="6720168" y="3042363"/>
                  <a:pt x="6727007" y="3073588"/>
                  <a:pt x="6734164" y="3104052"/>
                </a:cubicBezTo>
                <a:close/>
                <a:moveTo>
                  <a:pt x="6614715" y="3003792"/>
                </a:moveTo>
                <a:cubicBezTo>
                  <a:pt x="6588240" y="3005059"/>
                  <a:pt x="6561576" y="3005882"/>
                  <a:pt x="6535292" y="3006199"/>
                </a:cubicBezTo>
                <a:cubicBezTo>
                  <a:pt x="6526362" y="2979345"/>
                  <a:pt x="6517685" y="2951541"/>
                  <a:pt x="6508755" y="2921583"/>
                </a:cubicBezTo>
                <a:cubicBezTo>
                  <a:pt x="6536559" y="2919430"/>
                  <a:pt x="6564616" y="2916706"/>
                  <a:pt x="6592357" y="2913477"/>
                </a:cubicBezTo>
                <a:cubicBezTo>
                  <a:pt x="6599704" y="2945017"/>
                  <a:pt x="6607051" y="2974658"/>
                  <a:pt x="6614715" y="3003792"/>
                </a:cubicBezTo>
                <a:close/>
                <a:moveTo>
                  <a:pt x="6302219" y="2914933"/>
                </a:moveTo>
                <a:cubicBezTo>
                  <a:pt x="6276759" y="2914553"/>
                  <a:pt x="6251298" y="2913667"/>
                  <a:pt x="6226471" y="2912400"/>
                </a:cubicBezTo>
                <a:cubicBezTo>
                  <a:pt x="6214564" y="2889599"/>
                  <a:pt x="6202846" y="2866165"/>
                  <a:pt x="6191510" y="2842605"/>
                </a:cubicBezTo>
                <a:cubicBezTo>
                  <a:pt x="6218364" y="2842098"/>
                  <a:pt x="6244964" y="2841148"/>
                  <a:pt x="6270868" y="2839691"/>
                </a:cubicBezTo>
                <a:cubicBezTo>
                  <a:pt x="6281065" y="2865215"/>
                  <a:pt x="6291579" y="2890486"/>
                  <a:pt x="6302219" y="2914933"/>
                </a:cubicBezTo>
                <a:close/>
                <a:moveTo>
                  <a:pt x="6170229" y="2829304"/>
                </a:moveTo>
                <a:cubicBezTo>
                  <a:pt x="6144135" y="2829558"/>
                  <a:pt x="6118104" y="2829304"/>
                  <a:pt x="6092580" y="2828607"/>
                </a:cubicBezTo>
                <a:cubicBezTo>
                  <a:pt x="6080483" y="2806947"/>
                  <a:pt x="6068513" y="2784526"/>
                  <a:pt x="6056859" y="2761979"/>
                </a:cubicBezTo>
                <a:cubicBezTo>
                  <a:pt x="6084030" y="2760776"/>
                  <a:pt x="6111137" y="2759129"/>
                  <a:pt x="6137611" y="2757039"/>
                </a:cubicBezTo>
                <a:cubicBezTo>
                  <a:pt x="6148188" y="2781423"/>
                  <a:pt x="6159145" y="2805680"/>
                  <a:pt x="6170229" y="2829304"/>
                </a:cubicBezTo>
                <a:close/>
                <a:moveTo>
                  <a:pt x="6035135" y="2749249"/>
                </a:moveTo>
                <a:cubicBezTo>
                  <a:pt x="6008408" y="2750199"/>
                  <a:pt x="5981870" y="2750642"/>
                  <a:pt x="5956030" y="2750579"/>
                </a:cubicBezTo>
                <a:cubicBezTo>
                  <a:pt x="5943109" y="2728981"/>
                  <a:pt x="5930252" y="2706497"/>
                  <a:pt x="5916825" y="2682177"/>
                </a:cubicBezTo>
                <a:cubicBezTo>
                  <a:pt x="5943806" y="2679897"/>
                  <a:pt x="5971230" y="2677173"/>
                  <a:pt x="5998591" y="2674007"/>
                </a:cubicBezTo>
                <a:cubicBezTo>
                  <a:pt x="6010878" y="2700291"/>
                  <a:pt x="6022848" y="2724928"/>
                  <a:pt x="6035135" y="2749185"/>
                </a:cubicBezTo>
                <a:close/>
                <a:moveTo>
                  <a:pt x="5895038" y="2670333"/>
                </a:moveTo>
                <a:cubicBezTo>
                  <a:pt x="5869008" y="2672423"/>
                  <a:pt x="5842280" y="2674260"/>
                  <a:pt x="5815363" y="2675653"/>
                </a:cubicBezTo>
                <a:cubicBezTo>
                  <a:pt x="5803582" y="2657096"/>
                  <a:pt x="5791739" y="2637716"/>
                  <a:pt x="5779958" y="2617892"/>
                </a:cubicBezTo>
                <a:cubicBezTo>
                  <a:pt x="5807382" y="2615422"/>
                  <a:pt x="5835250" y="2612445"/>
                  <a:pt x="5862864" y="2609025"/>
                </a:cubicBezTo>
                <a:cubicBezTo>
                  <a:pt x="5873567" y="2630052"/>
                  <a:pt x="5884398" y="2650636"/>
                  <a:pt x="5895038" y="2670270"/>
                </a:cubicBezTo>
                <a:close/>
                <a:moveTo>
                  <a:pt x="6828153" y="3099682"/>
                </a:moveTo>
                <a:cubicBezTo>
                  <a:pt x="6801426" y="3101518"/>
                  <a:pt x="6774572" y="3102912"/>
                  <a:pt x="6748098" y="3103735"/>
                </a:cubicBezTo>
                <a:cubicBezTo>
                  <a:pt x="6740751" y="3072511"/>
                  <a:pt x="6733784" y="3040970"/>
                  <a:pt x="6727388" y="3009746"/>
                </a:cubicBezTo>
                <a:cubicBezTo>
                  <a:pt x="6755318" y="3007022"/>
                  <a:pt x="6783819" y="3003666"/>
                  <a:pt x="6812130" y="2999865"/>
                </a:cubicBezTo>
                <a:cubicBezTo>
                  <a:pt x="6817260" y="3034700"/>
                  <a:pt x="6822516" y="3067444"/>
                  <a:pt x="6828153" y="3099682"/>
                </a:cubicBezTo>
                <a:close/>
                <a:moveTo>
                  <a:pt x="6395512" y="2914363"/>
                </a:moveTo>
                <a:cubicBezTo>
                  <a:pt x="6369291" y="2915123"/>
                  <a:pt x="6342944" y="2915376"/>
                  <a:pt x="6316976" y="2915123"/>
                </a:cubicBezTo>
                <a:cubicBezTo>
                  <a:pt x="6306273" y="2890739"/>
                  <a:pt x="6295822" y="2865658"/>
                  <a:pt x="6285056" y="2838868"/>
                </a:cubicBezTo>
                <a:cubicBezTo>
                  <a:pt x="6312353" y="2837221"/>
                  <a:pt x="6339967" y="2835131"/>
                  <a:pt x="6367328" y="2832534"/>
                </a:cubicBezTo>
                <a:cubicBezTo>
                  <a:pt x="6376891" y="2861605"/>
                  <a:pt x="6386138" y="2888459"/>
                  <a:pt x="6395512" y="2914363"/>
                </a:cubicBezTo>
                <a:close/>
                <a:moveTo>
                  <a:pt x="4740313" y="1504335"/>
                </a:moveTo>
                <a:cubicBezTo>
                  <a:pt x="4722199" y="1528338"/>
                  <a:pt x="4703896" y="1553736"/>
                  <a:pt x="4685782" y="1579957"/>
                </a:cubicBezTo>
                <a:cubicBezTo>
                  <a:pt x="4647971" y="1525362"/>
                  <a:pt x="4610793" y="1476150"/>
                  <a:pt x="4572539" y="1429916"/>
                </a:cubicBezTo>
                <a:cubicBezTo>
                  <a:pt x="4591032" y="1409965"/>
                  <a:pt x="4609843" y="1390585"/>
                  <a:pt x="4628590" y="1372091"/>
                </a:cubicBezTo>
                <a:cubicBezTo>
                  <a:pt x="4667098" y="1413575"/>
                  <a:pt x="4703705" y="1456897"/>
                  <a:pt x="4740313" y="1504335"/>
                </a:cubicBezTo>
                <a:close/>
                <a:moveTo>
                  <a:pt x="4554742" y="1429662"/>
                </a:moveTo>
                <a:cubicBezTo>
                  <a:pt x="4535487" y="1450690"/>
                  <a:pt x="4516297" y="1472540"/>
                  <a:pt x="4497613" y="1494581"/>
                </a:cubicBezTo>
                <a:cubicBezTo>
                  <a:pt x="4464806" y="1450753"/>
                  <a:pt x="4430922" y="1409079"/>
                  <a:pt x="4396847" y="1370571"/>
                </a:cubicBezTo>
                <a:cubicBezTo>
                  <a:pt x="4416101" y="1353217"/>
                  <a:pt x="4435672" y="1336307"/>
                  <a:pt x="4455179" y="1320219"/>
                </a:cubicBezTo>
                <a:cubicBezTo>
                  <a:pt x="4489000" y="1354357"/>
                  <a:pt x="4522504" y="1391155"/>
                  <a:pt x="4554805" y="1429662"/>
                </a:cubicBezTo>
                <a:close/>
                <a:moveTo>
                  <a:pt x="4207855" y="1319649"/>
                </a:moveTo>
                <a:cubicBezTo>
                  <a:pt x="4187524" y="1335420"/>
                  <a:pt x="4166878" y="1352077"/>
                  <a:pt x="4146547" y="1369177"/>
                </a:cubicBezTo>
                <a:cubicBezTo>
                  <a:pt x="4119313" y="1337320"/>
                  <a:pt x="4091192" y="1306856"/>
                  <a:pt x="4062944" y="1278608"/>
                </a:cubicBezTo>
                <a:cubicBezTo>
                  <a:pt x="4083212" y="1265245"/>
                  <a:pt x="4104049" y="1252071"/>
                  <a:pt x="4124886" y="1239467"/>
                </a:cubicBezTo>
                <a:cubicBezTo>
                  <a:pt x="4153070" y="1264675"/>
                  <a:pt x="4180938" y="1291655"/>
                  <a:pt x="4207919" y="1319649"/>
                </a:cubicBezTo>
                <a:close/>
                <a:moveTo>
                  <a:pt x="3958695" y="1201276"/>
                </a:moveTo>
                <a:cubicBezTo>
                  <a:pt x="3938301" y="1212107"/>
                  <a:pt x="3917844" y="1223380"/>
                  <a:pt x="3897577" y="1234971"/>
                </a:cubicBezTo>
                <a:cubicBezTo>
                  <a:pt x="3897007" y="1235287"/>
                  <a:pt x="3896437" y="1235604"/>
                  <a:pt x="3895867" y="1235921"/>
                </a:cubicBezTo>
                <a:cubicBezTo>
                  <a:pt x="3874459" y="1215780"/>
                  <a:pt x="3852355" y="1196273"/>
                  <a:pt x="3829998" y="1177779"/>
                </a:cubicBezTo>
                <a:cubicBezTo>
                  <a:pt x="3851026" y="1168152"/>
                  <a:pt x="3872306" y="1158842"/>
                  <a:pt x="3893650" y="1149975"/>
                </a:cubicBezTo>
                <a:cubicBezTo>
                  <a:pt x="3915754" y="1166315"/>
                  <a:pt x="3937541" y="1183542"/>
                  <a:pt x="3958632" y="1201213"/>
                </a:cubicBezTo>
                <a:close/>
                <a:moveTo>
                  <a:pt x="3907014" y="1246561"/>
                </a:moveTo>
                <a:cubicBezTo>
                  <a:pt x="3927661" y="1234654"/>
                  <a:pt x="3949005" y="1222937"/>
                  <a:pt x="3970665" y="1211473"/>
                </a:cubicBezTo>
                <a:cubicBezTo>
                  <a:pt x="3995366" y="1232627"/>
                  <a:pt x="4019750" y="1255048"/>
                  <a:pt x="4043311" y="1278228"/>
                </a:cubicBezTo>
                <a:cubicBezTo>
                  <a:pt x="4022157" y="1292415"/>
                  <a:pt x="4001003" y="1307109"/>
                  <a:pt x="3980292" y="1322120"/>
                </a:cubicBezTo>
                <a:cubicBezTo>
                  <a:pt x="3956351" y="1295646"/>
                  <a:pt x="3931714" y="1270248"/>
                  <a:pt x="3907014" y="1246561"/>
                </a:cubicBezTo>
                <a:close/>
                <a:moveTo>
                  <a:pt x="4155287" y="1379501"/>
                </a:moveTo>
                <a:cubicBezTo>
                  <a:pt x="4175934" y="1362147"/>
                  <a:pt x="4196708" y="1345364"/>
                  <a:pt x="4217229" y="1329466"/>
                </a:cubicBezTo>
                <a:cubicBezTo>
                  <a:pt x="4248643" y="1362717"/>
                  <a:pt x="4278727" y="1397298"/>
                  <a:pt x="4308875" y="1434983"/>
                </a:cubicBezTo>
                <a:cubicBezTo>
                  <a:pt x="4288671" y="1455250"/>
                  <a:pt x="4268150" y="1476594"/>
                  <a:pt x="4247883" y="1498571"/>
                </a:cubicBezTo>
                <a:cubicBezTo>
                  <a:pt x="4216659" y="1455376"/>
                  <a:pt x="4186321" y="1416362"/>
                  <a:pt x="4155287" y="1379501"/>
                </a:cubicBezTo>
                <a:close/>
                <a:moveTo>
                  <a:pt x="5259597" y="2456641"/>
                </a:moveTo>
                <a:cubicBezTo>
                  <a:pt x="5285565" y="2453347"/>
                  <a:pt x="5312165" y="2449610"/>
                  <a:pt x="5338956" y="2445430"/>
                </a:cubicBezTo>
                <a:cubicBezTo>
                  <a:pt x="5351243" y="2462657"/>
                  <a:pt x="5363847" y="2479821"/>
                  <a:pt x="5376514" y="2496605"/>
                </a:cubicBezTo>
                <a:cubicBezTo>
                  <a:pt x="5350357" y="2499138"/>
                  <a:pt x="5324263" y="2501355"/>
                  <a:pt x="5298802" y="2503129"/>
                </a:cubicBezTo>
                <a:cubicBezTo>
                  <a:pt x="5285882" y="2488308"/>
                  <a:pt x="5273024" y="2473044"/>
                  <a:pt x="5259597" y="2456641"/>
                </a:cubicBezTo>
                <a:close/>
                <a:moveTo>
                  <a:pt x="5401911" y="2507625"/>
                </a:moveTo>
                <a:cubicBezTo>
                  <a:pt x="5427942" y="2504839"/>
                  <a:pt x="5454669" y="2501672"/>
                  <a:pt x="5481460" y="2498125"/>
                </a:cubicBezTo>
                <a:cubicBezTo>
                  <a:pt x="5494254" y="2517126"/>
                  <a:pt x="5506477" y="2534796"/>
                  <a:pt x="5518638" y="2551897"/>
                </a:cubicBezTo>
                <a:cubicBezTo>
                  <a:pt x="5492227" y="2553860"/>
                  <a:pt x="5466070" y="2555443"/>
                  <a:pt x="5440862" y="2556583"/>
                </a:cubicBezTo>
                <a:cubicBezTo>
                  <a:pt x="5427879" y="2540813"/>
                  <a:pt x="5414832" y="2524409"/>
                  <a:pt x="5401911" y="2507689"/>
                </a:cubicBezTo>
                <a:close/>
                <a:moveTo>
                  <a:pt x="5543718" y="2563487"/>
                </a:moveTo>
                <a:cubicBezTo>
                  <a:pt x="5560755" y="2562093"/>
                  <a:pt x="5578173" y="2560574"/>
                  <a:pt x="5596857" y="2558737"/>
                </a:cubicBezTo>
                <a:cubicBezTo>
                  <a:pt x="5605470" y="2557913"/>
                  <a:pt x="5614654" y="2556963"/>
                  <a:pt x="5623901" y="2555950"/>
                </a:cubicBezTo>
                <a:cubicBezTo>
                  <a:pt x="5636061" y="2575204"/>
                  <a:pt x="5648348" y="2594141"/>
                  <a:pt x="5660572" y="2612382"/>
                </a:cubicBezTo>
                <a:cubicBezTo>
                  <a:pt x="5634858" y="2613522"/>
                  <a:pt x="5608637" y="2614345"/>
                  <a:pt x="5582353" y="2614852"/>
                </a:cubicBezTo>
                <a:cubicBezTo>
                  <a:pt x="5569179" y="2597941"/>
                  <a:pt x="5556259" y="2580714"/>
                  <a:pt x="5543718" y="2563487"/>
                </a:cubicBezTo>
                <a:close/>
                <a:moveTo>
                  <a:pt x="5685336" y="2624732"/>
                </a:moveTo>
                <a:cubicBezTo>
                  <a:pt x="5711366" y="2623402"/>
                  <a:pt x="5738094" y="2621565"/>
                  <a:pt x="5765011" y="2619285"/>
                </a:cubicBezTo>
                <a:cubicBezTo>
                  <a:pt x="5776792" y="2639299"/>
                  <a:pt x="5788318" y="2658109"/>
                  <a:pt x="5799909" y="2676540"/>
                </a:cubicBezTo>
                <a:cubicBezTo>
                  <a:pt x="5780655" y="2677490"/>
                  <a:pt x="5760831" y="2678250"/>
                  <a:pt x="5739614" y="2678883"/>
                </a:cubicBezTo>
                <a:cubicBezTo>
                  <a:pt x="5734484" y="2679010"/>
                  <a:pt x="5729353" y="2679137"/>
                  <a:pt x="5724097" y="2679263"/>
                </a:cubicBezTo>
                <a:cubicBezTo>
                  <a:pt x="5711240" y="2661783"/>
                  <a:pt x="5698509" y="2643859"/>
                  <a:pt x="5685399" y="2624732"/>
                </a:cubicBezTo>
                <a:close/>
                <a:moveTo>
                  <a:pt x="6710984" y="2997079"/>
                </a:moveTo>
                <a:cubicBezTo>
                  <a:pt x="6683750" y="2999549"/>
                  <a:pt x="6656136" y="3001576"/>
                  <a:pt x="6628585" y="3003096"/>
                </a:cubicBezTo>
                <a:cubicBezTo>
                  <a:pt x="6620731" y="2973391"/>
                  <a:pt x="6613385" y="2943497"/>
                  <a:pt x="6605974" y="2911893"/>
                </a:cubicBezTo>
                <a:cubicBezTo>
                  <a:pt x="6612435" y="2911133"/>
                  <a:pt x="6618895" y="2910373"/>
                  <a:pt x="6625354" y="2909486"/>
                </a:cubicBezTo>
                <a:cubicBezTo>
                  <a:pt x="6647142" y="2906700"/>
                  <a:pt x="6669816" y="2903469"/>
                  <a:pt x="6692680" y="2899923"/>
                </a:cubicBezTo>
                <a:cubicBezTo>
                  <a:pt x="6698760" y="2934060"/>
                  <a:pt x="6704713" y="2965918"/>
                  <a:pt x="6710984" y="2997079"/>
                </a:cubicBezTo>
                <a:close/>
                <a:moveTo>
                  <a:pt x="6491211" y="2909676"/>
                </a:moveTo>
                <a:cubicBezTo>
                  <a:pt x="6464040" y="2911576"/>
                  <a:pt x="6436743" y="2913033"/>
                  <a:pt x="6409825" y="2913920"/>
                </a:cubicBezTo>
                <a:cubicBezTo>
                  <a:pt x="6400072" y="2887066"/>
                  <a:pt x="6390698" y="2859895"/>
                  <a:pt x="6381262" y="2831141"/>
                </a:cubicBezTo>
                <a:cubicBezTo>
                  <a:pt x="6409319" y="2828354"/>
                  <a:pt x="6438010" y="2824997"/>
                  <a:pt x="6466637" y="2821071"/>
                </a:cubicBezTo>
                <a:cubicBezTo>
                  <a:pt x="6474871" y="2852168"/>
                  <a:pt x="6482978" y="2881239"/>
                  <a:pt x="6491275" y="2909676"/>
                </a:cubicBezTo>
                <a:close/>
                <a:moveTo>
                  <a:pt x="6265548" y="2826391"/>
                </a:moveTo>
                <a:cubicBezTo>
                  <a:pt x="6238694" y="2827784"/>
                  <a:pt x="6211713" y="2828734"/>
                  <a:pt x="6185049" y="2829114"/>
                </a:cubicBezTo>
                <a:cubicBezTo>
                  <a:pt x="6173776" y="2805300"/>
                  <a:pt x="6162882" y="2781233"/>
                  <a:pt x="6151862" y="2755899"/>
                </a:cubicBezTo>
                <a:cubicBezTo>
                  <a:pt x="6179983" y="2753555"/>
                  <a:pt x="6208167" y="2750769"/>
                  <a:pt x="6235781" y="2747475"/>
                </a:cubicBezTo>
                <a:cubicBezTo>
                  <a:pt x="6245851" y="2775153"/>
                  <a:pt x="6255605" y="2801057"/>
                  <a:pt x="6265548" y="2826327"/>
                </a:cubicBezTo>
                <a:close/>
                <a:moveTo>
                  <a:pt x="6131974" y="2743928"/>
                </a:moveTo>
                <a:cubicBezTo>
                  <a:pt x="6104424" y="2746019"/>
                  <a:pt x="6076936" y="2747665"/>
                  <a:pt x="6050082" y="2748742"/>
                </a:cubicBezTo>
                <a:cubicBezTo>
                  <a:pt x="6037605" y="2724168"/>
                  <a:pt x="6025382" y="2699151"/>
                  <a:pt x="6012841" y="2672486"/>
                </a:cubicBezTo>
                <a:cubicBezTo>
                  <a:pt x="6041152" y="2669193"/>
                  <a:pt x="6069716" y="2665393"/>
                  <a:pt x="6097900" y="2661340"/>
                </a:cubicBezTo>
                <a:cubicBezTo>
                  <a:pt x="6109744" y="2691107"/>
                  <a:pt x="6120954" y="2718214"/>
                  <a:pt x="6131974" y="2743992"/>
                </a:cubicBezTo>
                <a:close/>
                <a:moveTo>
                  <a:pt x="5992511" y="2660960"/>
                </a:moveTo>
                <a:cubicBezTo>
                  <a:pt x="5965214" y="2664063"/>
                  <a:pt x="5937473" y="2666786"/>
                  <a:pt x="5909732" y="2669130"/>
                </a:cubicBezTo>
                <a:cubicBezTo>
                  <a:pt x="5898838" y="2649116"/>
                  <a:pt x="5887945" y="2628342"/>
                  <a:pt x="5877114" y="2607315"/>
                </a:cubicBezTo>
                <a:cubicBezTo>
                  <a:pt x="5905552" y="2603705"/>
                  <a:pt x="5934306" y="2599525"/>
                  <a:pt x="5962680" y="2594964"/>
                </a:cubicBezTo>
                <a:cubicBezTo>
                  <a:pt x="5973067" y="2618462"/>
                  <a:pt x="5982820" y="2640186"/>
                  <a:pt x="5992448" y="2660960"/>
                </a:cubicBezTo>
                <a:close/>
                <a:moveTo>
                  <a:pt x="5856214" y="2596168"/>
                </a:moveTo>
                <a:cubicBezTo>
                  <a:pt x="5827966" y="2599651"/>
                  <a:pt x="5799782" y="2602565"/>
                  <a:pt x="5772295" y="2605035"/>
                </a:cubicBezTo>
                <a:cubicBezTo>
                  <a:pt x="5760261" y="2584451"/>
                  <a:pt x="5748164" y="2563043"/>
                  <a:pt x="5736194" y="2541383"/>
                </a:cubicBezTo>
                <a:cubicBezTo>
                  <a:pt x="5764885" y="2537076"/>
                  <a:pt x="5793765" y="2532263"/>
                  <a:pt x="5822203" y="2527069"/>
                </a:cubicBezTo>
                <a:cubicBezTo>
                  <a:pt x="5833666" y="2550820"/>
                  <a:pt x="5845067" y="2574001"/>
                  <a:pt x="5856277" y="2596168"/>
                </a:cubicBezTo>
                <a:close/>
                <a:moveTo>
                  <a:pt x="5714850" y="2530743"/>
                </a:moveTo>
                <a:cubicBezTo>
                  <a:pt x="5686792" y="2534796"/>
                  <a:pt x="5658608" y="2538469"/>
                  <a:pt x="5630804" y="2541573"/>
                </a:cubicBezTo>
                <a:cubicBezTo>
                  <a:pt x="5618517" y="2521939"/>
                  <a:pt x="5606104" y="2501609"/>
                  <a:pt x="5593817" y="2480898"/>
                </a:cubicBezTo>
                <a:cubicBezTo>
                  <a:pt x="5621747" y="2476085"/>
                  <a:pt x="5650565" y="2470638"/>
                  <a:pt x="5679572" y="2464748"/>
                </a:cubicBezTo>
                <a:cubicBezTo>
                  <a:pt x="5692239" y="2488942"/>
                  <a:pt x="5703830" y="2510602"/>
                  <a:pt x="5714786" y="2530743"/>
                </a:cubicBezTo>
                <a:close/>
                <a:moveTo>
                  <a:pt x="5572156" y="2470828"/>
                </a:moveTo>
                <a:cubicBezTo>
                  <a:pt x="5556005" y="2473488"/>
                  <a:pt x="5539665" y="2476085"/>
                  <a:pt x="5523451" y="2478491"/>
                </a:cubicBezTo>
                <a:cubicBezTo>
                  <a:pt x="5509898" y="2480518"/>
                  <a:pt x="5498560" y="2482101"/>
                  <a:pt x="5488047" y="2483558"/>
                </a:cubicBezTo>
                <a:cubicBezTo>
                  <a:pt x="5475823" y="2465254"/>
                  <a:pt x="5463220" y="2445874"/>
                  <a:pt x="5450553" y="2425860"/>
                </a:cubicBezTo>
                <a:cubicBezTo>
                  <a:pt x="5479117" y="2420286"/>
                  <a:pt x="5507807" y="2414269"/>
                  <a:pt x="5535928" y="2407936"/>
                </a:cubicBezTo>
                <a:cubicBezTo>
                  <a:pt x="5549355" y="2431687"/>
                  <a:pt x="5561009" y="2451954"/>
                  <a:pt x="5572156" y="2470891"/>
                </a:cubicBezTo>
                <a:close/>
                <a:moveTo>
                  <a:pt x="5442319" y="2412813"/>
                </a:moveTo>
                <a:cubicBezTo>
                  <a:pt x="5393108" y="2334594"/>
                  <a:pt x="5344973" y="2251435"/>
                  <a:pt x="5294052" y="2163399"/>
                </a:cubicBezTo>
                <a:cubicBezTo>
                  <a:pt x="5266247" y="2115328"/>
                  <a:pt x="5234707" y="2060860"/>
                  <a:pt x="5200886" y="2003731"/>
                </a:cubicBezTo>
                <a:cubicBezTo>
                  <a:pt x="5184039" y="1975294"/>
                  <a:pt x="5167508" y="1946920"/>
                  <a:pt x="5150028" y="1916836"/>
                </a:cubicBezTo>
                <a:lnTo>
                  <a:pt x="5148508" y="1914239"/>
                </a:lnTo>
                <a:cubicBezTo>
                  <a:pt x="5060092" y="1761982"/>
                  <a:pt x="4959896" y="1589583"/>
                  <a:pt x="4819482" y="1426369"/>
                </a:cubicBezTo>
                <a:cubicBezTo>
                  <a:pt x="4836646" y="1405912"/>
                  <a:pt x="4854063" y="1386088"/>
                  <a:pt x="4871353" y="1367214"/>
                </a:cubicBezTo>
                <a:cubicBezTo>
                  <a:pt x="5059142" y="1562159"/>
                  <a:pt x="5177642" y="1769772"/>
                  <a:pt x="5282335" y="1953190"/>
                </a:cubicBezTo>
                <a:cubicBezTo>
                  <a:pt x="5295698" y="1976561"/>
                  <a:pt x="5308302" y="1998665"/>
                  <a:pt x="5321096" y="2020895"/>
                </a:cubicBezTo>
                <a:cubicBezTo>
                  <a:pt x="5368407" y="2102788"/>
                  <a:pt x="5410082" y="2179233"/>
                  <a:pt x="5450363" y="2253082"/>
                </a:cubicBezTo>
                <a:cubicBezTo>
                  <a:pt x="5479433" y="2306346"/>
                  <a:pt x="5503754" y="2350934"/>
                  <a:pt x="5528582" y="2395016"/>
                </a:cubicBezTo>
                <a:cubicBezTo>
                  <a:pt x="5499827" y="2401412"/>
                  <a:pt x="5470820" y="2407429"/>
                  <a:pt x="5442256" y="2412876"/>
                </a:cubicBezTo>
                <a:close/>
                <a:moveTo>
                  <a:pt x="5136791" y="1920889"/>
                </a:moveTo>
                <a:cubicBezTo>
                  <a:pt x="5153891" y="1950277"/>
                  <a:pt x="5171562" y="1980741"/>
                  <a:pt x="5189232" y="2010572"/>
                </a:cubicBezTo>
                <a:cubicBezTo>
                  <a:pt x="5222420" y="2066497"/>
                  <a:pt x="5254214" y="2121535"/>
                  <a:pt x="5282335" y="2170113"/>
                </a:cubicBezTo>
                <a:cubicBezTo>
                  <a:pt x="5332369" y="2256565"/>
                  <a:pt x="5379681" y="2338267"/>
                  <a:pt x="5428005" y="2415473"/>
                </a:cubicBezTo>
                <a:cubicBezTo>
                  <a:pt x="5400645" y="2420603"/>
                  <a:pt x="5372587" y="2425417"/>
                  <a:pt x="5344466" y="2429850"/>
                </a:cubicBezTo>
                <a:cubicBezTo>
                  <a:pt x="5266564" y="2319900"/>
                  <a:pt x="5195755" y="2202920"/>
                  <a:pt x="5113863" y="2067637"/>
                </a:cubicBezTo>
                <a:lnTo>
                  <a:pt x="5105503" y="2053830"/>
                </a:lnTo>
                <a:cubicBezTo>
                  <a:pt x="5093470" y="2033942"/>
                  <a:pt x="5081246" y="2013802"/>
                  <a:pt x="5068832" y="1993281"/>
                </a:cubicBezTo>
                <a:cubicBezTo>
                  <a:pt x="5047932" y="1958890"/>
                  <a:pt x="5027791" y="1924816"/>
                  <a:pt x="5003661" y="1883838"/>
                </a:cubicBezTo>
                <a:cubicBezTo>
                  <a:pt x="4930635" y="1760018"/>
                  <a:pt x="4855076" y="1632018"/>
                  <a:pt x="4757287" y="1504208"/>
                </a:cubicBezTo>
                <a:cubicBezTo>
                  <a:pt x="4774894" y="1481027"/>
                  <a:pt x="4792818" y="1458417"/>
                  <a:pt x="4810678" y="1436819"/>
                </a:cubicBezTo>
                <a:cubicBezTo>
                  <a:pt x="4949446" y="1598514"/>
                  <a:pt x="5048881" y="1769582"/>
                  <a:pt x="5136791" y="1920889"/>
                </a:cubicBezTo>
                <a:close/>
                <a:moveTo>
                  <a:pt x="4619533" y="1362401"/>
                </a:moveTo>
                <a:cubicBezTo>
                  <a:pt x="4600976" y="1380704"/>
                  <a:pt x="4582356" y="1399958"/>
                  <a:pt x="4563988" y="1419656"/>
                </a:cubicBezTo>
                <a:cubicBezTo>
                  <a:pt x="4532194" y="1381781"/>
                  <a:pt x="4499133" y="1345427"/>
                  <a:pt x="4465692" y="1311606"/>
                </a:cubicBezTo>
                <a:cubicBezTo>
                  <a:pt x="4484313" y="1296406"/>
                  <a:pt x="4503440" y="1281522"/>
                  <a:pt x="4522694" y="1267208"/>
                </a:cubicBezTo>
                <a:cubicBezTo>
                  <a:pt x="4555882" y="1297356"/>
                  <a:pt x="4588436" y="1329340"/>
                  <a:pt x="4619597" y="1362401"/>
                </a:cubicBezTo>
                <a:close/>
                <a:moveTo>
                  <a:pt x="4445425" y="1310466"/>
                </a:moveTo>
                <a:cubicBezTo>
                  <a:pt x="4426045" y="1326426"/>
                  <a:pt x="4406664" y="1343147"/>
                  <a:pt x="4387664" y="1360247"/>
                </a:cubicBezTo>
                <a:cubicBezTo>
                  <a:pt x="4358909" y="1328263"/>
                  <a:pt x="4329268" y="1297736"/>
                  <a:pt x="4299438" y="1269298"/>
                </a:cubicBezTo>
                <a:cubicBezTo>
                  <a:pt x="4319135" y="1255681"/>
                  <a:pt x="4338959" y="1242634"/>
                  <a:pt x="4358593" y="1230284"/>
                </a:cubicBezTo>
                <a:cubicBezTo>
                  <a:pt x="4388233" y="1255681"/>
                  <a:pt x="4417368" y="1282598"/>
                  <a:pt x="4445425" y="1310466"/>
                </a:cubicBezTo>
                <a:close/>
                <a:moveTo>
                  <a:pt x="4020953" y="1154725"/>
                </a:moveTo>
                <a:cubicBezTo>
                  <a:pt x="4025197" y="1157828"/>
                  <a:pt x="4029250" y="1160932"/>
                  <a:pt x="4033177" y="1163909"/>
                </a:cubicBezTo>
                <a:cubicBezTo>
                  <a:pt x="4012656" y="1173662"/>
                  <a:pt x="3992009" y="1183922"/>
                  <a:pt x="3971679" y="1194499"/>
                </a:cubicBezTo>
                <a:cubicBezTo>
                  <a:pt x="3950841" y="1176892"/>
                  <a:pt x="3929561" y="1159982"/>
                  <a:pt x="3908280" y="1144085"/>
                </a:cubicBezTo>
                <a:cubicBezTo>
                  <a:pt x="3929308" y="1135534"/>
                  <a:pt x="3950081" y="1127491"/>
                  <a:pt x="3970222" y="1120144"/>
                </a:cubicBezTo>
                <a:cubicBezTo>
                  <a:pt x="3987766" y="1131164"/>
                  <a:pt x="4004803" y="1142755"/>
                  <a:pt x="4020953" y="1154725"/>
                </a:cubicBezTo>
                <a:close/>
                <a:moveTo>
                  <a:pt x="3987829" y="1330606"/>
                </a:moveTo>
                <a:cubicBezTo>
                  <a:pt x="4009046" y="1315216"/>
                  <a:pt x="4030327" y="1300332"/>
                  <a:pt x="4051417" y="1286272"/>
                </a:cubicBezTo>
                <a:cubicBezTo>
                  <a:pt x="4079982" y="1314773"/>
                  <a:pt x="4108419" y="1345553"/>
                  <a:pt x="4136160" y="1377981"/>
                </a:cubicBezTo>
                <a:cubicBezTo>
                  <a:pt x="4114879" y="1396095"/>
                  <a:pt x="4093662" y="1414842"/>
                  <a:pt x="4073078" y="1433843"/>
                </a:cubicBezTo>
                <a:cubicBezTo>
                  <a:pt x="4044578" y="1396728"/>
                  <a:pt x="4016583" y="1362844"/>
                  <a:pt x="3987829" y="1330670"/>
                </a:cubicBezTo>
                <a:close/>
                <a:moveTo>
                  <a:pt x="4256180" y="1510098"/>
                </a:moveTo>
                <a:cubicBezTo>
                  <a:pt x="4276384" y="1488121"/>
                  <a:pt x="4297031" y="1466650"/>
                  <a:pt x="4317615" y="1446003"/>
                </a:cubicBezTo>
                <a:cubicBezTo>
                  <a:pt x="4352133" y="1489641"/>
                  <a:pt x="4386270" y="1536572"/>
                  <a:pt x="4421801" y="1589330"/>
                </a:cubicBezTo>
                <a:cubicBezTo>
                  <a:pt x="4401977" y="1615424"/>
                  <a:pt x="4382217" y="1642532"/>
                  <a:pt x="4362963" y="1670019"/>
                </a:cubicBezTo>
                <a:cubicBezTo>
                  <a:pt x="4323125" y="1607191"/>
                  <a:pt x="4289051" y="1556143"/>
                  <a:pt x="4256117" y="1510161"/>
                </a:cubicBezTo>
                <a:close/>
                <a:moveTo>
                  <a:pt x="4438332" y="1589583"/>
                </a:moveTo>
                <a:cubicBezTo>
                  <a:pt x="4457585" y="1564439"/>
                  <a:pt x="4477219" y="1539802"/>
                  <a:pt x="4496853" y="1516178"/>
                </a:cubicBezTo>
                <a:cubicBezTo>
                  <a:pt x="4534727" y="1567480"/>
                  <a:pt x="4572222" y="1622581"/>
                  <a:pt x="4614340" y="1689020"/>
                </a:cubicBezTo>
                <a:cubicBezTo>
                  <a:pt x="4595846" y="1718724"/>
                  <a:pt x="4577479" y="1749568"/>
                  <a:pt x="4559618" y="1780855"/>
                </a:cubicBezTo>
                <a:cubicBezTo>
                  <a:pt x="4519780" y="1715937"/>
                  <a:pt x="4480449" y="1652349"/>
                  <a:pt x="4438395" y="1589520"/>
                </a:cubicBezTo>
                <a:close/>
                <a:moveTo>
                  <a:pt x="4804852" y="1972697"/>
                </a:moveTo>
                <a:cubicBezTo>
                  <a:pt x="4774324" y="1924753"/>
                  <a:pt x="4744557" y="1875605"/>
                  <a:pt x="4715739" y="1828040"/>
                </a:cubicBezTo>
                <a:cubicBezTo>
                  <a:pt x="4688378" y="1782882"/>
                  <a:pt x="4660068" y="1736141"/>
                  <a:pt x="4630300" y="1689020"/>
                </a:cubicBezTo>
                <a:cubicBezTo>
                  <a:pt x="4648477" y="1659949"/>
                  <a:pt x="4667098" y="1631385"/>
                  <a:pt x="4685845" y="1603834"/>
                </a:cubicBezTo>
                <a:cubicBezTo>
                  <a:pt x="4745443" y="1691173"/>
                  <a:pt x="4797378" y="1777879"/>
                  <a:pt x="4847539" y="1861734"/>
                </a:cubicBezTo>
                <a:lnTo>
                  <a:pt x="4847919" y="1862368"/>
                </a:lnTo>
                <a:cubicBezTo>
                  <a:pt x="4874457" y="1906766"/>
                  <a:pt x="4899538" y="1948693"/>
                  <a:pt x="4925378" y="1990178"/>
                </a:cubicBezTo>
                <a:cubicBezTo>
                  <a:pt x="5026714" y="2153012"/>
                  <a:pt x="5122604" y="2306916"/>
                  <a:pt x="5232997" y="2445240"/>
                </a:cubicBezTo>
                <a:cubicBezTo>
                  <a:pt x="5206903" y="2448280"/>
                  <a:pt x="5180682" y="2451004"/>
                  <a:pt x="5154841" y="2453284"/>
                </a:cubicBezTo>
                <a:cubicBezTo>
                  <a:pt x="5021774" y="2307740"/>
                  <a:pt x="4913345" y="2142942"/>
                  <a:pt x="4804852" y="1972697"/>
                </a:cubicBezTo>
                <a:close/>
                <a:moveTo>
                  <a:pt x="10013527" y="3890610"/>
                </a:moveTo>
                <a:cubicBezTo>
                  <a:pt x="9987370" y="3906317"/>
                  <a:pt x="9959883" y="3920061"/>
                  <a:pt x="9931762" y="3931588"/>
                </a:cubicBezTo>
                <a:cubicBezTo>
                  <a:pt x="9906491" y="3907520"/>
                  <a:pt x="9882234" y="3882820"/>
                  <a:pt x="9859559" y="3857866"/>
                </a:cubicBezTo>
                <a:cubicBezTo>
                  <a:pt x="9886730" y="3849569"/>
                  <a:pt x="9913267" y="3839435"/>
                  <a:pt x="9938538" y="3827718"/>
                </a:cubicBezTo>
                <a:cubicBezTo>
                  <a:pt x="9962226" y="3849189"/>
                  <a:pt x="9987370" y="3870279"/>
                  <a:pt x="10013464" y="3890610"/>
                </a:cubicBezTo>
                <a:close/>
                <a:moveTo>
                  <a:pt x="9757463" y="3754313"/>
                </a:moveTo>
                <a:cubicBezTo>
                  <a:pt x="9759237" y="3756720"/>
                  <a:pt x="9761010" y="3759126"/>
                  <a:pt x="9762847" y="3761533"/>
                </a:cubicBezTo>
                <a:cubicBezTo>
                  <a:pt x="9738716" y="3765840"/>
                  <a:pt x="9713509" y="3769070"/>
                  <a:pt x="9687668" y="3771033"/>
                </a:cubicBezTo>
                <a:cubicBezTo>
                  <a:pt x="9670125" y="3743862"/>
                  <a:pt x="9652137" y="3716438"/>
                  <a:pt x="9634150" y="3689394"/>
                </a:cubicBezTo>
                <a:cubicBezTo>
                  <a:pt x="9658788" y="3689014"/>
                  <a:pt x="9683108" y="3687684"/>
                  <a:pt x="9706479" y="3685278"/>
                </a:cubicBezTo>
                <a:cubicBezTo>
                  <a:pt x="9723960" y="3708585"/>
                  <a:pt x="9741123" y="3731829"/>
                  <a:pt x="9757463" y="3754249"/>
                </a:cubicBezTo>
                <a:close/>
                <a:moveTo>
                  <a:pt x="9625220" y="3675967"/>
                </a:moveTo>
                <a:cubicBezTo>
                  <a:pt x="9607169" y="3648987"/>
                  <a:pt x="9589309" y="3622576"/>
                  <a:pt x="9571955" y="3597368"/>
                </a:cubicBezTo>
                <a:cubicBezTo>
                  <a:pt x="9593299" y="3598699"/>
                  <a:pt x="9614326" y="3599395"/>
                  <a:pt x="9634530" y="3599395"/>
                </a:cubicBezTo>
                <a:cubicBezTo>
                  <a:pt x="9636620" y="3599395"/>
                  <a:pt x="9638773" y="3599395"/>
                  <a:pt x="9640801" y="3599395"/>
                </a:cubicBezTo>
                <a:cubicBezTo>
                  <a:pt x="9659421" y="3623273"/>
                  <a:pt x="9678231" y="3647847"/>
                  <a:pt x="9696852" y="3672611"/>
                </a:cubicBezTo>
                <a:cubicBezTo>
                  <a:pt x="9673798" y="3674701"/>
                  <a:pt x="9649730" y="3675841"/>
                  <a:pt x="9625156" y="3675967"/>
                </a:cubicBezTo>
                <a:close/>
                <a:moveTo>
                  <a:pt x="6810103" y="2985805"/>
                </a:moveTo>
                <a:cubicBezTo>
                  <a:pt x="6781666" y="2989669"/>
                  <a:pt x="6752911" y="2993025"/>
                  <a:pt x="6724537" y="2995749"/>
                </a:cubicBezTo>
                <a:cubicBezTo>
                  <a:pt x="6718204" y="2964208"/>
                  <a:pt x="6712124" y="2932034"/>
                  <a:pt x="6706044" y="2897706"/>
                </a:cubicBezTo>
                <a:cubicBezTo>
                  <a:pt x="6735748" y="2892893"/>
                  <a:pt x="6765959" y="2887446"/>
                  <a:pt x="6796106" y="2881429"/>
                </a:cubicBezTo>
                <a:cubicBezTo>
                  <a:pt x="6800793" y="2918923"/>
                  <a:pt x="6805416" y="2953188"/>
                  <a:pt x="6810103" y="2985742"/>
                </a:cubicBezTo>
                <a:close/>
                <a:moveTo>
                  <a:pt x="6690336" y="2887002"/>
                </a:moveTo>
                <a:cubicBezTo>
                  <a:pt x="6661392" y="2891562"/>
                  <a:pt x="6632005" y="2895616"/>
                  <a:pt x="6602934" y="2899099"/>
                </a:cubicBezTo>
                <a:cubicBezTo>
                  <a:pt x="6596030" y="2869332"/>
                  <a:pt x="6589127" y="2837728"/>
                  <a:pt x="6581843" y="2802830"/>
                </a:cubicBezTo>
                <a:cubicBezTo>
                  <a:pt x="6612371" y="2797257"/>
                  <a:pt x="6643025" y="2791050"/>
                  <a:pt x="6673299" y="2784463"/>
                </a:cubicBezTo>
                <a:cubicBezTo>
                  <a:pt x="6677859" y="2812900"/>
                  <a:pt x="6683750" y="2849255"/>
                  <a:pt x="6690400" y="2887066"/>
                </a:cubicBezTo>
                <a:close/>
                <a:moveTo>
                  <a:pt x="6363084" y="2819297"/>
                </a:moveTo>
                <a:cubicBezTo>
                  <a:pt x="6334773" y="2821894"/>
                  <a:pt x="6306843" y="2824047"/>
                  <a:pt x="6279799" y="2825567"/>
                </a:cubicBezTo>
                <a:cubicBezTo>
                  <a:pt x="6269602" y="2799790"/>
                  <a:pt x="6259722" y="2773633"/>
                  <a:pt x="6249588" y="2745829"/>
                </a:cubicBezTo>
                <a:cubicBezTo>
                  <a:pt x="6278152" y="2742345"/>
                  <a:pt x="6307286" y="2738292"/>
                  <a:pt x="6336357" y="2733668"/>
                </a:cubicBezTo>
                <a:cubicBezTo>
                  <a:pt x="6345540" y="2764132"/>
                  <a:pt x="6354281" y="2792253"/>
                  <a:pt x="6363084" y="2819297"/>
                </a:cubicBezTo>
                <a:close/>
                <a:moveTo>
                  <a:pt x="6231031" y="2734428"/>
                </a:moveTo>
                <a:cubicBezTo>
                  <a:pt x="6203163" y="2737658"/>
                  <a:pt x="6174789" y="2740508"/>
                  <a:pt x="6146161" y="2742852"/>
                </a:cubicBezTo>
                <a:cubicBezTo>
                  <a:pt x="6134698" y="2716124"/>
                  <a:pt x="6123298" y="2688700"/>
                  <a:pt x="6111581" y="2659249"/>
                </a:cubicBezTo>
                <a:cubicBezTo>
                  <a:pt x="6140462" y="2654943"/>
                  <a:pt x="6170102" y="2650129"/>
                  <a:pt x="6199806" y="2644809"/>
                </a:cubicBezTo>
                <a:cubicBezTo>
                  <a:pt x="6211207" y="2678440"/>
                  <a:pt x="6221214" y="2707194"/>
                  <a:pt x="6231031" y="2734428"/>
                </a:cubicBezTo>
                <a:close/>
                <a:moveTo>
                  <a:pt x="6092644" y="2648166"/>
                </a:moveTo>
                <a:cubicBezTo>
                  <a:pt x="6063636" y="2652346"/>
                  <a:pt x="6034819" y="2656146"/>
                  <a:pt x="6006698" y="2659376"/>
                </a:cubicBezTo>
                <a:cubicBezTo>
                  <a:pt x="5997007" y="2638539"/>
                  <a:pt x="5987127" y="2616688"/>
                  <a:pt x="5976550" y="2592748"/>
                </a:cubicBezTo>
                <a:cubicBezTo>
                  <a:pt x="6005495" y="2587998"/>
                  <a:pt x="6035199" y="2582614"/>
                  <a:pt x="6064966" y="2576660"/>
                </a:cubicBezTo>
                <a:cubicBezTo>
                  <a:pt x="6075480" y="2604275"/>
                  <a:pt x="6084410" y="2627265"/>
                  <a:pt x="6092644" y="2648166"/>
                </a:cubicBezTo>
                <a:close/>
                <a:moveTo>
                  <a:pt x="5956980" y="2581917"/>
                </a:moveTo>
                <a:cubicBezTo>
                  <a:pt x="5928226" y="2586541"/>
                  <a:pt x="5899155" y="2590721"/>
                  <a:pt x="5870528" y="2594331"/>
                </a:cubicBezTo>
                <a:cubicBezTo>
                  <a:pt x="5859697" y="2572987"/>
                  <a:pt x="5848360" y="2549996"/>
                  <a:pt x="5835946" y="2524472"/>
                </a:cubicBezTo>
                <a:cubicBezTo>
                  <a:pt x="5866031" y="2518836"/>
                  <a:pt x="5895798" y="2512819"/>
                  <a:pt x="5924552" y="2506485"/>
                </a:cubicBezTo>
                <a:cubicBezTo>
                  <a:pt x="5936649" y="2534986"/>
                  <a:pt x="5947036" y="2559117"/>
                  <a:pt x="5956980" y="2581917"/>
                </a:cubicBezTo>
                <a:close/>
                <a:moveTo>
                  <a:pt x="5815933" y="2514212"/>
                </a:moveTo>
                <a:cubicBezTo>
                  <a:pt x="5786862" y="2519532"/>
                  <a:pt x="5757728" y="2524346"/>
                  <a:pt x="5729100" y="2528653"/>
                </a:cubicBezTo>
                <a:cubicBezTo>
                  <a:pt x="5717827" y="2508132"/>
                  <a:pt x="5706110" y="2486218"/>
                  <a:pt x="5693379" y="2461897"/>
                </a:cubicBezTo>
                <a:cubicBezTo>
                  <a:pt x="5722830" y="2455754"/>
                  <a:pt x="5752534" y="2449104"/>
                  <a:pt x="5781858" y="2442137"/>
                </a:cubicBezTo>
                <a:cubicBezTo>
                  <a:pt x="5795222" y="2470701"/>
                  <a:pt x="5805926" y="2493312"/>
                  <a:pt x="5815933" y="2514212"/>
                </a:cubicBezTo>
                <a:close/>
                <a:moveTo>
                  <a:pt x="5673112" y="2452334"/>
                </a:moveTo>
                <a:cubicBezTo>
                  <a:pt x="5644105" y="2458161"/>
                  <a:pt x="5615034" y="2463544"/>
                  <a:pt x="5586470" y="2468421"/>
                </a:cubicBezTo>
                <a:cubicBezTo>
                  <a:pt x="5574562" y="2448217"/>
                  <a:pt x="5562212" y="2426810"/>
                  <a:pt x="5549735" y="2404706"/>
                </a:cubicBezTo>
                <a:cubicBezTo>
                  <a:pt x="5578553" y="2398119"/>
                  <a:pt x="5608067" y="2390899"/>
                  <a:pt x="5637581" y="2383235"/>
                </a:cubicBezTo>
                <a:cubicBezTo>
                  <a:pt x="5651578" y="2410659"/>
                  <a:pt x="5662662" y="2432257"/>
                  <a:pt x="5673112" y="2452271"/>
                </a:cubicBezTo>
                <a:close/>
                <a:moveTo>
                  <a:pt x="4292281" y="1176512"/>
                </a:moveTo>
                <a:cubicBezTo>
                  <a:pt x="4311091" y="1190953"/>
                  <a:pt x="4329712" y="1205963"/>
                  <a:pt x="4347699" y="1221100"/>
                </a:cubicBezTo>
                <a:cubicBezTo>
                  <a:pt x="4328065" y="1233514"/>
                  <a:pt x="4308495" y="1246497"/>
                  <a:pt x="4289367" y="1259798"/>
                </a:cubicBezTo>
                <a:cubicBezTo>
                  <a:pt x="4263780" y="1235857"/>
                  <a:pt x="4237306" y="1212677"/>
                  <a:pt x="4210515" y="1190763"/>
                </a:cubicBezTo>
                <a:cubicBezTo>
                  <a:pt x="4230403" y="1180186"/>
                  <a:pt x="4250543" y="1170052"/>
                  <a:pt x="4270557" y="1160488"/>
                </a:cubicBezTo>
                <a:cubicBezTo>
                  <a:pt x="4278347" y="1165999"/>
                  <a:pt x="4285504" y="1171319"/>
                  <a:pt x="4292281" y="1176512"/>
                </a:cubicBezTo>
                <a:close/>
                <a:moveTo>
                  <a:pt x="3881426" y="1141108"/>
                </a:moveTo>
                <a:cubicBezTo>
                  <a:pt x="3860526" y="1149848"/>
                  <a:pt x="3839499" y="1159032"/>
                  <a:pt x="3818724" y="1168595"/>
                </a:cubicBezTo>
                <a:cubicBezTo>
                  <a:pt x="3799407" y="1152952"/>
                  <a:pt x="3779583" y="1137878"/>
                  <a:pt x="3759823" y="1123627"/>
                </a:cubicBezTo>
                <a:cubicBezTo>
                  <a:pt x="3781040" y="1115964"/>
                  <a:pt x="3802004" y="1108807"/>
                  <a:pt x="3822335" y="1102220"/>
                </a:cubicBezTo>
                <a:cubicBezTo>
                  <a:pt x="3842475" y="1114254"/>
                  <a:pt x="3862299" y="1127364"/>
                  <a:pt x="3881363" y="1141108"/>
                </a:cubicBezTo>
                <a:close/>
                <a:moveTo>
                  <a:pt x="4081312" y="1444546"/>
                </a:moveTo>
                <a:cubicBezTo>
                  <a:pt x="4102212" y="1425292"/>
                  <a:pt x="4123556" y="1406418"/>
                  <a:pt x="4144900" y="1388241"/>
                </a:cubicBezTo>
                <a:cubicBezTo>
                  <a:pt x="4176124" y="1425229"/>
                  <a:pt x="4206779" y="1464750"/>
                  <a:pt x="4238510" y="1508705"/>
                </a:cubicBezTo>
                <a:cubicBezTo>
                  <a:pt x="4232303" y="1515545"/>
                  <a:pt x="4226412" y="1522068"/>
                  <a:pt x="4220649" y="1528465"/>
                </a:cubicBezTo>
                <a:cubicBezTo>
                  <a:pt x="4205512" y="1545502"/>
                  <a:pt x="4190691" y="1562603"/>
                  <a:pt x="4176504" y="1579387"/>
                </a:cubicBezTo>
                <a:cubicBezTo>
                  <a:pt x="4143063" y="1529162"/>
                  <a:pt x="4111839" y="1484954"/>
                  <a:pt x="4081248" y="1444546"/>
                </a:cubicBezTo>
                <a:close/>
                <a:moveTo>
                  <a:pt x="4429528" y="1776612"/>
                </a:moveTo>
                <a:cubicBezTo>
                  <a:pt x="4411478" y="1747478"/>
                  <a:pt x="4391084" y="1714544"/>
                  <a:pt x="4370753" y="1682306"/>
                </a:cubicBezTo>
                <a:cubicBezTo>
                  <a:pt x="4390197" y="1654375"/>
                  <a:pt x="4409958" y="1627078"/>
                  <a:pt x="4429655" y="1601047"/>
                </a:cubicBezTo>
                <a:cubicBezTo>
                  <a:pt x="4471583" y="1663812"/>
                  <a:pt x="4509964" y="1725881"/>
                  <a:pt x="4551955" y="1794346"/>
                </a:cubicBezTo>
                <a:cubicBezTo>
                  <a:pt x="4536944" y="1820883"/>
                  <a:pt x="4522060" y="1848117"/>
                  <a:pt x="4507684" y="1875415"/>
                </a:cubicBezTo>
                <a:cubicBezTo>
                  <a:pt x="4505213" y="1880165"/>
                  <a:pt x="4502680" y="1884852"/>
                  <a:pt x="4500147" y="1889602"/>
                </a:cubicBezTo>
                <a:cubicBezTo>
                  <a:pt x="4477029" y="1853374"/>
                  <a:pt x="4454419" y="1816893"/>
                  <a:pt x="4429465" y="1776612"/>
                </a:cubicBezTo>
                <a:close/>
                <a:moveTo>
                  <a:pt x="4672861" y="1962374"/>
                </a:moveTo>
                <a:cubicBezTo>
                  <a:pt x="4639357" y="1910946"/>
                  <a:pt x="4607183" y="1858504"/>
                  <a:pt x="4573172" y="1803023"/>
                </a:cubicBezTo>
                <a:lnTo>
                  <a:pt x="4572475" y="1801883"/>
                </a:lnTo>
                <a:cubicBezTo>
                  <a:pt x="4570892" y="1799286"/>
                  <a:pt x="4569245" y="1796689"/>
                  <a:pt x="4567662" y="1794092"/>
                </a:cubicBezTo>
                <a:cubicBezTo>
                  <a:pt x="4585522" y="1762678"/>
                  <a:pt x="4603890" y="1731707"/>
                  <a:pt x="4622383" y="1701813"/>
                </a:cubicBezTo>
                <a:cubicBezTo>
                  <a:pt x="4650251" y="1746084"/>
                  <a:pt x="4676915" y="1789976"/>
                  <a:pt x="4702692" y="1832537"/>
                </a:cubicBezTo>
                <a:lnTo>
                  <a:pt x="4704212" y="1835070"/>
                </a:lnTo>
                <a:cubicBezTo>
                  <a:pt x="4734613" y="1885295"/>
                  <a:pt x="4763304" y="1932670"/>
                  <a:pt x="4793451" y="1979981"/>
                </a:cubicBezTo>
                <a:cubicBezTo>
                  <a:pt x="4884844" y="2123308"/>
                  <a:pt x="4984280" y="2273666"/>
                  <a:pt x="5092646" y="2402489"/>
                </a:cubicBezTo>
                <a:cubicBezTo>
                  <a:pt x="5107720" y="2420413"/>
                  <a:pt x="5122984" y="2437894"/>
                  <a:pt x="5138121" y="2454677"/>
                </a:cubicBezTo>
                <a:cubicBezTo>
                  <a:pt x="5113420" y="2456704"/>
                  <a:pt x="5088529" y="2458414"/>
                  <a:pt x="5064019" y="2459744"/>
                </a:cubicBezTo>
                <a:cubicBezTo>
                  <a:pt x="4906188" y="2307993"/>
                  <a:pt x="4777744" y="2123182"/>
                  <a:pt x="4672861" y="1962374"/>
                </a:cubicBezTo>
                <a:close/>
                <a:moveTo>
                  <a:pt x="5167255" y="2466774"/>
                </a:moveTo>
                <a:cubicBezTo>
                  <a:pt x="5192652" y="2464431"/>
                  <a:pt x="5218303" y="2461707"/>
                  <a:pt x="5243764" y="2458604"/>
                </a:cubicBezTo>
                <a:cubicBezTo>
                  <a:pt x="5256177" y="2473994"/>
                  <a:pt x="5268971" y="2489258"/>
                  <a:pt x="5281891" y="2504269"/>
                </a:cubicBezTo>
                <a:cubicBezTo>
                  <a:pt x="5256874" y="2505852"/>
                  <a:pt x="5231730" y="2507119"/>
                  <a:pt x="5206966" y="2508005"/>
                </a:cubicBezTo>
                <a:cubicBezTo>
                  <a:pt x="5193919" y="2494895"/>
                  <a:pt x="5180555" y="2481025"/>
                  <a:pt x="5167255" y="2466774"/>
                </a:cubicBezTo>
                <a:close/>
                <a:moveTo>
                  <a:pt x="5309949" y="2515859"/>
                </a:moveTo>
                <a:cubicBezTo>
                  <a:pt x="5334903" y="2514022"/>
                  <a:pt x="5360427" y="2511805"/>
                  <a:pt x="5386078" y="2509209"/>
                </a:cubicBezTo>
                <a:cubicBezTo>
                  <a:pt x="5399314" y="2526499"/>
                  <a:pt x="5411792" y="2542270"/>
                  <a:pt x="5423952" y="2557217"/>
                </a:cubicBezTo>
                <a:cubicBezTo>
                  <a:pt x="5399061" y="2558230"/>
                  <a:pt x="5374107" y="2558927"/>
                  <a:pt x="5349660" y="2559307"/>
                </a:cubicBezTo>
                <a:cubicBezTo>
                  <a:pt x="5336550" y="2545436"/>
                  <a:pt x="5323249" y="2530869"/>
                  <a:pt x="5309949" y="2515859"/>
                </a:cubicBezTo>
                <a:close/>
                <a:moveTo>
                  <a:pt x="5451693" y="2569567"/>
                </a:moveTo>
                <a:cubicBezTo>
                  <a:pt x="5477090" y="2568300"/>
                  <a:pt x="5502677" y="2566654"/>
                  <a:pt x="5527885" y="2564754"/>
                </a:cubicBezTo>
                <a:cubicBezTo>
                  <a:pt x="5540489" y="2582234"/>
                  <a:pt x="5553092" y="2599081"/>
                  <a:pt x="5565442" y="2615168"/>
                </a:cubicBezTo>
                <a:cubicBezTo>
                  <a:pt x="5540045" y="2615548"/>
                  <a:pt x="5515155" y="2615612"/>
                  <a:pt x="5491214" y="2615358"/>
                </a:cubicBezTo>
                <a:cubicBezTo>
                  <a:pt x="5477977" y="2600538"/>
                  <a:pt x="5464676" y="2585211"/>
                  <a:pt x="5451629" y="2569630"/>
                </a:cubicBezTo>
                <a:close/>
                <a:moveTo>
                  <a:pt x="9927708" y="3817774"/>
                </a:moveTo>
                <a:cubicBezTo>
                  <a:pt x="9902564" y="3829112"/>
                  <a:pt x="9876343" y="3838865"/>
                  <a:pt x="9849489" y="3846782"/>
                </a:cubicBezTo>
                <a:cubicBezTo>
                  <a:pt x="9827449" y="3822018"/>
                  <a:pt x="9806358" y="3796494"/>
                  <a:pt x="9786661" y="3770780"/>
                </a:cubicBezTo>
                <a:cubicBezTo>
                  <a:pt x="9811995" y="3765460"/>
                  <a:pt x="9836886" y="3758683"/>
                  <a:pt x="9860700" y="3750703"/>
                </a:cubicBezTo>
                <a:cubicBezTo>
                  <a:pt x="9881917" y="3773693"/>
                  <a:pt x="9904401" y="3796177"/>
                  <a:pt x="9927645" y="3817774"/>
                </a:cubicBezTo>
                <a:close/>
                <a:moveTo>
                  <a:pt x="6463027" y="2807897"/>
                </a:moveTo>
                <a:cubicBezTo>
                  <a:pt x="6434906" y="2811697"/>
                  <a:pt x="6405962" y="2815117"/>
                  <a:pt x="6376828" y="2817967"/>
                </a:cubicBezTo>
                <a:cubicBezTo>
                  <a:pt x="6368151" y="2791367"/>
                  <a:pt x="6359284" y="2762992"/>
                  <a:pt x="6349784" y="2731515"/>
                </a:cubicBezTo>
                <a:cubicBezTo>
                  <a:pt x="6379235" y="2726765"/>
                  <a:pt x="6409382" y="2721318"/>
                  <a:pt x="6439530" y="2715428"/>
                </a:cubicBezTo>
                <a:cubicBezTo>
                  <a:pt x="6448460" y="2751719"/>
                  <a:pt x="6455807" y="2780599"/>
                  <a:pt x="6462964" y="2807897"/>
                </a:cubicBezTo>
                <a:close/>
                <a:moveTo>
                  <a:pt x="4683312" y="1302486"/>
                </a:moveTo>
                <a:cubicBezTo>
                  <a:pt x="4665261" y="1318573"/>
                  <a:pt x="4647084" y="1335483"/>
                  <a:pt x="4629224" y="1352900"/>
                </a:cubicBezTo>
                <a:cubicBezTo>
                  <a:pt x="4598443" y="1320156"/>
                  <a:pt x="4566332" y="1288615"/>
                  <a:pt x="4533778" y="1258974"/>
                </a:cubicBezTo>
                <a:cubicBezTo>
                  <a:pt x="4552462" y="1245357"/>
                  <a:pt x="4571335" y="1232184"/>
                  <a:pt x="4590082" y="1219770"/>
                </a:cubicBezTo>
                <a:cubicBezTo>
                  <a:pt x="4621813" y="1245991"/>
                  <a:pt x="4653101" y="1273795"/>
                  <a:pt x="4683312" y="1302486"/>
                </a:cubicBezTo>
                <a:close/>
                <a:moveTo>
                  <a:pt x="4512307" y="1257961"/>
                </a:moveTo>
                <a:cubicBezTo>
                  <a:pt x="4493370" y="1272021"/>
                  <a:pt x="4474433" y="1286779"/>
                  <a:pt x="4455939" y="1301852"/>
                </a:cubicBezTo>
                <a:cubicBezTo>
                  <a:pt x="4428388" y="1274428"/>
                  <a:pt x="4399697" y="1247891"/>
                  <a:pt x="4370626" y="1222810"/>
                </a:cubicBezTo>
                <a:cubicBezTo>
                  <a:pt x="4371640" y="1222177"/>
                  <a:pt x="4372653" y="1221543"/>
                  <a:pt x="4373730" y="1220910"/>
                </a:cubicBezTo>
                <a:cubicBezTo>
                  <a:pt x="4392350" y="1209510"/>
                  <a:pt x="4410971" y="1198616"/>
                  <a:pt x="4429211" y="1188356"/>
                </a:cubicBezTo>
                <a:cubicBezTo>
                  <a:pt x="4457585" y="1210523"/>
                  <a:pt x="4485516" y="1233894"/>
                  <a:pt x="4512370" y="1257898"/>
                </a:cubicBezTo>
                <a:close/>
                <a:moveTo>
                  <a:pt x="4156617" y="1165619"/>
                </a:moveTo>
                <a:cubicBezTo>
                  <a:pt x="4167194" y="1173599"/>
                  <a:pt x="4177898" y="1181896"/>
                  <a:pt x="4188348" y="1190256"/>
                </a:cubicBezTo>
                <a:cubicBezTo>
                  <a:pt x="4169601" y="1200453"/>
                  <a:pt x="4150664" y="1211156"/>
                  <a:pt x="4131916" y="1222304"/>
                </a:cubicBezTo>
                <a:lnTo>
                  <a:pt x="4129573" y="1223697"/>
                </a:lnTo>
                <a:cubicBezTo>
                  <a:pt x="4129130" y="1223950"/>
                  <a:pt x="4128750" y="1224203"/>
                  <a:pt x="4128306" y="1224457"/>
                </a:cubicBezTo>
                <a:cubicBezTo>
                  <a:pt x="4106076" y="1204760"/>
                  <a:pt x="4083148" y="1185696"/>
                  <a:pt x="4059778" y="1167455"/>
                </a:cubicBezTo>
                <a:cubicBezTo>
                  <a:pt x="4079918" y="1158145"/>
                  <a:pt x="4100502" y="1149088"/>
                  <a:pt x="4121086" y="1140475"/>
                </a:cubicBezTo>
                <a:cubicBezTo>
                  <a:pt x="4133183" y="1148582"/>
                  <a:pt x="4145153" y="1157005"/>
                  <a:pt x="4156617" y="1165682"/>
                </a:cubicBezTo>
                <a:close/>
                <a:moveTo>
                  <a:pt x="3956162" y="1111594"/>
                </a:moveTo>
                <a:cubicBezTo>
                  <a:pt x="3936148" y="1119004"/>
                  <a:pt x="3916007" y="1126921"/>
                  <a:pt x="3896120" y="1135028"/>
                </a:cubicBezTo>
                <a:cubicBezTo>
                  <a:pt x="3895170" y="1134331"/>
                  <a:pt x="3894220" y="1133571"/>
                  <a:pt x="3893270" y="1132874"/>
                </a:cubicBezTo>
                <a:cubicBezTo>
                  <a:pt x="3875916" y="1120207"/>
                  <a:pt x="3857802" y="1108110"/>
                  <a:pt x="3839435" y="1096773"/>
                </a:cubicBezTo>
                <a:cubicBezTo>
                  <a:pt x="3858879" y="1090630"/>
                  <a:pt x="3878386" y="1084803"/>
                  <a:pt x="3897577" y="1079483"/>
                </a:cubicBezTo>
                <a:cubicBezTo>
                  <a:pt x="3917590" y="1089426"/>
                  <a:pt x="3937225" y="1100194"/>
                  <a:pt x="3956162" y="1111594"/>
                </a:cubicBezTo>
                <a:close/>
                <a:moveTo>
                  <a:pt x="3808591" y="1094177"/>
                </a:moveTo>
                <a:cubicBezTo>
                  <a:pt x="3788704" y="1100764"/>
                  <a:pt x="3768373" y="1107794"/>
                  <a:pt x="3747916" y="1115204"/>
                </a:cubicBezTo>
                <a:cubicBezTo>
                  <a:pt x="3730815" y="1103297"/>
                  <a:pt x="3713018" y="1091833"/>
                  <a:pt x="3694905" y="1081066"/>
                </a:cubicBezTo>
                <a:cubicBezTo>
                  <a:pt x="3714918" y="1075429"/>
                  <a:pt x="3734806" y="1070173"/>
                  <a:pt x="3754059" y="1065359"/>
                </a:cubicBezTo>
                <a:cubicBezTo>
                  <a:pt x="3772617" y="1074289"/>
                  <a:pt x="3790857" y="1083980"/>
                  <a:pt x="3808528" y="1094113"/>
                </a:cubicBezTo>
                <a:close/>
                <a:moveTo>
                  <a:pt x="3663174" y="1078470"/>
                </a:moveTo>
                <a:cubicBezTo>
                  <a:pt x="3642970" y="1084486"/>
                  <a:pt x="3622449" y="1090883"/>
                  <a:pt x="3602055" y="1097533"/>
                </a:cubicBezTo>
                <a:cubicBezTo>
                  <a:pt x="3586032" y="1086893"/>
                  <a:pt x="3569374" y="1076633"/>
                  <a:pt x="3552464" y="1066943"/>
                </a:cubicBezTo>
                <a:cubicBezTo>
                  <a:pt x="3572921" y="1061812"/>
                  <a:pt x="3593062" y="1056936"/>
                  <a:pt x="3612632" y="1052566"/>
                </a:cubicBezTo>
                <a:cubicBezTo>
                  <a:pt x="3629859" y="1060736"/>
                  <a:pt x="3646833" y="1069413"/>
                  <a:pt x="3663174" y="1078470"/>
                </a:cubicBezTo>
                <a:close/>
                <a:moveTo>
                  <a:pt x="3911511" y="1388685"/>
                </a:moveTo>
                <a:cubicBezTo>
                  <a:pt x="3933234" y="1371394"/>
                  <a:pt x="3955148" y="1354610"/>
                  <a:pt x="3976872" y="1338650"/>
                </a:cubicBezTo>
                <a:cubicBezTo>
                  <a:pt x="4006133" y="1371394"/>
                  <a:pt x="4034380" y="1405659"/>
                  <a:pt x="4063071" y="1443026"/>
                </a:cubicBezTo>
                <a:cubicBezTo>
                  <a:pt x="4041664" y="1462913"/>
                  <a:pt x="4020004" y="1483814"/>
                  <a:pt x="3998596" y="1505285"/>
                </a:cubicBezTo>
                <a:cubicBezTo>
                  <a:pt x="3968575" y="1462407"/>
                  <a:pt x="3940011" y="1424152"/>
                  <a:pt x="3911511" y="1388685"/>
                </a:cubicBezTo>
                <a:close/>
                <a:moveTo>
                  <a:pt x="4290761" y="1758372"/>
                </a:moveTo>
                <a:lnTo>
                  <a:pt x="4286897" y="1752165"/>
                </a:lnTo>
                <a:cubicBezTo>
                  <a:pt x="4254153" y="1699787"/>
                  <a:pt x="4220269" y="1645635"/>
                  <a:pt x="4184548" y="1591420"/>
                </a:cubicBezTo>
                <a:cubicBezTo>
                  <a:pt x="4205132" y="1566910"/>
                  <a:pt x="4226032" y="1543032"/>
                  <a:pt x="4246806" y="1520295"/>
                </a:cubicBezTo>
                <a:cubicBezTo>
                  <a:pt x="4279931" y="1566720"/>
                  <a:pt x="4314258" y="1618338"/>
                  <a:pt x="4354603" y="1682053"/>
                </a:cubicBezTo>
                <a:cubicBezTo>
                  <a:pt x="4335285" y="1709920"/>
                  <a:pt x="4315968" y="1738991"/>
                  <a:pt x="4297095" y="1768505"/>
                </a:cubicBezTo>
                <a:cubicBezTo>
                  <a:pt x="4295004" y="1765148"/>
                  <a:pt x="4292914" y="1761792"/>
                  <a:pt x="4290761" y="1758372"/>
                </a:cubicBezTo>
                <a:close/>
                <a:moveTo>
                  <a:pt x="9199101" y="3769513"/>
                </a:moveTo>
                <a:lnTo>
                  <a:pt x="9199101" y="3769513"/>
                </a:lnTo>
                <a:close/>
                <a:moveTo>
                  <a:pt x="10325895" y="3703961"/>
                </a:moveTo>
                <a:cubicBezTo>
                  <a:pt x="10310506" y="3726509"/>
                  <a:pt x="10290871" y="3754819"/>
                  <a:pt x="10269971" y="3782814"/>
                </a:cubicBezTo>
                <a:cubicBezTo>
                  <a:pt x="10244890" y="3773377"/>
                  <a:pt x="10220316" y="3763306"/>
                  <a:pt x="10196819" y="3752793"/>
                </a:cubicBezTo>
                <a:cubicBezTo>
                  <a:pt x="10214426" y="3733412"/>
                  <a:pt x="10232730" y="3712132"/>
                  <a:pt x="10255277" y="3684834"/>
                </a:cubicBezTo>
                <a:cubicBezTo>
                  <a:pt x="10277888" y="3691738"/>
                  <a:pt x="10301638" y="3698135"/>
                  <a:pt x="10325895" y="3703961"/>
                </a:cubicBezTo>
                <a:close/>
                <a:moveTo>
                  <a:pt x="10099093" y="3829112"/>
                </a:moveTo>
                <a:cubicBezTo>
                  <a:pt x="10074899" y="3849569"/>
                  <a:pt x="10050832" y="3867239"/>
                  <a:pt x="10025814" y="3883010"/>
                </a:cubicBezTo>
                <a:cubicBezTo>
                  <a:pt x="10000227" y="3863249"/>
                  <a:pt x="9975399" y="3842539"/>
                  <a:pt x="9951839" y="3821385"/>
                </a:cubicBezTo>
                <a:cubicBezTo>
                  <a:pt x="9976729" y="3809161"/>
                  <a:pt x="10000670" y="3795354"/>
                  <a:pt x="10024674" y="3779457"/>
                </a:cubicBezTo>
                <a:cubicBezTo>
                  <a:pt x="10048488" y="3796684"/>
                  <a:pt x="10073505" y="3813341"/>
                  <a:pt x="10099093" y="3829112"/>
                </a:cubicBezTo>
                <a:close/>
                <a:moveTo>
                  <a:pt x="6782299" y="2766412"/>
                </a:moveTo>
                <a:cubicBezTo>
                  <a:pt x="6786162" y="2799600"/>
                  <a:pt x="6790216" y="2833864"/>
                  <a:pt x="6794523" y="2868445"/>
                </a:cubicBezTo>
                <a:cubicBezTo>
                  <a:pt x="6763995" y="2874589"/>
                  <a:pt x="6733531" y="2880099"/>
                  <a:pt x="6703763" y="2884912"/>
                </a:cubicBezTo>
                <a:cubicBezTo>
                  <a:pt x="6697114" y="2846785"/>
                  <a:pt x="6691096" y="2810114"/>
                  <a:pt x="6686536" y="2781486"/>
                </a:cubicBezTo>
                <a:cubicBezTo>
                  <a:pt x="6718394" y="2774329"/>
                  <a:pt x="6750252" y="2766602"/>
                  <a:pt x="6781412" y="2758432"/>
                </a:cubicBezTo>
                <a:lnTo>
                  <a:pt x="6782362" y="2766349"/>
                </a:lnTo>
                <a:close/>
                <a:moveTo>
                  <a:pt x="6662469" y="2716251"/>
                </a:moveTo>
                <a:lnTo>
                  <a:pt x="6665762" y="2737215"/>
                </a:lnTo>
                <a:cubicBezTo>
                  <a:pt x="6667536" y="2748425"/>
                  <a:pt x="6669309" y="2759699"/>
                  <a:pt x="6671146" y="2771036"/>
                </a:cubicBezTo>
                <a:cubicBezTo>
                  <a:pt x="6640745" y="2777686"/>
                  <a:pt x="6609774" y="2783893"/>
                  <a:pt x="6579057" y="2789466"/>
                </a:cubicBezTo>
                <a:cubicBezTo>
                  <a:pt x="6572280" y="2756722"/>
                  <a:pt x="6565820" y="2724485"/>
                  <a:pt x="6558853" y="2689207"/>
                </a:cubicBezTo>
                <a:cubicBezTo>
                  <a:pt x="6590774" y="2681480"/>
                  <a:pt x="6622822" y="2673120"/>
                  <a:pt x="6654236" y="2664316"/>
                </a:cubicBezTo>
                <a:cubicBezTo>
                  <a:pt x="6657022" y="2681544"/>
                  <a:pt x="6659746" y="2698834"/>
                  <a:pt x="6662469" y="2716251"/>
                </a:cubicBezTo>
                <a:close/>
                <a:moveTo>
                  <a:pt x="6565757" y="2791873"/>
                </a:moveTo>
                <a:cubicBezTo>
                  <a:pt x="6535925" y="2797130"/>
                  <a:pt x="6506031" y="2801943"/>
                  <a:pt x="6476581" y="2806060"/>
                </a:cubicBezTo>
                <a:cubicBezTo>
                  <a:pt x="6469297" y="2778446"/>
                  <a:pt x="6461697" y="2748552"/>
                  <a:pt x="6452894" y="2712768"/>
                </a:cubicBezTo>
                <a:cubicBezTo>
                  <a:pt x="6483674" y="2706561"/>
                  <a:pt x="6514835" y="2699721"/>
                  <a:pt x="6545616" y="2692374"/>
                </a:cubicBezTo>
                <a:cubicBezTo>
                  <a:pt x="6552076" y="2724675"/>
                  <a:pt x="6558727" y="2757926"/>
                  <a:pt x="6565757" y="2791873"/>
                </a:cubicBezTo>
                <a:close/>
                <a:moveTo>
                  <a:pt x="6332430" y="2720621"/>
                </a:moveTo>
                <a:cubicBezTo>
                  <a:pt x="6303296" y="2725181"/>
                  <a:pt x="6273909" y="2729298"/>
                  <a:pt x="6244838" y="2732845"/>
                </a:cubicBezTo>
                <a:cubicBezTo>
                  <a:pt x="6234704" y="2704724"/>
                  <a:pt x="6224380" y="2675083"/>
                  <a:pt x="6213297" y="2642402"/>
                </a:cubicBezTo>
                <a:cubicBezTo>
                  <a:pt x="6243634" y="2636892"/>
                  <a:pt x="6274225" y="2630812"/>
                  <a:pt x="6304373" y="2624415"/>
                </a:cubicBezTo>
                <a:cubicBezTo>
                  <a:pt x="6312733" y="2653613"/>
                  <a:pt x="6322360" y="2686927"/>
                  <a:pt x="6332430" y="2720621"/>
                </a:cubicBezTo>
                <a:close/>
                <a:moveTo>
                  <a:pt x="6195373" y="2631572"/>
                </a:moveTo>
                <a:cubicBezTo>
                  <a:pt x="6166239" y="2636766"/>
                  <a:pt x="6136345" y="2641706"/>
                  <a:pt x="6106387" y="2646139"/>
                </a:cubicBezTo>
                <a:cubicBezTo>
                  <a:pt x="6097774" y="2624415"/>
                  <a:pt x="6088780" y="2601235"/>
                  <a:pt x="6078393" y="2574001"/>
                </a:cubicBezTo>
                <a:cubicBezTo>
                  <a:pt x="6108667" y="2567857"/>
                  <a:pt x="6139258" y="2561144"/>
                  <a:pt x="6169469" y="2553987"/>
                </a:cubicBezTo>
                <a:cubicBezTo>
                  <a:pt x="6177639" y="2578687"/>
                  <a:pt x="6186443" y="2605098"/>
                  <a:pt x="6195373" y="2631572"/>
                </a:cubicBezTo>
                <a:close/>
                <a:moveTo>
                  <a:pt x="6033425" y="2493375"/>
                </a:moveTo>
                <a:lnTo>
                  <a:pt x="6040899" y="2513199"/>
                </a:lnTo>
                <a:cubicBezTo>
                  <a:pt x="6047232" y="2530046"/>
                  <a:pt x="6053566" y="2546830"/>
                  <a:pt x="6059899" y="2563487"/>
                </a:cubicBezTo>
                <a:cubicBezTo>
                  <a:pt x="6030195" y="2569377"/>
                  <a:pt x="6000238" y="2574887"/>
                  <a:pt x="5970724" y="2579701"/>
                </a:cubicBezTo>
                <a:cubicBezTo>
                  <a:pt x="5960590" y="2556647"/>
                  <a:pt x="5950076" y="2532199"/>
                  <a:pt x="5937916" y="2503572"/>
                </a:cubicBezTo>
                <a:cubicBezTo>
                  <a:pt x="5967303" y="2497048"/>
                  <a:pt x="5997894" y="2489702"/>
                  <a:pt x="6029055" y="2481785"/>
                </a:cubicBezTo>
                <a:cubicBezTo>
                  <a:pt x="6030512" y="2485648"/>
                  <a:pt x="6031969" y="2489512"/>
                  <a:pt x="6033425" y="2493375"/>
                </a:cubicBezTo>
                <a:close/>
                <a:moveTo>
                  <a:pt x="5904538" y="2459174"/>
                </a:moveTo>
                <a:cubicBezTo>
                  <a:pt x="5909415" y="2470638"/>
                  <a:pt x="5914228" y="2482101"/>
                  <a:pt x="5919042" y="2493438"/>
                </a:cubicBezTo>
                <a:cubicBezTo>
                  <a:pt x="5889211" y="2500025"/>
                  <a:pt x="5859254" y="2506105"/>
                  <a:pt x="5829740" y="2511615"/>
                </a:cubicBezTo>
                <a:cubicBezTo>
                  <a:pt x="5819099" y="2489512"/>
                  <a:pt x="5808079" y="2466204"/>
                  <a:pt x="5795285" y="2438844"/>
                </a:cubicBezTo>
                <a:cubicBezTo>
                  <a:pt x="5825939" y="2431370"/>
                  <a:pt x="5856467" y="2423516"/>
                  <a:pt x="5886045" y="2415346"/>
                </a:cubicBezTo>
                <a:lnTo>
                  <a:pt x="5904538" y="2459174"/>
                </a:lnTo>
                <a:close/>
                <a:moveTo>
                  <a:pt x="5758741" y="2392609"/>
                </a:moveTo>
                <a:cubicBezTo>
                  <a:pt x="5764505" y="2405086"/>
                  <a:pt x="5770268" y="2417436"/>
                  <a:pt x="5776095" y="2429787"/>
                </a:cubicBezTo>
                <a:cubicBezTo>
                  <a:pt x="5746581" y="2436753"/>
                  <a:pt x="5716623" y="2443404"/>
                  <a:pt x="5686919" y="2449484"/>
                </a:cubicBezTo>
                <a:cubicBezTo>
                  <a:pt x="5675962" y="2428456"/>
                  <a:pt x="5664118" y="2405529"/>
                  <a:pt x="5651008" y="2379752"/>
                </a:cubicBezTo>
                <a:cubicBezTo>
                  <a:pt x="5680966" y="2371835"/>
                  <a:pt x="5711240" y="2363475"/>
                  <a:pt x="5741134" y="2354671"/>
                </a:cubicBezTo>
                <a:lnTo>
                  <a:pt x="5758804" y="2392609"/>
                </a:lnTo>
                <a:close/>
                <a:moveTo>
                  <a:pt x="5428639" y="1987391"/>
                </a:moveTo>
                <a:lnTo>
                  <a:pt x="5431236" y="1992014"/>
                </a:lnTo>
                <a:cubicBezTo>
                  <a:pt x="5438582" y="2005125"/>
                  <a:pt x="5445803" y="2018109"/>
                  <a:pt x="5453022" y="2030966"/>
                </a:cubicBezTo>
                <a:cubicBezTo>
                  <a:pt x="5511671" y="2135215"/>
                  <a:pt x="5560439" y="2231358"/>
                  <a:pt x="5607624" y="2324334"/>
                </a:cubicBezTo>
                <a:lnTo>
                  <a:pt x="5615034" y="2338964"/>
                </a:lnTo>
                <a:cubicBezTo>
                  <a:pt x="5620417" y="2349541"/>
                  <a:pt x="5625737" y="2360055"/>
                  <a:pt x="5631058" y="2370568"/>
                </a:cubicBezTo>
                <a:cubicBezTo>
                  <a:pt x="5601987" y="2377978"/>
                  <a:pt x="5572219" y="2385199"/>
                  <a:pt x="5542389" y="2391912"/>
                </a:cubicBezTo>
                <a:cubicBezTo>
                  <a:pt x="5516484" y="2345931"/>
                  <a:pt x="5491024" y="2299316"/>
                  <a:pt x="5464170" y="2250042"/>
                </a:cubicBezTo>
                <a:lnTo>
                  <a:pt x="5462270" y="2246558"/>
                </a:lnTo>
                <a:cubicBezTo>
                  <a:pt x="5421925" y="2172583"/>
                  <a:pt x="5380187" y="2096137"/>
                  <a:pt x="5332813" y="2014055"/>
                </a:cubicBezTo>
                <a:cubicBezTo>
                  <a:pt x="5320146" y="1992141"/>
                  <a:pt x="5307732" y="1970354"/>
                  <a:pt x="5294558" y="1947300"/>
                </a:cubicBezTo>
                <a:lnTo>
                  <a:pt x="5293862" y="1946097"/>
                </a:lnTo>
                <a:cubicBezTo>
                  <a:pt x="5188662" y="1761855"/>
                  <a:pt x="5069529" y="1553229"/>
                  <a:pt x="4880474" y="1357144"/>
                </a:cubicBezTo>
                <a:cubicBezTo>
                  <a:pt x="4897257" y="1339157"/>
                  <a:pt x="4914358" y="1321613"/>
                  <a:pt x="4931332" y="1305019"/>
                </a:cubicBezTo>
                <a:cubicBezTo>
                  <a:pt x="5173905" y="1532455"/>
                  <a:pt x="5309189" y="1774142"/>
                  <a:pt x="5428512" y="1987518"/>
                </a:cubicBezTo>
                <a:close/>
                <a:moveTo>
                  <a:pt x="4861980" y="1357334"/>
                </a:moveTo>
                <a:cubicBezTo>
                  <a:pt x="4844753" y="1376081"/>
                  <a:pt x="4827462" y="1395778"/>
                  <a:pt x="4810552" y="1415919"/>
                </a:cubicBezTo>
                <a:cubicBezTo>
                  <a:pt x="4776098" y="1376398"/>
                  <a:pt x="4739933" y="1338397"/>
                  <a:pt x="4703136" y="1302802"/>
                </a:cubicBezTo>
                <a:cubicBezTo>
                  <a:pt x="4720869" y="1287285"/>
                  <a:pt x="4738983" y="1272211"/>
                  <a:pt x="4757034" y="1257898"/>
                </a:cubicBezTo>
                <a:cubicBezTo>
                  <a:pt x="4793135" y="1289565"/>
                  <a:pt x="4828412" y="1323006"/>
                  <a:pt x="4861980" y="1357397"/>
                </a:cubicBezTo>
                <a:close/>
                <a:moveTo>
                  <a:pt x="4563672" y="1198299"/>
                </a:moveTo>
                <a:cubicBezTo>
                  <a:pt x="4568865" y="1202416"/>
                  <a:pt x="4574059" y="1206596"/>
                  <a:pt x="4579189" y="1210776"/>
                </a:cubicBezTo>
                <a:cubicBezTo>
                  <a:pt x="4560505" y="1223190"/>
                  <a:pt x="4541758" y="1236237"/>
                  <a:pt x="4523454" y="1249664"/>
                </a:cubicBezTo>
                <a:cubicBezTo>
                  <a:pt x="4497043" y="1226040"/>
                  <a:pt x="4469683" y="1203050"/>
                  <a:pt x="4442005" y="1181262"/>
                </a:cubicBezTo>
                <a:cubicBezTo>
                  <a:pt x="4460879" y="1170939"/>
                  <a:pt x="4479753" y="1161122"/>
                  <a:pt x="4498310" y="1152002"/>
                </a:cubicBezTo>
                <a:cubicBezTo>
                  <a:pt x="4520857" y="1166252"/>
                  <a:pt x="4542835" y="1181769"/>
                  <a:pt x="4563672" y="1198299"/>
                </a:cubicBezTo>
                <a:close/>
                <a:moveTo>
                  <a:pt x="4417494" y="1179489"/>
                </a:moveTo>
                <a:cubicBezTo>
                  <a:pt x="4400774" y="1188863"/>
                  <a:pt x="4383737" y="1198869"/>
                  <a:pt x="4366573" y="1209383"/>
                </a:cubicBezTo>
                <a:cubicBezTo>
                  <a:pt x="4364293" y="1210776"/>
                  <a:pt x="4362013" y="1212170"/>
                  <a:pt x="4359796" y="1213563"/>
                </a:cubicBezTo>
                <a:cubicBezTo>
                  <a:pt x="4340226" y="1196969"/>
                  <a:pt x="4320275" y="1180946"/>
                  <a:pt x="4300514" y="1165809"/>
                </a:cubicBezTo>
                <a:cubicBezTo>
                  <a:pt x="4295068" y="1161629"/>
                  <a:pt x="4289747" y="1157638"/>
                  <a:pt x="4284491" y="1153902"/>
                </a:cubicBezTo>
                <a:cubicBezTo>
                  <a:pt x="4302985" y="1145225"/>
                  <a:pt x="4321922" y="1136864"/>
                  <a:pt x="4340986" y="1128821"/>
                </a:cubicBezTo>
                <a:cubicBezTo>
                  <a:pt x="4367713" y="1144338"/>
                  <a:pt x="4393427" y="1161375"/>
                  <a:pt x="4417494" y="1179489"/>
                </a:cubicBezTo>
                <a:close/>
                <a:moveTo>
                  <a:pt x="4027603" y="1086703"/>
                </a:moveTo>
                <a:cubicBezTo>
                  <a:pt x="4009236" y="1092720"/>
                  <a:pt x="3990743" y="1099053"/>
                  <a:pt x="3972502" y="1105577"/>
                </a:cubicBezTo>
                <a:cubicBezTo>
                  <a:pt x="3954705" y="1094557"/>
                  <a:pt x="3936085" y="1084043"/>
                  <a:pt x="3916957" y="1074163"/>
                </a:cubicBezTo>
                <a:cubicBezTo>
                  <a:pt x="3934438" y="1069413"/>
                  <a:pt x="3952235" y="1064916"/>
                  <a:pt x="3969905" y="1060736"/>
                </a:cubicBezTo>
                <a:cubicBezTo>
                  <a:pt x="3989729" y="1068843"/>
                  <a:pt x="4009046" y="1077583"/>
                  <a:pt x="4027603" y="1086703"/>
                </a:cubicBezTo>
                <a:close/>
                <a:moveTo>
                  <a:pt x="4006513" y="1516558"/>
                </a:moveTo>
                <a:cubicBezTo>
                  <a:pt x="4027857" y="1495151"/>
                  <a:pt x="4049581" y="1474060"/>
                  <a:pt x="4071368" y="1453793"/>
                </a:cubicBezTo>
                <a:cubicBezTo>
                  <a:pt x="4102022" y="1494264"/>
                  <a:pt x="4133563" y="1538979"/>
                  <a:pt x="4167574" y="1590154"/>
                </a:cubicBezTo>
                <a:cubicBezTo>
                  <a:pt x="4146927" y="1614918"/>
                  <a:pt x="4126216" y="1640758"/>
                  <a:pt x="4105886" y="1667106"/>
                </a:cubicBezTo>
                <a:cubicBezTo>
                  <a:pt x="4076942" y="1621568"/>
                  <a:pt x="4042804" y="1568746"/>
                  <a:pt x="4006577" y="1516495"/>
                </a:cubicBezTo>
                <a:close/>
                <a:moveTo>
                  <a:pt x="4408881" y="1941726"/>
                </a:moveTo>
                <a:cubicBezTo>
                  <a:pt x="4375250" y="1892389"/>
                  <a:pt x="4343012" y="1841784"/>
                  <a:pt x="4305074" y="1781109"/>
                </a:cubicBezTo>
                <a:cubicBezTo>
                  <a:pt x="4323949" y="1751405"/>
                  <a:pt x="4343202" y="1722270"/>
                  <a:pt x="4362456" y="1694340"/>
                </a:cubicBezTo>
                <a:cubicBezTo>
                  <a:pt x="4381203" y="1724107"/>
                  <a:pt x="4399887" y="1754255"/>
                  <a:pt x="4417938" y="1783452"/>
                </a:cubicBezTo>
                <a:lnTo>
                  <a:pt x="4418191" y="1783896"/>
                </a:lnTo>
                <a:cubicBezTo>
                  <a:pt x="4443905" y="1825443"/>
                  <a:pt x="4468226" y="1864648"/>
                  <a:pt x="4492990" y="1903345"/>
                </a:cubicBezTo>
                <a:cubicBezTo>
                  <a:pt x="4477029" y="1933366"/>
                  <a:pt x="4460752" y="1963450"/>
                  <a:pt x="4444538" y="1992965"/>
                </a:cubicBezTo>
                <a:cubicBezTo>
                  <a:pt x="4432631" y="1976181"/>
                  <a:pt x="4420661" y="1958954"/>
                  <a:pt x="4408944" y="1941726"/>
                </a:cubicBezTo>
                <a:close/>
                <a:moveTo>
                  <a:pt x="4540871" y="1952050"/>
                </a:moveTo>
                <a:cubicBezTo>
                  <a:pt x="4530104" y="1935836"/>
                  <a:pt x="4519211" y="1919243"/>
                  <a:pt x="4508633" y="1902649"/>
                </a:cubicBezTo>
                <a:cubicBezTo>
                  <a:pt x="4512370" y="1895682"/>
                  <a:pt x="4516044" y="1888652"/>
                  <a:pt x="4519717" y="1881685"/>
                </a:cubicBezTo>
                <a:cubicBezTo>
                  <a:pt x="4532764" y="1856857"/>
                  <a:pt x="4546381" y="1831967"/>
                  <a:pt x="4560061" y="1807520"/>
                </a:cubicBezTo>
                <a:lnTo>
                  <a:pt x="4560948" y="1808976"/>
                </a:lnTo>
                <a:cubicBezTo>
                  <a:pt x="4595149" y="1864774"/>
                  <a:pt x="4627450" y="1917533"/>
                  <a:pt x="4661524" y="1969847"/>
                </a:cubicBezTo>
                <a:cubicBezTo>
                  <a:pt x="4764760" y="2128185"/>
                  <a:pt x="4890987" y="2309893"/>
                  <a:pt x="5045525" y="2460757"/>
                </a:cubicBezTo>
                <a:cubicBezTo>
                  <a:pt x="5021584" y="2461897"/>
                  <a:pt x="4997707" y="2462657"/>
                  <a:pt x="4974400" y="2463101"/>
                </a:cubicBezTo>
                <a:cubicBezTo>
                  <a:pt x="4827019" y="2339661"/>
                  <a:pt x="4697309" y="2186770"/>
                  <a:pt x="4540871" y="1952177"/>
                </a:cubicBezTo>
                <a:close/>
                <a:moveTo>
                  <a:pt x="5078396" y="2473424"/>
                </a:moveTo>
                <a:cubicBezTo>
                  <a:pt x="5101830" y="2472094"/>
                  <a:pt x="5126024" y="2470321"/>
                  <a:pt x="5150408" y="2468231"/>
                </a:cubicBezTo>
                <a:cubicBezTo>
                  <a:pt x="5163075" y="2482038"/>
                  <a:pt x="5175869" y="2495528"/>
                  <a:pt x="5188599" y="2508512"/>
                </a:cubicBezTo>
                <a:cubicBezTo>
                  <a:pt x="5165482" y="2509209"/>
                  <a:pt x="5141858" y="2509525"/>
                  <a:pt x="5118170" y="2509589"/>
                </a:cubicBezTo>
                <a:cubicBezTo>
                  <a:pt x="5104806" y="2497872"/>
                  <a:pt x="5091506" y="2485711"/>
                  <a:pt x="5078396" y="2473424"/>
                </a:cubicBezTo>
                <a:close/>
                <a:moveTo>
                  <a:pt x="10012957" y="3770907"/>
                </a:moveTo>
                <a:cubicBezTo>
                  <a:pt x="9989333" y="3786360"/>
                  <a:pt x="9965709" y="3799724"/>
                  <a:pt x="9940945" y="3811568"/>
                </a:cubicBezTo>
                <a:cubicBezTo>
                  <a:pt x="9917891" y="3790414"/>
                  <a:pt x="9895661" y="3768310"/>
                  <a:pt x="9874697" y="3745826"/>
                </a:cubicBezTo>
                <a:cubicBezTo>
                  <a:pt x="9898511" y="3737212"/>
                  <a:pt x="9921438" y="3727395"/>
                  <a:pt x="9944619" y="3715932"/>
                </a:cubicBezTo>
                <a:cubicBezTo>
                  <a:pt x="9966089" y="3734742"/>
                  <a:pt x="9989017" y="3753173"/>
                  <a:pt x="10012894" y="3770907"/>
                </a:cubicBezTo>
                <a:close/>
                <a:moveTo>
                  <a:pt x="9781847" y="3660007"/>
                </a:moveTo>
                <a:cubicBezTo>
                  <a:pt x="9759300" y="3664757"/>
                  <a:pt x="9736056" y="3668494"/>
                  <a:pt x="9712622" y="3671091"/>
                </a:cubicBezTo>
                <a:cubicBezTo>
                  <a:pt x="9694635" y="3647087"/>
                  <a:pt x="9676141" y="3622956"/>
                  <a:pt x="9657647" y="3599079"/>
                </a:cubicBezTo>
                <a:cubicBezTo>
                  <a:pt x="9680195" y="3598508"/>
                  <a:pt x="9702552" y="3597115"/>
                  <a:pt x="9724212" y="3594898"/>
                </a:cubicBezTo>
                <a:cubicBezTo>
                  <a:pt x="9742833" y="3615546"/>
                  <a:pt x="9762150" y="3637396"/>
                  <a:pt x="9781847" y="3660007"/>
                </a:cubicBezTo>
                <a:close/>
                <a:moveTo>
                  <a:pt x="9647324" y="3585715"/>
                </a:moveTo>
                <a:cubicBezTo>
                  <a:pt x="9629337" y="3562661"/>
                  <a:pt x="9611223" y="3539734"/>
                  <a:pt x="9593236" y="3517376"/>
                </a:cubicBezTo>
                <a:cubicBezTo>
                  <a:pt x="9614453" y="3519023"/>
                  <a:pt x="9635543" y="3520100"/>
                  <a:pt x="9656064" y="3520543"/>
                </a:cubicBezTo>
                <a:cubicBezTo>
                  <a:pt x="9674875" y="3540620"/>
                  <a:pt x="9693938" y="3561331"/>
                  <a:pt x="9712939" y="3582295"/>
                </a:cubicBezTo>
                <a:cubicBezTo>
                  <a:pt x="9691405" y="3584258"/>
                  <a:pt x="9669427" y="3585398"/>
                  <a:pt x="9647324" y="3585715"/>
                </a:cubicBezTo>
                <a:close/>
                <a:moveTo>
                  <a:pt x="6779765" y="2744815"/>
                </a:moveTo>
                <a:cubicBezTo>
                  <a:pt x="6747972" y="2753175"/>
                  <a:pt x="6715924" y="2761029"/>
                  <a:pt x="6684383" y="2768122"/>
                </a:cubicBezTo>
                <a:cubicBezTo>
                  <a:pt x="6681913" y="2752542"/>
                  <a:pt x="6679443" y="2737088"/>
                  <a:pt x="6677036" y="2721698"/>
                </a:cubicBezTo>
                <a:cubicBezTo>
                  <a:pt x="6673806" y="2701241"/>
                  <a:pt x="6670576" y="2680910"/>
                  <a:pt x="6667346" y="2660643"/>
                </a:cubicBezTo>
                <a:cubicBezTo>
                  <a:pt x="6700027" y="2651396"/>
                  <a:pt x="6733087" y="2641389"/>
                  <a:pt x="6765895" y="2630812"/>
                </a:cubicBezTo>
                <a:cubicBezTo>
                  <a:pt x="6770836" y="2668813"/>
                  <a:pt x="6775396" y="2707384"/>
                  <a:pt x="6779829" y="2744815"/>
                </a:cubicBezTo>
                <a:close/>
                <a:moveTo>
                  <a:pt x="6420972" y="2638729"/>
                </a:moveTo>
                <a:lnTo>
                  <a:pt x="6421859" y="2642529"/>
                </a:lnTo>
                <a:cubicBezTo>
                  <a:pt x="6426673" y="2662353"/>
                  <a:pt x="6431486" y="2682240"/>
                  <a:pt x="6436363" y="2702254"/>
                </a:cubicBezTo>
                <a:cubicBezTo>
                  <a:pt x="6406279" y="2708208"/>
                  <a:pt x="6375941" y="2713654"/>
                  <a:pt x="6345857" y="2718468"/>
                </a:cubicBezTo>
                <a:cubicBezTo>
                  <a:pt x="6335913" y="2685217"/>
                  <a:pt x="6326477" y="2652473"/>
                  <a:pt x="6317610" y="2621565"/>
                </a:cubicBezTo>
                <a:cubicBezTo>
                  <a:pt x="6348834" y="2614788"/>
                  <a:pt x="6380311" y="2607505"/>
                  <a:pt x="6411472" y="2599778"/>
                </a:cubicBezTo>
                <a:cubicBezTo>
                  <a:pt x="6414639" y="2612762"/>
                  <a:pt x="6417806" y="2625682"/>
                  <a:pt x="6420909" y="2638792"/>
                </a:cubicBezTo>
                <a:close/>
                <a:moveTo>
                  <a:pt x="6294936" y="2591418"/>
                </a:moveTo>
                <a:lnTo>
                  <a:pt x="6296962" y="2598575"/>
                </a:lnTo>
                <a:cubicBezTo>
                  <a:pt x="6297976" y="2602121"/>
                  <a:pt x="6298989" y="2605668"/>
                  <a:pt x="6300003" y="2609215"/>
                </a:cubicBezTo>
                <a:lnTo>
                  <a:pt x="6300509" y="2611052"/>
                </a:lnTo>
                <a:cubicBezTo>
                  <a:pt x="6269792" y="2617575"/>
                  <a:pt x="6238947" y="2623655"/>
                  <a:pt x="6208737" y="2629102"/>
                </a:cubicBezTo>
                <a:cubicBezTo>
                  <a:pt x="6199870" y="2602755"/>
                  <a:pt x="6191130" y="2576344"/>
                  <a:pt x="6182643" y="2550756"/>
                </a:cubicBezTo>
                <a:cubicBezTo>
                  <a:pt x="6213487" y="2543346"/>
                  <a:pt x="6244901" y="2535303"/>
                  <a:pt x="6276252" y="2526689"/>
                </a:cubicBezTo>
                <a:cubicBezTo>
                  <a:pt x="6282522" y="2548223"/>
                  <a:pt x="6288792" y="2570137"/>
                  <a:pt x="6294872" y="2591418"/>
                </a:cubicBezTo>
                <a:close/>
                <a:moveTo>
                  <a:pt x="6164909" y="2540116"/>
                </a:moveTo>
                <a:lnTo>
                  <a:pt x="6165099" y="2540623"/>
                </a:lnTo>
                <a:cubicBezTo>
                  <a:pt x="6134065" y="2547970"/>
                  <a:pt x="6103284" y="2554683"/>
                  <a:pt x="6073390" y="2560764"/>
                </a:cubicBezTo>
                <a:cubicBezTo>
                  <a:pt x="6067056" y="2544170"/>
                  <a:pt x="6060786" y="2527449"/>
                  <a:pt x="6054452" y="2510729"/>
                </a:cubicBezTo>
                <a:lnTo>
                  <a:pt x="6046219" y="2488942"/>
                </a:lnTo>
                <a:cubicBezTo>
                  <a:pt x="6044889" y="2485458"/>
                  <a:pt x="6043559" y="2481911"/>
                  <a:pt x="6042292" y="2478428"/>
                </a:cubicBezTo>
                <a:cubicBezTo>
                  <a:pt x="6073263" y="2470384"/>
                  <a:pt x="6104614" y="2461707"/>
                  <a:pt x="6135648" y="2452651"/>
                </a:cubicBezTo>
                <a:cubicBezTo>
                  <a:pt x="6145655" y="2482101"/>
                  <a:pt x="6155472" y="2511615"/>
                  <a:pt x="6164972" y="2540180"/>
                </a:cubicBezTo>
                <a:close/>
                <a:moveTo>
                  <a:pt x="6024115" y="2468548"/>
                </a:moveTo>
                <a:cubicBezTo>
                  <a:pt x="5993397" y="2476401"/>
                  <a:pt x="5962680" y="2483811"/>
                  <a:pt x="5932469" y="2490525"/>
                </a:cubicBezTo>
                <a:cubicBezTo>
                  <a:pt x="5925819" y="2474881"/>
                  <a:pt x="5919232" y="2459174"/>
                  <a:pt x="5912582" y="2443404"/>
                </a:cubicBezTo>
                <a:lnTo>
                  <a:pt x="5899218" y="2411799"/>
                </a:lnTo>
                <a:cubicBezTo>
                  <a:pt x="5929682" y="2403312"/>
                  <a:pt x="5960780" y="2394192"/>
                  <a:pt x="5992004" y="2384502"/>
                </a:cubicBezTo>
                <a:cubicBezTo>
                  <a:pt x="6003975" y="2415219"/>
                  <a:pt x="6015248" y="2445050"/>
                  <a:pt x="6024115" y="2468548"/>
                </a:cubicBezTo>
                <a:close/>
                <a:moveTo>
                  <a:pt x="5880851" y="2403122"/>
                </a:moveTo>
                <a:cubicBezTo>
                  <a:pt x="5850577" y="2411356"/>
                  <a:pt x="5819923" y="2419273"/>
                  <a:pt x="5789522" y="2426556"/>
                </a:cubicBezTo>
                <a:cubicBezTo>
                  <a:pt x="5783695" y="2414079"/>
                  <a:pt x="5777805" y="2401539"/>
                  <a:pt x="5771978" y="2388935"/>
                </a:cubicBezTo>
                <a:lnTo>
                  <a:pt x="5769888" y="2384439"/>
                </a:lnTo>
                <a:cubicBezTo>
                  <a:pt x="5764694" y="2373292"/>
                  <a:pt x="5759501" y="2362081"/>
                  <a:pt x="5754244" y="2350871"/>
                </a:cubicBezTo>
                <a:cubicBezTo>
                  <a:pt x="5766214" y="2347324"/>
                  <a:pt x="5777995" y="2343778"/>
                  <a:pt x="5789205" y="2340294"/>
                </a:cubicBezTo>
                <a:cubicBezTo>
                  <a:pt x="5807952" y="2334531"/>
                  <a:pt x="5827080" y="2328387"/>
                  <a:pt x="5846207" y="2322180"/>
                </a:cubicBezTo>
                <a:cubicBezTo>
                  <a:pt x="5856530" y="2345868"/>
                  <a:pt x="5867361" y="2371202"/>
                  <a:pt x="5880915" y="2403122"/>
                </a:cubicBezTo>
                <a:close/>
                <a:moveTo>
                  <a:pt x="5576146" y="2025012"/>
                </a:moveTo>
                <a:lnTo>
                  <a:pt x="5584950" y="2041099"/>
                </a:lnTo>
                <a:cubicBezTo>
                  <a:pt x="5644991" y="2150922"/>
                  <a:pt x="5693949" y="2253842"/>
                  <a:pt x="5735181" y="2342068"/>
                </a:cubicBezTo>
                <a:cubicBezTo>
                  <a:pt x="5705223" y="2350808"/>
                  <a:pt x="5674759" y="2359168"/>
                  <a:pt x="5644485" y="2367022"/>
                </a:cubicBezTo>
                <a:cubicBezTo>
                  <a:pt x="5638404" y="2355115"/>
                  <a:pt x="5632324" y="2343144"/>
                  <a:pt x="5626181" y="2331047"/>
                </a:cubicBezTo>
                <a:lnTo>
                  <a:pt x="5619657" y="2318190"/>
                </a:lnTo>
                <a:cubicBezTo>
                  <a:pt x="5572409" y="2225088"/>
                  <a:pt x="5523578" y="2128818"/>
                  <a:pt x="5464803" y="2024315"/>
                </a:cubicBezTo>
                <a:cubicBezTo>
                  <a:pt x="5458786" y="2013612"/>
                  <a:pt x="5452769" y="2002845"/>
                  <a:pt x="5446689" y="1992014"/>
                </a:cubicBezTo>
                <a:lnTo>
                  <a:pt x="5440355" y="1980741"/>
                </a:lnTo>
                <a:cubicBezTo>
                  <a:pt x="5320526" y="1766668"/>
                  <a:pt x="5184799" y="1524158"/>
                  <a:pt x="4941085" y="1295582"/>
                </a:cubicBezTo>
                <a:cubicBezTo>
                  <a:pt x="4957806" y="1279495"/>
                  <a:pt x="4974843" y="1263978"/>
                  <a:pt x="4991817" y="1249221"/>
                </a:cubicBezTo>
                <a:cubicBezTo>
                  <a:pt x="5294875" y="1510541"/>
                  <a:pt x="5444219" y="1783832"/>
                  <a:pt x="5576019" y="2025012"/>
                </a:cubicBezTo>
                <a:close/>
                <a:moveTo>
                  <a:pt x="4329015" y="1122044"/>
                </a:moveTo>
                <a:cubicBezTo>
                  <a:pt x="4310838" y="1129771"/>
                  <a:pt x="4292471" y="1138004"/>
                  <a:pt x="4274357" y="1146618"/>
                </a:cubicBezTo>
                <a:cubicBezTo>
                  <a:pt x="4253900" y="1132304"/>
                  <a:pt x="4232366" y="1118751"/>
                  <a:pt x="4210262" y="1106274"/>
                </a:cubicBezTo>
                <a:cubicBezTo>
                  <a:pt x="4227996" y="1100003"/>
                  <a:pt x="4245540" y="1094177"/>
                  <a:pt x="4262640" y="1088856"/>
                </a:cubicBezTo>
                <a:cubicBezTo>
                  <a:pt x="4285441" y="1099053"/>
                  <a:pt x="4307671" y="1110200"/>
                  <a:pt x="4329015" y="1122044"/>
                </a:cubicBezTo>
                <a:close/>
                <a:moveTo>
                  <a:pt x="3881426" y="1071629"/>
                </a:moveTo>
                <a:cubicBezTo>
                  <a:pt x="3863186" y="1076886"/>
                  <a:pt x="3844565" y="1082523"/>
                  <a:pt x="3825881" y="1088540"/>
                </a:cubicBezTo>
                <a:cubicBezTo>
                  <a:pt x="3809288" y="1078723"/>
                  <a:pt x="3792060" y="1069286"/>
                  <a:pt x="3774580" y="1060419"/>
                </a:cubicBezTo>
                <a:cubicBezTo>
                  <a:pt x="3791997" y="1056239"/>
                  <a:pt x="3809984" y="1052186"/>
                  <a:pt x="3828161" y="1048385"/>
                </a:cubicBezTo>
                <a:cubicBezTo>
                  <a:pt x="3846212" y="1055606"/>
                  <a:pt x="3864073" y="1063396"/>
                  <a:pt x="3881426" y="1071629"/>
                </a:cubicBezTo>
                <a:close/>
                <a:moveTo>
                  <a:pt x="3737845" y="1057759"/>
                </a:moveTo>
                <a:cubicBezTo>
                  <a:pt x="3718719" y="1062699"/>
                  <a:pt x="3699781" y="1067829"/>
                  <a:pt x="3681351" y="1073149"/>
                </a:cubicBezTo>
                <a:cubicBezTo>
                  <a:pt x="3666024" y="1064409"/>
                  <a:pt x="3650127" y="1055922"/>
                  <a:pt x="3633913" y="1047942"/>
                </a:cubicBezTo>
                <a:cubicBezTo>
                  <a:pt x="3651963" y="1044079"/>
                  <a:pt x="3670394" y="1040342"/>
                  <a:pt x="3688888" y="1036922"/>
                </a:cubicBezTo>
                <a:cubicBezTo>
                  <a:pt x="3705608" y="1043509"/>
                  <a:pt x="3722012" y="1050475"/>
                  <a:pt x="3737845" y="1057822"/>
                </a:cubicBezTo>
                <a:close/>
                <a:moveTo>
                  <a:pt x="3595785" y="1044839"/>
                </a:moveTo>
                <a:cubicBezTo>
                  <a:pt x="3576468" y="1049335"/>
                  <a:pt x="3557214" y="1054086"/>
                  <a:pt x="3538340" y="1059026"/>
                </a:cubicBezTo>
                <a:cubicBezTo>
                  <a:pt x="3524027" y="1051172"/>
                  <a:pt x="3509333" y="1043572"/>
                  <a:pt x="3494512" y="1036352"/>
                </a:cubicBezTo>
                <a:cubicBezTo>
                  <a:pt x="3513449" y="1032678"/>
                  <a:pt x="3532387" y="1029258"/>
                  <a:pt x="3551134" y="1026091"/>
                </a:cubicBezTo>
                <a:cubicBezTo>
                  <a:pt x="3566334" y="1032045"/>
                  <a:pt x="3581345" y="1038315"/>
                  <a:pt x="3595848" y="1044839"/>
                </a:cubicBezTo>
                <a:close/>
                <a:moveTo>
                  <a:pt x="3817711" y="1300776"/>
                </a:moveTo>
                <a:cubicBezTo>
                  <a:pt x="3843362" y="1328200"/>
                  <a:pt x="3868316" y="1356891"/>
                  <a:pt x="3893713" y="1388178"/>
                </a:cubicBezTo>
                <a:cubicBezTo>
                  <a:pt x="3871609" y="1405912"/>
                  <a:pt x="3849315" y="1424469"/>
                  <a:pt x="3827212" y="1443596"/>
                </a:cubicBezTo>
                <a:cubicBezTo>
                  <a:pt x="3800991" y="1408002"/>
                  <a:pt x="3775784" y="1375828"/>
                  <a:pt x="3750449" y="1345617"/>
                </a:cubicBezTo>
                <a:cubicBezTo>
                  <a:pt x="3773123" y="1329973"/>
                  <a:pt x="3795670" y="1314899"/>
                  <a:pt x="3817711" y="1300839"/>
                </a:cubicBezTo>
                <a:close/>
                <a:moveTo>
                  <a:pt x="3900997" y="1397108"/>
                </a:moveTo>
                <a:cubicBezTo>
                  <a:pt x="3929941" y="1433146"/>
                  <a:pt x="3958758" y="1471844"/>
                  <a:pt x="3988906" y="1515038"/>
                </a:cubicBezTo>
                <a:cubicBezTo>
                  <a:pt x="3967245" y="1537015"/>
                  <a:pt x="3945458" y="1560006"/>
                  <a:pt x="3923987" y="1583440"/>
                </a:cubicBezTo>
                <a:cubicBezTo>
                  <a:pt x="3890990" y="1533215"/>
                  <a:pt x="3862299" y="1491541"/>
                  <a:pt x="3834242" y="1453033"/>
                </a:cubicBezTo>
                <a:cubicBezTo>
                  <a:pt x="3855839" y="1434223"/>
                  <a:pt x="3878260" y="1415475"/>
                  <a:pt x="3900997" y="1397108"/>
                </a:cubicBezTo>
                <a:close/>
                <a:moveTo>
                  <a:pt x="4144963" y="1729111"/>
                </a:moveTo>
                <a:lnTo>
                  <a:pt x="4144520" y="1728414"/>
                </a:lnTo>
                <a:cubicBezTo>
                  <a:pt x="4134260" y="1712137"/>
                  <a:pt x="4123936" y="1695796"/>
                  <a:pt x="4113613" y="1679519"/>
                </a:cubicBezTo>
                <a:cubicBezTo>
                  <a:pt x="4134007" y="1653045"/>
                  <a:pt x="4154780" y="1627078"/>
                  <a:pt x="4175491" y="1602251"/>
                </a:cubicBezTo>
                <a:cubicBezTo>
                  <a:pt x="4209882" y="1654502"/>
                  <a:pt x="4243196" y="1707767"/>
                  <a:pt x="4275434" y="1759321"/>
                </a:cubicBezTo>
                <a:lnTo>
                  <a:pt x="4278031" y="1763438"/>
                </a:lnTo>
                <a:cubicBezTo>
                  <a:pt x="4281704" y="1769392"/>
                  <a:pt x="4285377" y="1775219"/>
                  <a:pt x="4289051" y="1781109"/>
                </a:cubicBezTo>
                <a:cubicBezTo>
                  <a:pt x="4270937" y="1809800"/>
                  <a:pt x="4252823" y="1839630"/>
                  <a:pt x="4235153" y="1869904"/>
                </a:cubicBezTo>
                <a:cubicBezTo>
                  <a:pt x="4205069" y="1824430"/>
                  <a:pt x="4175871" y="1778069"/>
                  <a:pt x="4144963" y="1729174"/>
                </a:cubicBezTo>
                <a:close/>
                <a:moveTo>
                  <a:pt x="10543768" y="3501796"/>
                </a:moveTo>
                <a:cubicBezTo>
                  <a:pt x="10522615" y="3504266"/>
                  <a:pt x="10501397" y="3506356"/>
                  <a:pt x="10480433" y="3508003"/>
                </a:cubicBezTo>
                <a:cubicBezTo>
                  <a:pt x="10500764" y="3481402"/>
                  <a:pt x="10520968" y="3454548"/>
                  <a:pt x="10540665" y="3428074"/>
                </a:cubicBezTo>
                <a:cubicBezTo>
                  <a:pt x="10560616" y="3423197"/>
                  <a:pt x="10581009" y="3417814"/>
                  <a:pt x="10601466" y="3412177"/>
                </a:cubicBezTo>
                <a:cubicBezTo>
                  <a:pt x="10582846" y="3441438"/>
                  <a:pt x="10563465" y="3471522"/>
                  <a:pt x="10543768" y="3501796"/>
                </a:cubicBezTo>
                <a:close/>
                <a:moveTo>
                  <a:pt x="10387268" y="3526180"/>
                </a:moveTo>
                <a:cubicBezTo>
                  <a:pt x="10408421" y="3525800"/>
                  <a:pt x="10429955" y="3524913"/>
                  <a:pt x="10451363" y="3523583"/>
                </a:cubicBezTo>
                <a:cubicBezTo>
                  <a:pt x="10434769" y="3545307"/>
                  <a:pt x="10417225" y="3569691"/>
                  <a:pt x="10396641" y="3599648"/>
                </a:cubicBezTo>
                <a:cubicBezTo>
                  <a:pt x="10374030" y="3597559"/>
                  <a:pt x="10351926" y="3595025"/>
                  <a:pt x="10330582" y="3592111"/>
                </a:cubicBezTo>
                <a:cubicBezTo>
                  <a:pt x="10352433" y="3565511"/>
                  <a:pt x="10370167" y="3544927"/>
                  <a:pt x="10387268" y="3526180"/>
                </a:cubicBezTo>
                <a:close/>
                <a:moveTo>
                  <a:pt x="10387837" y="3612442"/>
                </a:moveTo>
                <a:cubicBezTo>
                  <a:pt x="10377387" y="3627706"/>
                  <a:pt x="10367063" y="3643097"/>
                  <a:pt x="10356993" y="3657980"/>
                </a:cubicBezTo>
                <a:lnTo>
                  <a:pt x="10356170" y="3659184"/>
                </a:lnTo>
                <a:cubicBezTo>
                  <a:pt x="10348823" y="3670077"/>
                  <a:pt x="10341476" y="3681034"/>
                  <a:pt x="10334003" y="3691991"/>
                </a:cubicBezTo>
                <a:cubicBezTo>
                  <a:pt x="10310379" y="3686418"/>
                  <a:pt x="10287071" y="3680211"/>
                  <a:pt x="10264524" y="3673497"/>
                </a:cubicBezTo>
                <a:cubicBezTo>
                  <a:pt x="10272884" y="3663237"/>
                  <a:pt x="10281245" y="3652913"/>
                  <a:pt x="10289541" y="3642653"/>
                </a:cubicBezTo>
                <a:lnTo>
                  <a:pt x="10292835" y="3638600"/>
                </a:lnTo>
                <a:cubicBezTo>
                  <a:pt x="10301955" y="3627326"/>
                  <a:pt x="10311202" y="3615862"/>
                  <a:pt x="10320576" y="3604399"/>
                </a:cubicBezTo>
                <a:cubicBezTo>
                  <a:pt x="10342299" y="3607565"/>
                  <a:pt x="10364910" y="3610226"/>
                  <a:pt x="10387901" y="3612442"/>
                </a:cubicBezTo>
                <a:close/>
                <a:moveTo>
                  <a:pt x="10241280" y="3680464"/>
                </a:moveTo>
                <a:cubicBezTo>
                  <a:pt x="10219873" y="3706368"/>
                  <a:pt x="10201442" y="3727649"/>
                  <a:pt x="10183835" y="3746902"/>
                </a:cubicBezTo>
                <a:cubicBezTo>
                  <a:pt x="10159578" y="3735756"/>
                  <a:pt x="10135827" y="3723785"/>
                  <a:pt x="10113026" y="3711245"/>
                </a:cubicBezTo>
                <a:cubicBezTo>
                  <a:pt x="10131204" y="3695285"/>
                  <a:pt x="10150204" y="3677614"/>
                  <a:pt x="10172245" y="3656144"/>
                </a:cubicBezTo>
                <a:cubicBezTo>
                  <a:pt x="10194348" y="3664820"/>
                  <a:pt x="10217593" y="3672990"/>
                  <a:pt x="10241280" y="3680464"/>
                </a:cubicBezTo>
                <a:close/>
                <a:moveTo>
                  <a:pt x="9899271" y="3673814"/>
                </a:moveTo>
                <a:cubicBezTo>
                  <a:pt x="9910354" y="3684708"/>
                  <a:pt x="9921882" y="3695601"/>
                  <a:pt x="9933662" y="3706178"/>
                </a:cubicBezTo>
                <a:cubicBezTo>
                  <a:pt x="9911178" y="3717135"/>
                  <a:pt x="9888060" y="3726825"/>
                  <a:pt x="9864753" y="3734995"/>
                </a:cubicBezTo>
                <a:cubicBezTo>
                  <a:pt x="9855886" y="3725242"/>
                  <a:pt x="9847083" y="3715235"/>
                  <a:pt x="9838659" y="3705292"/>
                </a:cubicBezTo>
                <a:cubicBezTo>
                  <a:pt x="9828145" y="3692941"/>
                  <a:pt x="9817568" y="3680527"/>
                  <a:pt x="9806992" y="3668240"/>
                </a:cubicBezTo>
                <a:cubicBezTo>
                  <a:pt x="9829475" y="3662730"/>
                  <a:pt x="9851263" y="3656270"/>
                  <a:pt x="9873430" y="3648543"/>
                </a:cubicBezTo>
                <a:cubicBezTo>
                  <a:pt x="9882107" y="3656967"/>
                  <a:pt x="9890721" y="3665390"/>
                  <a:pt x="9899271" y="3673814"/>
                </a:cubicBezTo>
                <a:close/>
                <a:moveTo>
                  <a:pt x="6543019" y="2679073"/>
                </a:moveTo>
                <a:cubicBezTo>
                  <a:pt x="6511732" y="2686484"/>
                  <a:pt x="6480381" y="2693387"/>
                  <a:pt x="6449663" y="2699594"/>
                </a:cubicBezTo>
                <a:cubicBezTo>
                  <a:pt x="6445610" y="2683064"/>
                  <a:pt x="6441620" y="2666660"/>
                  <a:pt x="6437693" y="2650256"/>
                </a:cubicBezTo>
                <a:lnTo>
                  <a:pt x="6432246" y="2627645"/>
                </a:lnTo>
                <a:cubicBezTo>
                  <a:pt x="6429713" y="2617195"/>
                  <a:pt x="6427179" y="2606808"/>
                  <a:pt x="6424709" y="2596421"/>
                </a:cubicBezTo>
                <a:cubicBezTo>
                  <a:pt x="6434843" y="2593888"/>
                  <a:pt x="6444723" y="2591354"/>
                  <a:pt x="6452387" y="2589327"/>
                </a:cubicBezTo>
                <a:cubicBezTo>
                  <a:pt x="6475441" y="2583311"/>
                  <a:pt x="6498558" y="2576977"/>
                  <a:pt x="6521105" y="2570580"/>
                </a:cubicBezTo>
                <a:cubicBezTo>
                  <a:pt x="6528768" y="2606998"/>
                  <a:pt x="6536052" y="2643542"/>
                  <a:pt x="6543082" y="2679010"/>
                </a:cubicBezTo>
                <a:close/>
                <a:moveTo>
                  <a:pt x="4645120" y="1169482"/>
                </a:moveTo>
                <a:cubicBezTo>
                  <a:pt x="4630807" y="1177906"/>
                  <a:pt x="4616177" y="1186836"/>
                  <a:pt x="4601673" y="1196083"/>
                </a:cubicBezTo>
                <a:cubicBezTo>
                  <a:pt x="4598126" y="1198363"/>
                  <a:pt x="4594516" y="1200643"/>
                  <a:pt x="4590969" y="1202986"/>
                </a:cubicBezTo>
                <a:cubicBezTo>
                  <a:pt x="4584066" y="1197349"/>
                  <a:pt x="4577859" y="1192283"/>
                  <a:pt x="4572032" y="1187723"/>
                </a:cubicBezTo>
                <a:cubicBezTo>
                  <a:pt x="4553031" y="1172649"/>
                  <a:pt x="4533081" y="1158398"/>
                  <a:pt x="4512560" y="1145098"/>
                </a:cubicBezTo>
                <a:cubicBezTo>
                  <a:pt x="4529408" y="1137054"/>
                  <a:pt x="4546445" y="1129328"/>
                  <a:pt x="4563418" y="1122044"/>
                </a:cubicBezTo>
                <a:cubicBezTo>
                  <a:pt x="4591983" y="1136421"/>
                  <a:pt x="4619406" y="1152382"/>
                  <a:pt x="4645120" y="1169482"/>
                </a:cubicBezTo>
                <a:close/>
                <a:moveTo>
                  <a:pt x="4484946" y="1143768"/>
                </a:moveTo>
                <a:cubicBezTo>
                  <a:pt x="4466706" y="1152825"/>
                  <a:pt x="4448402" y="1162389"/>
                  <a:pt x="4430415" y="1172269"/>
                </a:cubicBezTo>
                <a:cubicBezTo>
                  <a:pt x="4407108" y="1154408"/>
                  <a:pt x="4382343" y="1137624"/>
                  <a:pt x="4356693" y="1122361"/>
                </a:cubicBezTo>
                <a:cubicBezTo>
                  <a:pt x="4373477" y="1115521"/>
                  <a:pt x="4390514" y="1108997"/>
                  <a:pt x="4407677" y="1102727"/>
                </a:cubicBezTo>
                <a:cubicBezTo>
                  <a:pt x="4434531" y="1115204"/>
                  <a:pt x="4460436" y="1129011"/>
                  <a:pt x="4484883" y="1143705"/>
                </a:cubicBezTo>
                <a:close/>
                <a:moveTo>
                  <a:pt x="4176504" y="1103360"/>
                </a:moveTo>
                <a:cubicBezTo>
                  <a:pt x="4158264" y="1110137"/>
                  <a:pt x="4139897" y="1117294"/>
                  <a:pt x="4121783" y="1124704"/>
                </a:cubicBezTo>
                <a:cubicBezTo>
                  <a:pt x="4102656" y="1112227"/>
                  <a:pt x="4082642" y="1100320"/>
                  <a:pt x="4062058" y="1089300"/>
                </a:cubicBezTo>
                <a:cubicBezTo>
                  <a:pt x="4079348" y="1083980"/>
                  <a:pt x="4096829" y="1078913"/>
                  <a:pt x="4114309" y="1074226"/>
                </a:cubicBezTo>
                <a:cubicBezTo>
                  <a:pt x="4135716" y="1083283"/>
                  <a:pt x="4156554" y="1093037"/>
                  <a:pt x="4176504" y="1103424"/>
                </a:cubicBezTo>
                <a:close/>
                <a:moveTo>
                  <a:pt x="3950525" y="1053072"/>
                </a:moveTo>
                <a:cubicBezTo>
                  <a:pt x="3933804" y="1057252"/>
                  <a:pt x="3917210" y="1061559"/>
                  <a:pt x="3901060" y="1066119"/>
                </a:cubicBezTo>
                <a:cubicBezTo>
                  <a:pt x="3885290" y="1058266"/>
                  <a:pt x="3868823" y="1050792"/>
                  <a:pt x="3851912" y="1043572"/>
                </a:cubicBezTo>
                <a:cubicBezTo>
                  <a:pt x="3867302" y="1040532"/>
                  <a:pt x="3883136" y="1037618"/>
                  <a:pt x="3899097" y="1034832"/>
                </a:cubicBezTo>
                <a:cubicBezTo>
                  <a:pt x="3916514" y="1040468"/>
                  <a:pt x="3933741" y="1046612"/>
                  <a:pt x="3950525" y="1053072"/>
                </a:cubicBezTo>
                <a:close/>
                <a:moveTo>
                  <a:pt x="3808464" y="1040785"/>
                </a:moveTo>
                <a:cubicBezTo>
                  <a:pt x="3791997" y="1044459"/>
                  <a:pt x="3775277" y="1048322"/>
                  <a:pt x="3758556" y="1052502"/>
                </a:cubicBezTo>
                <a:cubicBezTo>
                  <a:pt x="3743926" y="1045472"/>
                  <a:pt x="3728915" y="1038758"/>
                  <a:pt x="3713778" y="1032425"/>
                </a:cubicBezTo>
                <a:cubicBezTo>
                  <a:pt x="3729675" y="1029638"/>
                  <a:pt x="3745762" y="1027041"/>
                  <a:pt x="3761913" y="1024571"/>
                </a:cubicBezTo>
                <a:cubicBezTo>
                  <a:pt x="3777493" y="1029575"/>
                  <a:pt x="3793074" y="1035022"/>
                  <a:pt x="3808464" y="1040785"/>
                </a:cubicBezTo>
                <a:close/>
                <a:moveTo>
                  <a:pt x="3668494" y="1029132"/>
                </a:moveTo>
                <a:cubicBezTo>
                  <a:pt x="3663680" y="1030082"/>
                  <a:pt x="3659057" y="1031032"/>
                  <a:pt x="3654560" y="1031918"/>
                </a:cubicBezTo>
                <a:cubicBezTo>
                  <a:pt x="3642590" y="1034388"/>
                  <a:pt x="3630366" y="1036985"/>
                  <a:pt x="3617319" y="1039898"/>
                </a:cubicBezTo>
                <a:cubicBezTo>
                  <a:pt x="3604209" y="1033755"/>
                  <a:pt x="3590591" y="1027738"/>
                  <a:pt x="3576658" y="1021911"/>
                </a:cubicBezTo>
                <a:cubicBezTo>
                  <a:pt x="3593062" y="1019315"/>
                  <a:pt x="3609782" y="1016908"/>
                  <a:pt x="3626566" y="1014691"/>
                </a:cubicBezTo>
                <a:cubicBezTo>
                  <a:pt x="3640753" y="1019251"/>
                  <a:pt x="3654813" y="1024065"/>
                  <a:pt x="3668494" y="1029132"/>
                </a:cubicBezTo>
                <a:close/>
                <a:moveTo>
                  <a:pt x="4003093" y="1706310"/>
                </a:moveTo>
                <a:lnTo>
                  <a:pt x="4002269" y="1705043"/>
                </a:lnTo>
                <a:cubicBezTo>
                  <a:pt x="3979342" y="1669006"/>
                  <a:pt x="3955655" y="1631765"/>
                  <a:pt x="3931714" y="1595094"/>
                </a:cubicBezTo>
                <a:cubicBezTo>
                  <a:pt x="3953122" y="1571660"/>
                  <a:pt x="3974972" y="1548542"/>
                  <a:pt x="3996886" y="1526375"/>
                </a:cubicBezTo>
                <a:cubicBezTo>
                  <a:pt x="4033620" y="1579450"/>
                  <a:pt x="4068011" y="1632841"/>
                  <a:pt x="4097082" y="1678569"/>
                </a:cubicBezTo>
                <a:cubicBezTo>
                  <a:pt x="4076751" y="1705170"/>
                  <a:pt x="4056674" y="1732531"/>
                  <a:pt x="4037294" y="1759955"/>
                </a:cubicBezTo>
                <a:cubicBezTo>
                  <a:pt x="4025957" y="1742284"/>
                  <a:pt x="4014620" y="1724424"/>
                  <a:pt x="4003093" y="1706310"/>
                </a:cubicBezTo>
                <a:close/>
                <a:moveTo>
                  <a:pt x="4276827" y="1931403"/>
                </a:moveTo>
                <a:cubicBezTo>
                  <a:pt x="4266377" y="1916456"/>
                  <a:pt x="4255483" y="1900369"/>
                  <a:pt x="4243450" y="1882381"/>
                </a:cubicBezTo>
                <a:cubicBezTo>
                  <a:pt x="4260677" y="1852677"/>
                  <a:pt x="4278664" y="1822973"/>
                  <a:pt x="4296968" y="1793839"/>
                </a:cubicBezTo>
                <a:cubicBezTo>
                  <a:pt x="4328319" y="1843874"/>
                  <a:pt x="4361823" y="1896885"/>
                  <a:pt x="4397607" y="1949390"/>
                </a:cubicBezTo>
                <a:cubicBezTo>
                  <a:pt x="4410844" y="1968834"/>
                  <a:pt x="4424145" y="1987961"/>
                  <a:pt x="4437128" y="2006202"/>
                </a:cubicBezTo>
                <a:cubicBezTo>
                  <a:pt x="4422498" y="2032676"/>
                  <a:pt x="4407488" y="2059466"/>
                  <a:pt x="4392350" y="2086004"/>
                </a:cubicBezTo>
                <a:cubicBezTo>
                  <a:pt x="4354096" y="2038693"/>
                  <a:pt x="4315272" y="1986694"/>
                  <a:pt x="4276764" y="1931403"/>
                </a:cubicBezTo>
                <a:close/>
                <a:moveTo>
                  <a:pt x="10304995" y="3602055"/>
                </a:moveTo>
                <a:cubicBezTo>
                  <a:pt x="10298091" y="3610479"/>
                  <a:pt x="10291251" y="3618966"/>
                  <a:pt x="10284538" y="3627326"/>
                </a:cubicBezTo>
                <a:lnTo>
                  <a:pt x="10282258" y="3630113"/>
                </a:lnTo>
                <a:cubicBezTo>
                  <a:pt x="10271111" y="3643920"/>
                  <a:pt x="10260977" y="3656460"/>
                  <a:pt x="10250590" y="3669191"/>
                </a:cubicBezTo>
                <a:cubicBezTo>
                  <a:pt x="10227347" y="3661970"/>
                  <a:pt x="10204672" y="3654117"/>
                  <a:pt x="10182822" y="3645756"/>
                </a:cubicBezTo>
                <a:cubicBezTo>
                  <a:pt x="10193462" y="3635243"/>
                  <a:pt x="10204102" y="3624666"/>
                  <a:pt x="10214363" y="3614342"/>
                </a:cubicBezTo>
                <a:lnTo>
                  <a:pt x="10222470" y="3606235"/>
                </a:lnTo>
                <a:cubicBezTo>
                  <a:pt x="10227916" y="3600789"/>
                  <a:pt x="10233363" y="3595278"/>
                  <a:pt x="10238873" y="3589832"/>
                </a:cubicBezTo>
                <a:cubicBezTo>
                  <a:pt x="10259963" y="3594392"/>
                  <a:pt x="10282131" y="3598508"/>
                  <a:pt x="10304995" y="3602055"/>
                </a:cubicBezTo>
                <a:close/>
                <a:moveTo>
                  <a:pt x="10089529" y="3713588"/>
                </a:moveTo>
                <a:cubicBezTo>
                  <a:pt x="10067615" y="3732082"/>
                  <a:pt x="10046398" y="3748233"/>
                  <a:pt x="10024991" y="3762926"/>
                </a:cubicBezTo>
                <a:cubicBezTo>
                  <a:pt x="10001620" y="3745762"/>
                  <a:pt x="9979073" y="3727712"/>
                  <a:pt x="9957729" y="3709281"/>
                </a:cubicBezTo>
                <a:cubicBezTo>
                  <a:pt x="9979073" y="3698135"/>
                  <a:pt x="10000164" y="3685721"/>
                  <a:pt x="10022014" y="3671471"/>
                </a:cubicBezTo>
                <a:cubicBezTo>
                  <a:pt x="10043548" y="3686164"/>
                  <a:pt x="10066285" y="3700288"/>
                  <a:pt x="10089593" y="3713588"/>
                </a:cubicBezTo>
                <a:close/>
                <a:moveTo>
                  <a:pt x="6764058" y="2617195"/>
                </a:moveTo>
                <a:cubicBezTo>
                  <a:pt x="6731124" y="2627772"/>
                  <a:pt x="6697937" y="2637842"/>
                  <a:pt x="6665129" y="2647152"/>
                </a:cubicBezTo>
                <a:cubicBezTo>
                  <a:pt x="6657972" y="2602755"/>
                  <a:pt x="6651639" y="2566147"/>
                  <a:pt x="6645368" y="2532516"/>
                </a:cubicBezTo>
                <a:cubicBezTo>
                  <a:pt x="6679570" y="2521306"/>
                  <a:pt x="6713390" y="2509589"/>
                  <a:pt x="6746071" y="2497555"/>
                </a:cubicBezTo>
                <a:cubicBezTo>
                  <a:pt x="6752278" y="2533656"/>
                  <a:pt x="6757978" y="2571910"/>
                  <a:pt x="6763995" y="2617132"/>
                </a:cubicBezTo>
                <a:close/>
                <a:moveTo>
                  <a:pt x="6652019" y="2650889"/>
                </a:moveTo>
                <a:cubicBezTo>
                  <a:pt x="6620161" y="2659819"/>
                  <a:pt x="6587987" y="2668180"/>
                  <a:pt x="6556130" y="2675907"/>
                </a:cubicBezTo>
                <a:lnTo>
                  <a:pt x="6555939" y="2674893"/>
                </a:lnTo>
                <a:cubicBezTo>
                  <a:pt x="6548846" y="2639362"/>
                  <a:pt x="6541562" y="2602691"/>
                  <a:pt x="6534026" y="2566844"/>
                </a:cubicBezTo>
                <a:cubicBezTo>
                  <a:pt x="6566643" y="2557470"/>
                  <a:pt x="6599704" y="2547337"/>
                  <a:pt x="6632385" y="2536759"/>
                </a:cubicBezTo>
                <a:cubicBezTo>
                  <a:pt x="6638592" y="2570074"/>
                  <a:pt x="6644862" y="2606618"/>
                  <a:pt x="6652019" y="2650826"/>
                </a:cubicBezTo>
                <a:close/>
                <a:moveTo>
                  <a:pt x="6408242" y="2586351"/>
                </a:moveTo>
                <a:cubicBezTo>
                  <a:pt x="6377334" y="2594014"/>
                  <a:pt x="6345667" y="2601361"/>
                  <a:pt x="6313810" y="2608201"/>
                </a:cubicBezTo>
                <a:lnTo>
                  <a:pt x="6306653" y="2583247"/>
                </a:lnTo>
                <a:cubicBezTo>
                  <a:pt x="6300889" y="2563107"/>
                  <a:pt x="6295126" y="2543030"/>
                  <a:pt x="6289299" y="2523079"/>
                </a:cubicBezTo>
                <a:cubicBezTo>
                  <a:pt x="6320903" y="2514276"/>
                  <a:pt x="6353077" y="2504775"/>
                  <a:pt x="6385188" y="2494768"/>
                </a:cubicBezTo>
                <a:cubicBezTo>
                  <a:pt x="6392092" y="2521306"/>
                  <a:pt x="6399312" y="2549933"/>
                  <a:pt x="6408179" y="2586351"/>
                </a:cubicBezTo>
                <a:close/>
                <a:moveTo>
                  <a:pt x="6272389" y="2513262"/>
                </a:moveTo>
                <a:cubicBezTo>
                  <a:pt x="6240658" y="2521939"/>
                  <a:pt x="6209054" y="2530109"/>
                  <a:pt x="6178272" y="2537456"/>
                </a:cubicBezTo>
                <a:cubicBezTo>
                  <a:pt x="6168899" y="2509082"/>
                  <a:pt x="6158892" y="2479061"/>
                  <a:pt x="6148632" y="2448787"/>
                </a:cubicBezTo>
                <a:cubicBezTo>
                  <a:pt x="6180743" y="2439287"/>
                  <a:pt x="6212790" y="2429280"/>
                  <a:pt x="6243951" y="2419020"/>
                </a:cubicBezTo>
                <a:cubicBezTo>
                  <a:pt x="6252881" y="2447584"/>
                  <a:pt x="6262255" y="2478555"/>
                  <a:pt x="6272389" y="2513325"/>
                </a:cubicBezTo>
                <a:close/>
                <a:moveTo>
                  <a:pt x="6131025" y="2439224"/>
                </a:moveTo>
                <a:cubicBezTo>
                  <a:pt x="6100054" y="2448280"/>
                  <a:pt x="6068576" y="2457021"/>
                  <a:pt x="6037225" y="2465128"/>
                </a:cubicBezTo>
                <a:cubicBezTo>
                  <a:pt x="6027028" y="2438147"/>
                  <a:pt x="6016135" y="2409393"/>
                  <a:pt x="6004861" y="2380385"/>
                </a:cubicBezTo>
                <a:cubicBezTo>
                  <a:pt x="6035705" y="2370758"/>
                  <a:pt x="6067436" y="2360308"/>
                  <a:pt x="6099230" y="2349288"/>
                </a:cubicBezTo>
                <a:cubicBezTo>
                  <a:pt x="6109427" y="2377155"/>
                  <a:pt x="6119814" y="2406669"/>
                  <a:pt x="6130961" y="2439224"/>
                </a:cubicBezTo>
                <a:close/>
                <a:moveTo>
                  <a:pt x="5987191" y="2372215"/>
                </a:moveTo>
                <a:cubicBezTo>
                  <a:pt x="5955776" y="2381905"/>
                  <a:pt x="5924489" y="2391089"/>
                  <a:pt x="5894025" y="2399512"/>
                </a:cubicBezTo>
                <a:cubicBezTo>
                  <a:pt x="5883764" y="2375318"/>
                  <a:pt x="5871794" y="2347134"/>
                  <a:pt x="5859064" y="2317937"/>
                </a:cubicBezTo>
                <a:cubicBezTo>
                  <a:pt x="5890668" y="2307486"/>
                  <a:pt x="5922019" y="2296593"/>
                  <a:pt x="5952356" y="2285636"/>
                </a:cubicBezTo>
                <a:cubicBezTo>
                  <a:pt x="5963947" y="2313503"/>
                  <a:pt x="5975347" y="2341941"/>
                  <a:pt x="5987191" y="2372278"/>
                </a:cubicBezTo>
                <a:close/>
                <a:moveTo>
                  <a:pt x="5106326" y="1241937"/>
                </a:moveTo>
                <a:cubicBezTo>
                  <a:pt x="5437822" y="1526248"/>
                  <a:pt x="5592613" y="1817400"/>
                  <a:pt x="5716940" y="2051360"/>
                </a:cubicBezTo>
                <a:cubicBezTo>
                  <a:pt x="5758931" y="2130465"/>
                  <a:pt x="5797249" y="2210330"/>
                  <a:pt x="5840760" y="2309703"/>
                </a:cubicBezTo>
                <a:cubicBezTo>
                  <a:pt x="5809726" y="2319773"/>
                  <a:pt x="5778692" y="2329401"/>
                  <a:pt x="5748354" y="2338267"/>
                </a:cubicBezTo>
                <a:cubicBezTo>
                  <a:pt x="5706743" y="2249218"/>
                  <a:pt x="5657405" y="2145285"/>
                  <a:pt x="5596857" y="2034639"/>
                </a:cubicBezTo>
                <a:lnTo>
                  <a:pt x="5588053" y="2018552"/>
                </a:lnTo>
                <a:cubicBezTo>
                  <a:pt x="5455873" y="1776739"/>
                  <a:pt x="5306149" y="1502814"/>
                  <a:pt x="5002330" y="1240354"/>
                </a:cubicBezTo>
                <a:cubicBezTo>
                  <a:pt x="5018734" y="1226420"/>
                  <a:pt x="5035581" y="1212930"/>
                  <a:pt x="5052428" y="1200136"/>
                </a:cubicBezTo>
                <a:cubicBezTo>
                  <a:pt x="5071176" y="1213373"/>
                  <a:pt x="5089353" y="1227370"/>
                  <a:pt x="5106326" y="1241937"/>
                </a:cubicBezTo>
                <a:close/>
                <a:moveTo>
                  <a:pt x="4970663" y="1231044"/>
                </a:moveTo>
                <a:cubicBezTo>
                  <a:pt x="4974336" y="1234147"/>
                  <a:pt x="4978009" y="1237251"/>
                  <a:pt x="4981620" y="1240354"/>
                </a:cubicBezTo>
                <a:cubicBezTo>
                  <a:pt x="4965026" y="1254731"/>
                  <a:pt x="4948179" y="1270185"/>
                  <a:pt x="4931332" y="1286335"/>
                </a:cubicBezTo>
                <a:cubicBezTo>
                  <a:pt x="4903084" y="1260178"/>
                  <a:pt x="4873570" y="1234400"/>
                  <a:pt x="4843613" y="1209700"/>
                </a:cubicBezTo>
                <a:cubicBezTo>
                  <a:pt x="4840383" y="1207040"/>
                  <a:pt x="4837026" y="1204316"/>
                  <a:pt x="4833416" y="1201466"/>
                </a:cubicBezTo>
                <a:cubicBezTo>
                  <a:pt x="4837216" y="1198869"/>
                  <a:pt x="4840953" y="1196273"/>
                  <a:pt x="4844753" y="1193739"/>
                </a:cubicBezTo>
                <a:cubicBezTo>
                  <a:pt x="4857736" y="1185062"/>
                  <a:pt x="4870847" y="1176639"/>
                  <a:pt x="4883894" y="1168659"/>
                </a:cubicBezTo>
                <a:cubicBezTo>
                  <a:pt x="4914674" y="1187596"/>
                  <a:pt x="4943809" y="1208560"/>
                  <a:pt x="4970663" y="1231107"/>
                </a:cubicBezTo>
                <a:close/>
                <a:moveTo>
                  <a:pt x="4810489" y="1200896"/>
                </a:moveTo>
                <a:cubicBezTo>
                  <a:pt x="4792691" y="1213500"/>
                  <a:pt x="4774894" y="1226737"/>
                  <a:pt x="4757540" y="1240354"/>
                </a:cubicBezTo>
                <a:cubicBezTo>
                  <a:pt x="4741010" y="1225977"/>
                  <a:pt x="4724289" y="1211980"/>
                  <a:pt x="4707822" y="1198679"/>
                </a:cubicBezTo>
                <a:cubicBezTo>
                  <a:pt x="4695662" y="1188863"/>
                  <a:pt x="4683121" y="1179362"/>
                  <a:pt x="4670454" y="1170432"/>
                </a:cubicBezTo>
                <a:cubicBezTo>
                  <a:pt x="4687049" y="1160995"/>
                  <a:pt x="4704022" y="1151875"/>
                  <a:pt x="4721059" y="1143135"/>
                </a:cubicBezTo>
                <a:cubicBezTo>
                  <a:pt x="4752664" y="1160488"/>
                  <a:pt x="4782684" y="1179932"/>
                  <a:pt x="4810425" y="1200833"/>
                </a:cubicBezTo>
                <a:close/>
                <a:moveTo>
                  <a:pt x="4547838" y="1114444"/>
                </a:moveTo>
                <a:cubicBezTo>
                  <a:pt x="4531941" y="1121347"/>
                  <a:pt x="4515664" y="1128821"/>
                  <a:pt x="4499323" y="1136674"/>
                </a:cubicBezTo>
                <a:cubicBezTo>
                  <a:pt x="4475953" y="1122234"/>
                  <a:pt x="4451252" y="1108680"/>
                  <a:pt x="4425791" y="1096393"/>
                </a:cubicBezTo>
                <a:cubicBezTo>
                  <a:pt x="4440675" y="1091200"/>
                  <a:pt x="4455559" y="1086323"/>
                  <a:pt x="4470189" y="1081826"/>
                </a:cubicBezTo>
                <a:cubicBezTo>
                  <a:pt x="4497043" y="1091643"/>
                  <a:pt x="4523074" y="1102600"/>
                  <a:pt x="4547774" y="1114444"/>
                </a:cubicBezTo>
                <a:close/>
                <a:moveTo>
                  <a:pt x="4393427" y="1096330"/>
                </a:moveTo>
                <a:cubicBezTo>
                  <a:pt x="4377023" y="1102474"/>
                  <a:pt x="4360746" y="1108870"/>
                  <a:pt x="4344849" y="1115394"/>
                </a:cubicBezTo>
                <a:cubicBezTo>
                  <a:pt x="4324835" y="1103930"/>
                  <a:pt x="4303745" y="1093037"/>
                  <a:pt x="4282021" y="1082903"/>
                </a:cubicBezTo>
                <a:cubicBezTo>
                  <a:pt x="4297538" y="1078280"/>
                  <a:pt x="4312802" y="1073973"/>
                  <a:pt x="4327622" y="1070109"/>
                </a:cubicBezTo>
                <a:cubicBezTo>
                  <a:pt x="4350232" y="1078153"/>
                  <a:pt x="4372273" y="1086956"/>
                  <a:pt x="4393427" y="1096330"/>
                </a:cubicBezTo>
                <a:close/>
                <a:moveTo>
                  <a:pt x="4014936" y="1038252"/>
                </a:moveTo>
                <a:cubicBezTo>
                  <a:pt x="4001256" y="1041165"/>
                  <a:pt x="3987386" y="1044269"/>
                  <a:pt x="3973452" y="1047562"/>
                </a:cubicBezTo>
                <a:cubicBezTo>
                  <a:pt x="3958505" y="1041482"/>
                  <a:pt x="3943241" y="1035655"/>
                  <a:pt x="3927724" y="1030208"/>
                </a:cubicBezTo>
                <a:cubicBezTo>
                  <a:pt x="3940391" y="1028245"/>
                  <a:pt x="3953311" y="1026345"/>
                  <a:pt x="3966232" y="1024571"/>
                </a:cubicBezTo>
                <a:cubicBezTo>
                  <a:pt x="3982889" y="1028878"/>
                  <a:pt x="3999229" y="1033438"/>
                  <a:pt x="4015000" y="1038252"/>
                </a:cubicBezTo>
                <a:close/>
                <a:moveTo>
                  <a:pt x="4144837" y="1921143"/>
                </a:moveTo>
                <a:cubicBezTo>
                  <a:pt x="4107722" y="1868891"/>
                  <a:pt x="4073712" y="1816766"/>
                  <a:pt x="4045211" y="1772368"/>
                </a:cubicBezTo>
                <a:cubicBezTo>
                  <a:pt x="4064591" y="1744881"/>
                  <a:pt x="4084668" y="1717520"/>
                  <a:pt x="4104872" y="1690983"/>
                </a:cubicBezTo>
                <a:cubicBezTo>
                  <a:pt x="4113676" y="1704917"/>
                  <a:pt x="4122480" y="1718850"/>
                  <a:pt x="4131283" y="1732721"/>
                </a:cubicBezTo>
                <a:lnTo>
                  <a:pt x="4133183" y="1735697"/>
                </a:lnTo>
                <a:cubicBezTo>
                  <a:pt x="4163901" y="1784466"/>
                  <a:pt x="4195695" y="1834817"/>
                  <a:pt x="4227616" y="1882888"/>
                </a:cubicBezTo>
                <a:cubicBezTo>
                  <a:pt x="4221726" y="1893085"/>
                  <a:pt x="4215772" y="1903535"/>
                  <a:pt x="4209439" y="1914682"/>
                </a:cubicBezTo>
                <a:cubicBezTo>
                  <a:pt x="4198735" y="1933746"/>
                  <a:pt x="4188791" y="1951290"/>
                  <a:pt x="4179101" y="1968137"/>
                </a:cubicBezTo>
                <a:cubicBezTo>
                  <a:pt x="4167638" y="1952747"/>
                  <a:pt x="4156174" y="1936976"/>
                  <a:pt x="4144837" y="1921079"/>
                </a:cubicBezTo>
                <a:close/>
                <a:moveTo>
                  <a:pt x="9970332" y="3633659"/>
                </a:moveTo>
                <a:cubicBezTo>
                  <a:pt x="9983190" y="3643793"/>
                  <a:pt x="9996490" y="3653673"/>
                  <a:pt x="10009917" y="3663110"/>
                </a:cubicBezTo>
                <a:cubicBezTo>
                  <a:pt x="9988320" y="3676917"/>
                  <a:pt x="9967546" y="3688951"/>
                  <a:pt x="9946708" y="3699655"/>
                </a:cubicBezTo>
                <a:cubicBezTo>
                  <a:pt x="9933725" y="3688128"/>
                  <a:pt x="9920995" y="3676221"/>
                  <a:pt x="9908771" y="3664187"/>
                </a:cubicBezTo>
                <a:cubicBezTo>
                  <a:pt x="9901741" y="3657284"/>
                  <a:pt x="9894647" y="3650316"/>
                  <a:pt x="9887554" y="3643413"/>
                </a:cubicBezTo>
                <a:cubicBezTo>
                  <a:pt x="9907821" y="3635876"/>
                  <a:pt x="9928152" y="3627263"/>
                  <a:pt x="9949432" y="3617319"/>
                </a:cubicBezTo>
                <a:cubicBezTo>
                  <a:pt x="9956462" y="3622766"/>
                  <a:pt x="9963429" y="3628213"/>
                  <a:pt x="9970332" y="3633659"/>
                </a:cubicBezTo>
                <a:close/>
                <a:moveTo>
                  <a:pt x="9791664" y="3571274"/>
                </a:moveTo>
                <a:cubicBezTo>
                  <a:pt x="9770763" y="3575265"/>
                  <a:pt x="9750370" y="3578368"/>
                  <a:pt x="9729659" y="3580648"/>
                </a:cubicBezTo>
                <a:cubicBezTo>
                  <a:pt x="9712053" y="3561078"/>
                  <a:pt x="9693622" y="3541000"/>
                  <a:pt x="9674811" y="3520797"/>
                </a:cubicBezTo>
                <a:cubicBezTo>
                  <a:pt x="9676078" y="3520797"/>
                  <a:pt x="9677281" y="3520797"/>
                  <a:pt x="9678548" y="3520797"/>
                </a:cubicBezTo>
                <a:cubicBezTo>
                  <a:pt x="9697105" y="3520797"/>
                  <a:pt x="9715536" y="3520290"/>
                  <a:pt x="9734473" y="3519340"/>
                </a:cubicBezTo>
                <a:cubicBezTo>
                  <a:pt x="9753410" y="3536250"/>
                  <a:pt x="9772664" y="3553667"/>
                  <a:pt x="9791664" y="3571274"/>
                </a:cubicBezTo>
                <a:close/>
                <a:moveTo>
                  <a:pt x="6518192" y="2557027"/>
                </a:moveTo>
                <a:cubicBezTo>
                  <a:pt x="6486398" y="2566084"/>
                  <a:pt x="6453907" y="2574824"/>
                  <a:pt x="6421352" y="2582994"/>
                </a:cubicBezTo>
                <a:cubicBezTo>
                  <a:pt x="6412676" y="2547527"/>
                  <a:pt x="6405265" y="2517949"/>
                  <a:pt x="6398172" y="2490652"/>
                </a:cubicBezTo>
                <a:cubicBezTo>
                  <a:pt x="6431106" y="2480201"/>
                  <a:pt x="6463914" y="2469244"/>
                  <a:pt x="6495898" y="2458034"/>
                </a:cubicBezTo>
                <a:cubicBezTo>
                  <a:pt x="6503118" y="2488055"/>
                  <a:pt x="6510275" y="2519786"/>
                  <a:pt x="6518192" y="2557027"/>
                </a:cubicBezTo>
                <a:close/>
                <a:moveTo>
                  <a:pt x="6381705" y="2481215"/>
                </a:moveTo>
                <a:cubicBezTo>
                  <a:pt x="6349911" y="2491158"/>
                  <a:pt x="6317610" y="2500658"/>
                  <a:pt x="6285499" y="2509652"/>
                </a:cubicBezTo>
                <a:cubicBezTo>
                  <a:pt x="6274732" y="2472918"/>
                  <a:pt x="6265548" y="2442517"/>
                  <a:pt x="6256871" y="2414713"/>
                </a:cubicBezTo>
                <a:cubicBezTo>
                  <a:pt x="6283725" y="2405783"/>
                  <a:pt x="6310643" y="2396472"/>
                  <a:pt x="6336927" y="2386972"/>
                </a:cubicBezTo>
                <a:cubicBezTo>
                  <a:pt x="6342500" y="2384945"/>
                  <a:pt x="6348074" y="2382919"/>
                  <a:pt x="6353711" y="2380892"/>
                </a:cubicBezTo>
                <a:cubicBezTo>
                  <a:pt x="6363147" y="2412370"/>
                  <a:pt x="6372331" y="2445304"/>
                  <a:pt x="6381768" y="2481215"/>
                </a:cubicBezTo>
                <a:close/>
                <a:moveTo>
                  <a:pt x="6239707" y="2405529"/>
                </a:moveTo>
                <a:cubicBezTo>
                  <a:pt x="6207343" y="2416169"/>
                  <a:pt x="6175232" y="2426177"/>
                  <a:pt x="6144008" y="2435423"/>
                </a:cubicBezTo>
                <a:cubicBezTo>
                  <a:pt x="6132861" y="2402869"/>
                  <a:pt x="6122411" y="2373165"/>
                  <a:pt x="6112024" y="2344918"/>
                </a:cubicBezTo>
                <a:cubicBezTo>
                  <a:pt x="6143755" y="2333834"/>
                  <a:pt x="6175929" y="2322117"/>
                  <a:pt x="6207660" y="2310020"/>
                </a:cubicBezTo>
                <a:cubicBezTo>
                  <a:pt x="6218300" y="2339977"/>
                  <a:pt x="6228814" y="2371328"/>
                  <a:pt x="6239707" y="2405529"/>
                </a:cubicBezTo>
                <a:close/>
                <a:moveTo>
                  <a:pt x="6094797" y="2337127"/>
                </a:moveTo>
                <a:cubicBezTo>
                  <a:pt x="6063699" y="2347831"/>
                  <a:pt x="6031969" y="2358281"/>
                  <a:pt x="6000174" y="2368225"/>
                </a:cubicBezTo>
                <a:cubicBezTo>
                  <a:pt x="5987697" y="2336367"/>
                  <a:pt x="5976234" y="2307740"/>
                  <a:pt x="5965087" y="2280949"/>
                </a:cubicBezTo>
                <a:cubicBezTo>
                  <a:pt x="5995804" y="2269739"/>
                  <a:pt x="6027408" y="2257705"/>
                  <a:pt x="6059139" y="2245165"/>
                </a:cubicBezTo>
                <a:cubicBezTo>
                  <a:pt x="6071363" y="2275186"/>
                  <a:pt x="6083017" y="2305333"/>
                  <a:pt x="6094797" y="2337127"/>
                </a:cubicBezTo>
                <a:close/>
                <a:moveTo>
                  <a:pt x="5241990" y="1252831"/>
                </a:moveTo>
                <a:cubicBezTo>
                  <a:pt x="5561072" y="1532265"/>
                  <a:pt x="5716750" y="1805556"/>
                  <a:pt x="5848804" y="2061556"/>
                </a:cubicBezTo>
                <a:cubicBezTo>
                  <a:pt x="5883068" y="2127932"/>
                  <a:pt x="5915305" y="2197283"/>
                  <a:pt x="5947163" y="2273349"/>
                </a:cubicBezTo>
                <a:cubicBezTo>
                  <a:pt x="5916699" y="2284306"/>
                  <a:pt x="5885284" y="2295136"/>
                  <a:pt x="5853617" y="2305523"/>
                </a:cubicBezTo>
                <a:cubicBezTo>
                  <a:pt x="5810423" y="2206784"/>
                  <a:pt x="5770775" y="2123878"/>
                  <a:pt x="5728847" y="2045026"/>
                </a:cubicBezTo>
                <a:cubicBezTo>
                  <a:pt x="5656075" y="1908095"/>
                  <a:pt x="5588306" y="1783959"/>
                  <a:pt x="5495774" y="1651715"/>
                </a:cubicBezTo>
                <a:cubicBezTo>
                  <a:pt x="5385761" y="1494454"/>
                  <a:pt x="5261244" y="1357017"/>
                  <a:pt x="5115130" y="1231677"/>
                </a:cubicBezTo>
                <a:cubicBezTo>
                  <a:pt x="5098790" y="1217680"/>
                  <a:pt x="5081563" y="1204253"/>
                  <a:pt x="5063829" y="1191649"/>
                </a:cubicBezTo>
                <a:cubicBezTo>
                  <a:pt x="5078839" y="1180566"/>
                  <a:pt x="5093913" y="1170052"/>
                  <a:pt x="5108923" y="1160235"/>
                </a:cubicBezTo>
                <a:cubicBezTo>
                  <a:pt x="5157565" y="1187026"/>
                  <a:pt x="5202343" y="1218187"/>
                  <a:pt x="5241990" y="1252894"/>
                </a:cubicBezTo>
                <a:close/>
                <a:moveTo>
                  <a:pt x="5040711" y="1192029"/>
                </a:moveTo>
                <a:cubicBezTo>
                  <a:pt x="5024371" y="1204506"/>
                  <a:pt x="5008031" y="1217680"/>
                  <a:pt x="4991943" y="1231360"/>
                </a:cubicBezTo>
                <a:cubicBezTo>
                  <a:pt x="4987763" y="1227814"/>
                  <a:pt x="4983520" y="1224203"/>
                  <a:pt x="4979340" y="1220657"/>
                </a:cubicBezTo>
                <a:cubicBezTo>
                  <a:pt x="4953816" y="1199186"/>
                  <a:pt x="4926075" y="1179109"/>
                  <a:pt x="4896877" y="1160742"/>
                </a:cubicBezTo>
                <a:cubicBezTo>
                  <a:pt x="4911825" y="1151812"/>
                  <a:pt x="4926835" y="1143325"/>
                  <a:pt x="4941782" y="1135344"/>
                </a:cubicBezTo>
                <a:cubicBezTo>
                  <a:pt x="4976807" y="1152255"/>
                  <a:pt x="5010057" y="1171255"/>
                  <a:pt x="5040711" y="1191966"/>
                </a:cubicBezTo>
                <a:close/>
                <a:moveTo>
                  <a:pt x="4303934" y="1062066"/>
                </a:moveTo>
                <a:cubicBezTo>
                  <a:pt x="4290381" y="1065803"/>
                  <a:pt x="4276511" y="1069856"/>
                  <a:pt x="4262640" y="1074163"/>
                </a:cubicBezTo>
                <a:cubicBezTo>
                  <a:pt x="4244716" y="1066309"/>
                  <a:pt x="4225969" y="1058899"/>
                  <a:pt x="4206715" y="1051932"/>
                </a:cubicBezTo>
                <a:cubicBezTo>
                  <a:pt x="4219192" y="1049272"/>
                  <a:pt x="4231796" y="1046739"/>
                  <a:pt x="4244400" y="1044459"/>
                </a:cubicBezTo>
                <a:cubicBezTo>
                  <a:pt x="4264730" y="1049842"/>
                  <a:pt x="4284617" y="1055732"/>
                  <a:pt x="4303934" y="1062066"/>
                </a:cubicBezTo>
                <a:close/>
                <a:moveTo>
                  <a:pt x="3874776" y="1027231"/>
                </a:moveTo>
                <a:cubicBezTo>
                  <a:pt x="3866859" y="1028688"/>
                  <a:pt x="3859005" y="1030208"/>
                  <a:pt x="3851342" y="1031728"/>
                </a:cubicBezTo>
                <a:cubicBezTo>
                  <a:pt x="3845135" y="1032995"/>
                  <a:pt x="3838865" y="1034262"/>
                  <a:pt x="3832531" y="1035528"/>
                </a:cubicBezTo>
                <a:cubicBezTo>
                  <a:pt x="3819231" y="1030208"/>
                  <a:pt x="3805551" y="1025078"/>
                  <a:pt x="3791744" y="1020265"/>
                </a:cubicBezTo>
                <a:cubicBezTo>
                  <a:pt x="3804981" y="1018428"/>
                  <a:pt x="3818281" y="1016718"/>
                  <a:pt x="3831518" y="1015198"/>
                </a:cubicBezTo>
                <a:cubicBezTo>
                  <a:pt x="3846085" y="1018935"/>
                  <a:pt x="3860526" y="1022925"/>
                  <a:pt x="3874713" y="1027168"/>
                </a:cubicBezTo>
                <a:close/>
                <a:moveTo>
                  <a:pt x="3736579" y="1016718"/>
                </a:moveTo>
                <a:cubicBezTo>
                  <a:pt x="3722139" y="1019125"/>
                  <a:pt x="3707761" y="1021595"/>
                  <a:pt x="3693701" y="1024255"/>
                </a:cubicBezTo>
                <a:cubicBezTo>
                  <a:pt x="3682047" y="1019631"/>
                  <a:pt x="3669887" y="1015134"/>
                  <a:pt x="3657473" y="1010764"/>
                </a:cubicBezTo>
                <a:cubicBezTo>
                  <a:pt x="3671217" y="1009118"/>
                  <a:pt x="3684961" y="1007534"/>
                  <a:pt x="3698704" y="1006141"/>
                </a:cubicBezTo>
                <a:cubicBezTo>
                  <a:pt x="3711371" y="1009434"/>
                  <a:pt x="3724038" y="1012981"/>
                  <a:pt x="3736516" y="1016655"/>
                </a:cubicBezTo>
                <a:close/>
                <a:moveTo>
                  <a:pt x="3599839" y="1006521"/>
                </a:moveTo>
                <a:cubicBezTo>
                  <a:pt x="3585398" y="1008674"/>
                  <a:pt x="3570641" y="1011018"/>
                  <a:pt x="3555631" y="1013488"/>
                </a:cubicBezTo>
                <a:cubicBezTo>
                  <a:pt x="3545180" y="1009434"/>
                  <a:pt x="3534350" y="1005444"/>
                  <a:pt x="3523267" y="1001517"/>
                </a:cubicBezTo>
                <a:cubicBezTo>
                  <a:pt x="3537897" y="999934"/>
                  <a:pt x="3552401" y="998541"/>
                  <a:pt x="3566588" y="997274"/>
                </a:cubicBezTo>
                <a:cubicBezTo>
                  <a:pt x="3577735" y="1000187"/>
                  <a:pt x="3588818" y="1003227"/>
                  <a:pt x="3599775" y="1006458"/>
                </a:cubicBezTo>
                <a:close/>
                <a:moveTo>
                  <a:pt x="3464238" y="996514"/>
                </a:moveTo>
                <a:cubicBezTo>
                  <a:pt x="3449101" y="998541"/>
                  <a:pt x="3433647" y="1000757"/>
                  <a:pt x="3418194" y="1003164"/>
                </a:cubicBezTo>
                <a:cubicBezTo>
                  <a:pt x="3408757" y="999491"/>
                  <a:pt x="3399130" y="995944"/>
                  <a:pt x="3389566" y="992524"/>
                </a:cubicBezTo>
                <a:cubicBezTo>
                  <a:pt x="3404576" y="991067"/>
                  <a:pt x="3419967" y="989674"/>
                  <a:pt x="3435611" y="988470"/>
                </a:cubicBezTo>
                <a:cubicBezTo>
                  <a:pt x="3445238" y="991067"/>
                  <a:pt x="3454801" y="993727"/>
                  <a:pt x="3464301" y="996514"/>
                </a:cubicBezTo>
                <a:close/>
                <a:moveTo>
                  <a:pt x="3327371" y="986824"/>
                </a:moveTo>
                <a:cubicBezTo>
                  <a:pt x="3311981" y="988724"/>
                  <a:pt x="3296654" y="990750"/>
                  <a:pt x="3281580" y="992840"/>
                </a:cubicBezTo>
                <a:cubicBezTo>
                  <a:pt x="3273156" y="989610"/>
                  <a:pt x="3264543" y="986444"/>
                  <a:pt x="3255993" y="983404"/>
                </a:cubicBezTo>
                <a:cubicBezTo>
                  <a:pt x="3271129" y="982010"/>
                  <a:pt x="3286583" y="980744"/>
                  <a:pt x="3302100" y="979667"/>
                </a:cubicBezTo>
                <a:cubicBezTo>
                  <a:pt x="3310587" y="981947"/>
                  <a:pt x="3319011" y="984354"/>
                  <a:pt x="3327434" y="986824"/>
                </a:cubicBezTo>
                <a:close/>
                <a:moveTo>
                  <a:pt x="3277590" y="1005888"/>
                </a:moveTo>
                <a:cubicBezTo>
                  <a:pt x="3290067" y="1010701"/>
                  <a:pt x="3302607" y="1015831"/>
                  <a:pt x="3315021" y="1021151"/>
                </a:cubicBezTo>
                <a:cubicBezTo>
                  <a:pt x="3297350" y="1024635"/>
                  <a:pt x="3279300" y="1028308"/>
                  <a:pt x="3261249" y="1032235"/>
                </a:cubicBezTo>
                <a:lnTo>
                  <a:pt x="3257069" y="1033122"/>
                </a:lnTo>
                <a:cubicBezTo>
                  <a:pt x="3245035" y="1026788"/>
                  <a:pt x="3232622" y="1020581"/>
                  <a:pt x="3220145" y="1014628"/>
                </a:cubicBezTo>
                <a:cubicBezTo>
                  <a:pt x="3239145" y="1011524"/>
                  <a:pt x="3258399" y="1008548"/>
                  <a:pt x="3277590" y="1005824"/>
                </a:cubicBezTo>
                <a:close/>
                <a:moveTo>
                  <a:pt x="3739366" y="1353280"/>
                </a:moveTo>
                <a:cubicBezTo>
                  <a:pt x="3765143" y="1383998"/>
                  <a:pt x="3790604" y="1416489"/>
                  <a:pt x="3817078" y="1452400"/>
                </a:cubicBezTo>
                <a:cubicBezTo>
                  <a:pt x="3794404" y="1472160"/>
                  <a:pt x="3771793" y="1492681"/>
                  <a:pt x="3749626" y="1513455"/>
                </a:cubicBezTo>
                <a:cubicBezTo>
                  <a:pt x="3722202" y="1473237"/>
                  <a:pt x="3696298" y="1437136"/>
                  <a:pt x="3670521" y="1403252"/>
                </a:cubicBezTo>
                <a:cubicBezTo>
                  <a:pt x="3693448" y="1386025"/>
                  <a:pt x="3716502" y="1369241"/>
                  <a:pt x="3739366" y="1353217"/>
                </a:cubicBezTo>
                <a:close/>
                <a:moveTo>
                  <a:pt x="3824045" y="1461963"/>
                </a:moveTo>
                <a:cubicBezTo>
                  <a:pt x="3852292" y="1500788"/>
                  <a:pt x="3881236" y="1542842"/>
                  <a:pt x="3914614" y="1593764"/>
                </a:cubicBezTo>
                <a:cubicBezTo>
                  <a:pt x="3893270" y="1617261"/>
                  <a:pt x="3871736" y="1641962"/>
                  <a:pt x="3850519" y="1667169"/>
                </a:cubicBezTo>
                <a:cubicBezTo>
                  <a:pt x="3819168" y="1618274"/>
                  <a:pt x="3788260" y="1570456"/>
                  <a:pt x="3756466" y="1523588"/>
                </a:cubicBezTo>
                <a:cubicBezTo>
                  <a:pt x="3778570" y="1502624"/>
                  <a:pt x="3801244" y="1481977"/>
                  <a:pt x="3823981" y="1461963"/>
                </a:cubicBezTo>
                <a:close/>
                <a:moveTo>
                  <a:pt x="3922278" y="1605481"/>
                </a:moveTo>
                <a:cubicBezTo>
                  <a:pt x="3945585" y="1641202"/>
                  <a:pt x="3968638" y="1677429"/>
                  <a:pt x="3991059" y="1712644"/>
                </a:cubicBezTo>
                <a:lnTo>
                  <a:pt x="3998976" y="1725057"/>
                </a:lnTo>
                <a:cubicBezTo>
                  <a:pt x="4008856" y="1740574"/>
                  <a:pt x="4018800" y="1756218"/>
                  <a:pt x="4028870" y="1771862"/>
                </a:cubicBezTo>
                <a:cubicBezTo>
                  <a:pt x="4009870" y="1799033"/>
                  <a:pt x="3991186" y="1826773"/>
                  <a:pt x="3973262" y="1854451"/>
                </a:cubicBezTo>
                <a:cubicBezTo>
                  <a:pt x="3934628" y="1798209"/>
                  <a:pt x="3897133" y="1739751"/>
                  <a:pt x="3860842" y="1683193"/>
                </a:cubicBezTo>
                <a:lnTo>
                  <a:pt x="3858246" y="1679139"/>
                </a:lnTo>
                <a:cubicBezTo>
                  <a:pt x="3879463" y="1653869"/>
                  <a:pt x="3900997" y="1629168"/>
                  <a:pt x="3922341" y="1605544"/>
                </a:cubicBezTo>
                <a:close/>
                <a:moveTo>
                  <a:pt x="4187904" y="1979917"/>
                </a:moveTo>
                <a:cubicBezTo>
                  <a:pt x="4199052" y="1960474"/>
                  <a:pt x="4210262" y="1940776"/>
                  <a:pt x="4221219" y="1921332"/>
                </a:cubicBezTo>
                <a:cubicBezTo>
                  <a:pt x="4226032" y="1912782"/>
                  <a:pt x="4230973" y="1904106"/>
                  <a:pt x="4235976" y="1895492"/>
                </a:cubicBezTo>
                <a:cubicBezTo>
                  <a:pt x="4246046" y="1910566"/>
                  <a:pt x="4256053" y="1925259"/>
                  <a:pt x="4265807" y="1939193"/>
                </a:cubicBezTo>
                <a:cubicBezTo>
                  <a:pt x="4305391" y="1996068"/>
                  <a:pt x="4345609" y="2049649"/>
                  <a:pt x="4385384" y="2098544"/>
                </a:cubicBezTo>
                <a:cubicBezTo>
                  <a:pt x="4372463" y="2121218"/>
                  <a:pt x="4359290" y="2144019"/>
                  <a:pt x="4346116" y="2166439"/>
                </a:cubicBezTo>
                <a:cubicBezTo>
                  <a:pt x="4292598" y="2110768"/>
                  <a:pt x="4239396" y="2048066"/>
                  <a:pt x="4187968" y="1979917"/>
                </a:cubicBezTo>
                <a:close/>
                <a:moveTo>
                  <a:pt x="10560425" y="3606932"/>
                </a:moveTo>
                <a:cubicBezTo>
                  <a:pt x="10556308" y="3606932"/>
                  <a:pt x="10552192" y="3606932"/>
                  <a:pt x="10548075" y="3606932"/>
                </a:cubicBezTo>
                <a:cubicBezTo>
                  <a:pt x="10530088" y="3606805"/>
                  <a:pt x="10511974" y="3606362"/>
                  <a:pt x="10493987" y="3605729"/>
                </a:cubicBezTo>
                <a:cubicBezTo>
                  <a:pt x="10510391" y="3578431"/>
                  <a:pt x="10524514" y="3555694"/>
                  <a:pt x="10538258" y="3534857"/>
                </a:cubicBezTo>
                <a:lnTo>
                  <a:pt x="10542502" y="3528396"/>
                </a:lnTo>
                <a:cubicBezTo>
                  <a:pt x="10545542" y="3523773"/>
                  <a:pt x="10548582" y="3519086"/>
                  <a:pt x="10551622" y="3514463"/>
                </a:cubicBezTo>
                <a:cubicBezTo>
                  <a:pt x="10569292" y="3512373"/>
                  <a:pt x="10587722" y="3509839"/>
                  <a:pt x="10606534" y="3506989"/>
                </a:cubicBezTo>
                <a:cubicBezTo>
                  <a:pt x="10609890" y="3506483"/>
                  <a:pt x="10613183" y="3505913"/>
                  <a:pt x="10616540" y="3505406"/>
                </a:cubicBezTo>
                <a:cubicBezTo>
                  <a:pt x="10610967" y="3515223"/>
                  <a:pt x="10605266" y="3525103"/>
                  <a:pt x="10599629" y="3534984"/>
                </a:cubicBezTo>
                <a:cubicBezTo>
                  <a:pt x="10587089" y="3556897"/>
                  <a:pt x="10574295" y="3580458"/>
                  <a:pt x="10560425" y="3606869"/>
                </a:cubicBezTo>
                <a:close/>
                <a:moveTo>
                  <a:pt x="10625154" y="3490332"/>
                </a:moveTo>
                <a:cubicBezTo>
                  <a:pt x="10618187" y="3491536"/>
                  <a:pt x="10611284" y="3492612"/>
                  <a:pt x="10604506" y="3493689"/>
                </a:cubicBezTo>
                <a:cubicBezTo>
                  <a:pt x="10590256" y="3495843"/>
                  <a:pt x="10575753" y="3497806"/>
                  <a:pt x="10561312" y="3499642"/>
                </a:cubicBezTo>
                <a:cubicBezTo>
                  <a:pt x="10582212" y="3467468"/>
                  <a:pt x="10602290" y="3436244"/>
                  <a:pt x="10620973" y="3406667"/>
                </a:cubicBezTo>
                <a:cubicBezTo>
                  <a:pt x="10635161" y="3402550"/>
                  <a:pt x="10649981" y="3398117"/>
                  <a:pt x="10665055" y="3393429"/>
                </a:cubicBezTo>
                <a:cubicBezTo>
                  <a:pt x="10670945" y="3391593"/>
                  <a:pt x="10676709" y="3389756"/>
                  <a:pt x="10682409" y="3387856"/>
                </a:cubicBezTo>
                <a:cubicBezTo>
                  <a:pt x="10663851" y="3421487"/>
                  <a:pt x="10644661" y="3455878"/>
                  <a:pt x="10625090" y="3490269"/>
                </a:cubicBezTo>
                <a:close/>
                <a:moveTo>
                  <a:pt x="10692163" y="3370376"/>
                </a:moveTo>
                <a:cubicBezTo>
                  <a:pt x="10681902" y="3373859"/>
                  <a:pt x="10671452" y="3377279"/>
                  <a:pt x="10661128" y="3380509"/>
                </a:cubicBezTo>
                <a:cubicBezTo>
                  <a:pt x="10651565" y="3383486"/>
                  <a:pt x="10641811" y="3386399"/>
                  <a:pt x="10631994" y="3389313"/>
                </a:cubicBezTo>
                <a:cubicBezTo>
                  <a:pt x="10652261" y="3357075"/>
                  <a:pt x="10671641" y="3325724"/>
                  <a:pt x="10689756" y="3295957"/>
                </a:cubicBezTo>
                <a:cubicBezTo>
                  <a:pt x="10702612" y="3289877"/>
                  <a:pt x="10713380" y="3284747"/>
                  <a:pt x="10723640" y="3279743"/>
                </a:cubicBezTo>
                <a:cubicBezTo>
                  <a:pt x="10731557" y="3275880"/>
                  <a:pt x="10739474" y="3271889"/>
                  <a:pt x="10747391" y="3267836"/>
                </a:cubicBezTo>
                <a:cubicBezTo>
                  <a:pt x="10730164" y="3300390"/>
                  <a:pt x="10712049" y="3334085"/>
                  <a:pt x="10692163" y="3370439"/>
                </a:cubicBezTo>
                <a:close/>
                <a:moveTo>
                  <a:pt x="10758474" y="3246746"/>
                </a:moveTo>
                <a:cubicBezTo>
                  <a:pt x="10744287" y="3254282"/>
                  <a:pt x="10730924" y="3261123"/>
                  <a:pt x="10717686" y="3267519"/>
                </a:cubicBezTo>
                <a:cubicBezTo>
                  <a:pt x="10712747" y="3269926"/>
                  <a:pt x="10707743" y="3272333"/>
                  <a:pt x="10702486" y="3274866"/>
                </a:cubicBezTo>
                <a:cubicBezTo>
                  <a:pt x="10720726" y="3244655"/>
                  <a:pt x="10738714" y="3214318"/>
                  <a:pt x="10756131" y="3184487"/>
                </a:cubicBezTo>
                <a:lnTo>
                  <a:pt x="10756764" y="3183411"/>
                </a:lnTo>
                <a:cubicBezTo>
                  <a:pt x="10756764" y="3183411"/>
                  <a:pt x="10757081" y="3182841"/>
                  <a:pt x="10757271" y="3182587"/>
                </a:cubicBezTo>
                <a:cubicBezTo>
                  <a:pt x="10765568" y="3177014"/>
                  <a:pt x="10773801" y="3171440"/>
                  <a:pt x="10782035" y="3165867"/>
                </a:cubicBezTo>
                <a:cubicBezTo>
                  <a:pt x="10791408" y="3159470"/>
                  <a:pt x="10800972" y="3152756"/>
                  <a:pt x="10810536" y="3145853"/>
                </a:cubicBezTo>
                <a:cubicBezTo>
                  <a:pt x="10793815" y="3178977"/>
                  <a:pt x="10776334" y="3212861"/>
                  <a:pt x="10758538" y="3246746"/>
                </a:cubicBezTo>
                <a:close/>
                <a:moveTo>
                  <a:pt x="10361363" y="3526433"/>
                </a:moveTo>
                <a:cubicBezTo>
                  <a:pt x="10363833" y="3526433"/>
                  <a:pt x="10366303" y="3526433"/>
                  <a:pt x="10368837" y="3526433"/>
                </a:cubicBezTo>
                <a:cubicBezTo>
                  <a:pt x="10352623" y="3544610"/>
                  <a:pt x="10335269" y="3565068"/>
                  <a:pt x="10314939" y="3589895"/>
                </a:cubicBezTo>
                <a:cubicBezTo>
                  <a:pt x="10292962" y="3586601"/>
                  <a:pt x="10271364" y="3582738"/>
                  <a:pt x="10250401" y="3578368"/>
                </a:cubicBezTo>
                <a:cubicBezTo>
                  <a:pt x="10266234" y="3562724"/>
                  <a:pt x="10285868" y="3543660"/>
                  <a:pt x="10306262" y="3525230"/>
                </a:cubicBezTo>
                <a:cubicBezTo>
                  <a:pt x="10324376" y="3526053"/>
                  <a:pt x="10342806" y="3526433"/>
                  <a:pt x="10361363" y="3526433"/>
                </a:cubicBezTo>
                <a:close/>
                <a:moveTo>
                  <a:pt x="10223230" y="3586285"/>
                </a:moveTo>
                <a:cubicBezTo>
                  <a:pt x="10220253" y="3589262"/>
                  <a:pt x="10217276" y="3592238"/>
                  <a:pt x="10214299" y="3595215"/>
                </a:cubicBezTo>
                <a:lnTo>
                  <a:pt x="10207649" y="3601865"/>
                </a:lnTo>
                <a:cubicBezTo>
                  <a:pt x="10195299" y="3614279"/>
                  <a:pt x="10182189" y="3627453"/>
                  <a:pt x="10168951" y="3640436"/>
                </a:cubicBezTo>
                <a:cubicBezTo>
                  <a:pt x="10147037" y="3631696"/>
                  <a:pt x="10125630" y="3622196"/>
                  <a:pt x="10105046" y="3612126"/>
                </a:cubicBezTo>
                <a:cubicBezTo>
                  <a:pt x="10116447" y="3603449"/>
                  <a:pt x="10127657" y="3594708"/>
                  <a:pt x="10140767" y="3584575"/>
                </a:cubicBezTo>
                <a:lnTo>
                  <a:pt x="10142984" y="3582865"/>
                </a:lnTo>
                <a:cubicBezTo>
                  <a:pt x="10148684" y="3578431"/>
                  <a:pt x="10154448" y="3573998"/>
                  <a:pt x="10160211" y="3569501"/>
                </a:cubicBezTo>
                <a:cubicBezTo>
                  <a:pt x="10180161" y="3575645"/>
                  <a:pt x="10201253" y="3581281"/>
                  <a:pt x="10223103" y="3586348"/>
                </a:cubicBezTo>
                <a:close/>
                <a:moveTo>
                  <a:pt x="9937335" y="3608009"/>
                </a:moveTo>
                <a:cubicBezTo>
                  <a:pt x="9916498" y="3617572"/>
                  <a:pt x="9896548" y="3625742"/>
                  <a:pt x="9876724" y="3632963"/>
                </a:cubicBezTo>
                <a:cubicBezTo>
                  <a:pt x="9858673" y="3615482"/>
                  <a:pt x="9839672" y="3597432"/>
                  <a:pt x="9820165" y="3579255"/>
                </a:cubicBezTo>
                <a:cubicBezTo>
                  <a:pt x="9839356" y="3574948"/>
                  <a:pt x="9858736" y="3570008"/>
                  <a:pt x="9879193" y="3564118"/>
                </a:cubicBezTo>
                <a:cubicBezTo>
                  <a:pt x="9899207" y="3579001"/>
                  <a:pt x="9918715" y="3593695"/>
                  <a:pt x="9937335" y="3608009"/>
                </a:cubicBezTo>
                <a:close/>
                <a:moveTo>
                  <a:pt x="6629852" y="2523079"/>
                </a:moveTo>
                <a:cubicBezTo>
                  <a:pt x="6597361" y="2533593"/>
                  <a:pt x="6564237" y="2543726"/>
                  <a:pt x="6531239" y="2553290"/>
                </a:cubicBezTo>
                <a:cubicBezTo>
                  <a:pt x="6523575" y="2517252"/>
                  <a:pt x="6516228" y="2484508"/>
                  <a:pt x="6508755" y="2453537"/>
                </a:cubicBezTo>
                <a:cubicBezTo>
                  <a:pt x="6541752" y="2441820"/>
                  <a:pt x="6574940" y="2429406"/>
                  <a:pt x="6607558" y="2416676"/>
                </a:cubicBezTo>
                <a:cubicBezTo>
                  <a:pt x="6615348" y="2450180"/>
                  <a:pt x="6622631" y="2485078"/>
                  <a:pt x="6629852" y="2523079"/>
                </a:cubicBezTo>
                <a:close/>
                <a:moveTo>
                  <a:pt x="4605979" y="1090693"/>
                </a:moveTo>
                <a:cubicBezTo>
                  <a:pt x="4591856" y="1096013"/>
                  <a:pt x="4577922" y="1101650"/>
                  <a:pt x="4564368" y="1107350"/>
                </a:cubicBezTo>
                <a:cubicBezTo>
                  <a:pt x="4541315" y="1095950"/>
                  <a:pt x="4516930" y="1085183"/>
                  <a:pt x="4491660" y="1075366"/>
                </a:cubicBezTo>
                <a:cubicBezTo>
                  <a:pt x="4504073" y="1071756"/>
                  <a:pt x="4516487" y="1068336"/>
                  <a:pt x="4528648" y="1065233"/>
                </a:cubicBezTo>
                <a:cubicBezTo>
                  <a:pt x="4555311" y="1072896"/>
                  <a:pt x="4581279" y="1081446"/>
                  <a:pt x="4605979" y="1090693"/>
                </a:cubicBezTo>
                <a:close/>
                <a:moveTo>
                  <a:pt x="4452835" y="1075619"/>
                </a:moveTo>
                <a:cubicBezTo>
                  <a:pt x="4438965" y="1080116"/>
                  <a:pt x="4425158" y="1084803"/>
                  <a:pt x="4411604" y="1089616"/>
                </a:cubicBezTo>
                <a:cubicBezTo>
                  <a:pt x="4391970" y="1080560"/>
                  <a:pt x="4371576" y="1072009"/>
                  <a:pt x="4350676" y="1064156"/>
                </a:cubicBezTo>
                <a:cubicBezTo>
                  <a:pt x="4363279" y="1061052"/>
                  <a:pt x="4375883" y="1058076"/>
                  <a:pt x="4388170" y="1055416"/>
                </a:cubicBezTo>
                <a:cubicBezTo>
                  <a:pt x="4410338" y="1061559"/>
                  <a:pt x="4431998" y="1068336"/>
                  <a:pt x="4452835" y="1075556"/>
                </a:cubicBezTo>
                <a:close/>
                <a:moveTo>
                  <a:pt x="4158581" y="1049652"/>
                </a:moveTo>
                <a:cubicBezTo>
                  <a:pt x="4144457" y="1053072"/>
                  <a:pt x="4130333" y="1056619"/>
                  <a:pt x="4116399" y="1060356"/>
                </a:cubicBezTo>
                <a:cubicBezTo>
                  <a:pt x="4099869" y="1053452"/>
                  <a:pt x="4082832" y="1046865"/>
                  <a:pt x="4065541" y="1040722"/>
                </a:cubicBezTo>
                <a:cubicBezTo>
                  <a:pt x="4078398" y="1038378"/>
                  <a:pt x="4091445" y="1036162"/>
                  <a:pt x="4104429" y="1034135"/>
                </a:cubicBezTo>
                <a:cubicBezTo>
                  <a:pt x="4122986" y="1038948"/>
                  <a:pt x="4141164" y="1044142"/>
                  <a:pt x="4158644" y="1049652"/>
                </a:cubicBezTo>
                <a:close/>
                <a:moveTo>
                  <a:pt x="3935071" y="1017035"/>
                </a:moveTo>
                <a:cubicBezTo>
                  <a:pt x="3924811" y="1018618"/>
                  <a:pt x="3914361" y="1020328"/>
                  <a:pt x="3903720" y="1022101"/>
                </a:cubicBezTo>
                <a:cubicBezTo>
                  <a:pt x="3892193" y="1018364"/>
                  <a:pt x="3880413" y="1014754"/>
                  <a:pt x="3868569" y="1011334"/>
                </a:cubicBezTo>
                <a:cubicBezTo>
                  <a:pt x="3877943" y="1010448"/>
                  <a:pt x="3887380" y="1009561"/>
                  <a:pt x="3896817" y="1008801"/>
                </a:cubicBezTo>
                <a:cubicBezTo>
                  <a:pt x="3909737" y="1011398"/>
                  <a:pt x="3922531" y="1014184"/>
                  <a:pt x="3935071" y="1017035"/>
                </a:cubicBezTo>
                <a:close/>
                <a:moveTo>
                  <a:pt x="3799027" y="1007344"/>
                </a:moveTo>
                <a:cubicBezTo>
                  <a:pt x="3788197" y="1008801"/>
                  <a:pt x="3777430" y="1010321"/>
                  <a:pt x="3766916" y="1011904"/>
                </a:cubicBezTo>
                <a:cubicBezTo>
                  <a:pt x="3757226" y="1008738"/>
                  <a:pt x="3747156" y="1005697"/>
                  <a:pt x="3736959" y="1002657"/>
                </a:cubicBezTo>
                <a:cubicBezTo>
                  <a:pt x="3746966" y="1001834"/>
                  <a:pt x="3757036" y="1001074"/>
                  <a:pt x="3766980" y="1000377"/>
                </a:cubicBezTo>
                <a:cubicBezTo>
                  <a:pt x="3777747" y="1002531"/>
                  <a:pt x="3788451" y="1004874"/>
                  <a:pt x="3799027" y="1007281"/>
                </a:cubicBezTo>
                <a:close/>
                <a:moveTo>
                  <a:pt x="3130336" y="960223"/>
                </a:moveTo>
                <a:cubicBezTo>
                  <a:pt x="3117795" y="961236"/>
                  <a:pt x="3104938" y="962376"/>
                  <a:pt x="3091955" y="963643"/>
                </a:cubicBezTo>
                <a:cubicBezTo>
                  <a:pt x="3087204" y="962060"/>
                  <a:pt x="3082391" y="960540"/>
                  <a:pt x="3077578" y="959020"/>
                </a:cubicBezTo>
                <a:cubicBezTo>
                  <a:pt x="3090688" y="958323"/>
                  <a:pt x="3104115" y="957753"/>
                  <a:pt x="3117732" y="957246"/>
                </a:cubicBezTo>
                <a:cubicBezTo>
                  <a:pt x="3121849" y="958196"/>
                  <a:pt x="3126092" y="959210"/>
                  <a:pt x="3130336" y="960223"/>
                </a:cubicBezTo>
                <a:close/>
                <a:moveTo>
                  <a:pt x="4012847" y="1910756"/>
                </a:moveTo>
                <a:cubicBezTo>
                  <a:pt x="4002586" y="1896632"/>
                  <a:pt x="3992073" y="1881748"/>
                  <a:pt x="3981496" y="1866485"/>
                </a:cubicBezTo>
                <a:cubicBezTo>
                  <a:pt x="3999673" y="1838427"/>
                  <a:pt x="4018230" y="1810876"/>
                  <a:pt x="4036787" y="1784276"/>
                </a:cubicBezTo>
                <a:cubicBezTo>
                  <a:pt x="4063515" y="1825823"/>
                  <a:pt x="4098095" y="1878708"/>
                  <a:pt x="4133816" y="1928933"/>
                </a:cubicBezTo>
                <a:cubicBezTo>
                  <a:pt x="4146990" y="1947427"/>
                  <a:pt x="4159404" y="1964464"/>
                  <a:pt x="4171754" y="1980931"/>
                </a:cubicBezTo>
                <a:cubicBezTo>
                  <a:pt x="4157250" y="2006202"/>
                  <a:pt x="4142557" y="2031346"/>
                  <a:pt x="4128117" y="2055793"/>
                </a:cubicBezTo>
                <a:cubicBezTo>
                  <a:pt x="4089038" y="2011078"/>
                  <a:pt x="4050277" y="1962310"/>
                  <a:pt x="4012910" y="1910756"/>
                </a:cubicBezTo>
                <a:close/>
                <a:moveTo>
                  <a:pt x="10287261" y="3524216"/>
                </a:moveTo>
                <a:cubicBezTo>
                  <a:pt x="10267628" y="3542394"/>
                  <a:pt x="10249133" y="3560507"/>
                  <a:pt x="10234567" y="3574948"/>
                </a:cubicBezTo>
                <a:cubicBezTo>
                  <a:pt x="10213476" y="3570261"/>
                  <a:pt x="10193019" y="3564941"/>
                  <a:pt x="10173575" y="3559241"/>
                </a:cubicBezTo>
                <a:cubicBezTo>
                  <a:pt x="10194602" y="3543154"/>
                  <a:pt x="10211702" y="3530550"/>
                  <a:pt x="10228170" y="3519086"/>
                </a:cubicBezTo>
                <a:cubicBezTo>
                  <a:pt x="10247234" y="3521303"/>
                  <a:pt x="10267120" y="3523013"/>
                  <a:pt x="10287261" y="3524216"/>
                </a:cubicBezTo>
                <a:close/>
                <a:moveTo>
                  <a:pt x="10041648" y="3593568"/>
                </a:moveTo>
                <a:cubicBezTo>
                  <a:pt x="10054125" y="3600852"/>
                  <a:pt x="10066855" y="3607819"/>
                  <a:pt x="10079649" y="3614469"/>
                </a:cubicBezTo>
                <a:cubicBezTo>
                  <a:pt x="10058622" y="3630176"/>
                  <a:pt x="10040128" y="3643286"/>
                  <a:pt x="10022204" y="3655193"/>
                </a:cubicBezTo>
                <a:cubicBezTo>
                  <a:pt x="10007384" y="3644870"/>
                  <a:pt x="9992817" y="3634103"/>
                  <a:pt x="9978756" y="3623082"/>
                </a:cubicBezTo>
                <a:cubicBezTo>
                  <a:pt x="9973562" y="3619029"/>
                  <a:pt x="9968369" y="3614912"/>
                  <a:pt x="9963112" y="3610859"/>
                </a:cubicBezTo>
                <a:cubicBezTo>
                  <a:pt x="9980340" y="3602499"/>
                  <a:pt x="9998770" y="3592998"/>
                  <a:pt x="10020367" y="3581281"/>
                </a:cubicBezTo>
                <a:cubicBezTo>
                  <a:pt x="10027524" y="3585398"/>
                  <a:pt x="10034618" y="3589515"/>
                  <a:pt x="10041648" y="3593568"/>
                </a:cubicBezTo>
                <a:close/>
                <a:moveTo>
                  <a:pt x="6743728" y="2483811"/>
                </a:moveTo>
                <a:cubicBezTo>
                  <a:pt x="6710920" y="2495845"/>
                  <a:pt x="6677036" y="2507562"/>
                  <a:pt x="6642835" y="2518836"/>
                </a:cubicBezTo>
                <a:cubicBezTo>
                  <a:pt x="6635489" y="2480265"/>
                  <a:pt x="6628078" y="2445114"/>
                  <a:pt x="6620288" y="2411673"/>
                </a:cubicBezTo>
                <a:cubicBezTo>
                  <a:pt x="6653793" y="2398436"/>
                  <a:pt x="6687360" y="2384565"/>
                  <a:pt x="6720357" y="2370315"/>
                </a:cubicBezTo>
                <a:cubicBezTo>
                  <a:pt x="6729034" y="2406733"/>
                  <a:pt x="6736698" y="2443974"/>
                  <a:pt x="6743728" y="2483811"/>
                </a:cubicBezTo>
                <a:close/>
                <a:moveTo>
                  <a:pt x="6492604" y="2444480"/>
                </a:moveTo>
                <a:cubicBezTo>
                  <a:pt x="6460113" y="2455881"/>
                  <a:pt x="6427243" y="2466901"/>
                  <a:pt x="6394625" y="2477225"/>
                </a:cubicBezTo>
                <a:cubicBezTo>
                  <a:pt x="6385062" y="2440807"/>
                  <a:pt x="6375751" y="2407683"/>
                  <a:pt x="6366378" y="2376268"/>
                </a:cubicBezTo>
                <a:cubicBezTo>
                  <a:pt x="6398362" y="2364425"/>
                  <a:pt x="6431169" y="2351758"/>
                  <a:pt x="6464040" y="2338521"/>
                </a:cubicBezTo>
                <a:cubicBezTo>
                  <a:pt x="6474111" y="2372468"/>
                  <a:pt x="6483484" y="2407239"/>
                  <a:pt x="6492604" y="2444544"/>
                </a:cubicBezTo>
                <a:close/>
                <a:moveTo>
                  <a:pt x="6349531" y="2367402"/>
                </a:moveTo>
                <a:cubicBezTo>
                  <a:pt x="6317166" y="2379245"/>
                  <a:pt x="6284612" y="2390582"/>
                  <a:pt x="6252565" y="2401222"/>
                </a:cubicBezTo>
                <a:cubicBezTo>
                  <a:pt x="6241734" y="2367085"/>
                  <a:pt x="6231221" y="2335607"/>
                  <a:pt x="6220390" y="2305143"/>
                </a:cubicBezTo>
                <a:cubicBezTo>
                  <a:pt x="6240024" y="2297606"/>
                  <a:pt x="6259658" y="2289879"/>
                  <a:pt x="6278848" y="2282152"/>
                </a:cubicBezTo>
                <a:cubicBezTo>
                  <a:pt x="6290819" y="2277339"/>
                  <a:pt x="6303486" y="2272146"/>
                  <a:pt x="6316406" y="2266762"/>
                </a:cubicBezTo>
                <a:cubicBezTo>
                  <a:pt x="6328060" y="2299443"/>
                  <a:pt x="6338890" y="2332440"/>
                  <a:pt x="6349531" y="2367402"/>
                </a:cubicBezTo>
                <a:close/>
                <a:moveTo>
                  <a:pt x="6203290" y="2297733"/>
                </a:moveTo>
                <a:cubicBezTo>
                  <a:pt x="6171242" y="2309957"/>
                  <a:pt x="6139131" y="2321674"/>
                  <a:pt x="6107591" y="2332694"/>
                </a:cubicBezTo>
                <a:cubicBezTo>
                  <a:pt x="6095557" y="2300203"/>
                  <a:pt x="6083777" y="2269866"/>
                  <a:pt x="6071680" y="2240161"/>
                </a:cubicBezTo>
                <a:cubicBezTo>
                  <a:pt x="6102397" y="2227938"/>
                  <a:pt x="6134065" y="2214764"/>
                  <a:pt x="6165985" y="2201084"/>
                </a:cubicBezTo>
                <a:cubicBezTo>
                  <a:pt x="6179096" y="2232941"/>
                  <a:pt x="6191319" y="2264609"/>
                  <a:pt x="6203290" y="2297733"/>
                </a:cubicBezTo>
                <a:close/>
                <a:moveTo>
                  <a:pt x="5377654" y="1263661"/>
                </a:moveTo>
                <a:cubicBezTo>
                  <a:pt x="5694076" y="1546769"/>
                  <a:pt x="5854504" y="1819300"/>
                  <a:pt x="5980730" y="2071627"/>
                </a:cubicBezTo>
                <a:cubicBezTo>
                  <a:pt x="6006698" y="2123498"/>
                  <a:pt x="6030702" y="2176320"/>
                  <a:pt x="6054136" y="2233005"/>
                </a:cubicBezTo>
                <a:cubicBezTo>
                  <a:pt x="6022215" y="2245545"/>
                  <a:pt x="5990611" y="2257515"/>
                  <a:pt x="5959893" y="2268662"/>
                </a:cubicBezTo>
                <a:cubicBezTo>
                  <a:pt x="5927782" y="2192090"/>
                  <a:pt x="5895418" y="2122231"/>
                  <a:pt x="5860837" y="2055286"/>
                </a:cubicBezTo>
                <a:cubicBezTo>
                  <a:pt x="5728150" y="1798146"/>
                  <a:pt x="5571776" y="1523588"/>
                  <a:pt x="5250857" y="1242571"/>
                </a:cubicBezTo>
                <a:cubicBezTo>
                  <a:pt x="5212096" y="1208623"/>
                  <a:pt x="5168648" y="1178159"/>
                  <a:pt x="5121717" y="1151812"/>
                </a:cubicBezTo>
                <a:cubicBezTo>
                  <a:pt x="5135144" y="1143261"/>
                  <a:pt x="5148761" y="1135091"/>
                  <a:pt x="5162442" y="1127364"/>
                </a:cubicBezTo>
                <a:cubicBezTo>
                  <a:pt x="5245474" y="1163845"/>
                  <a:pt x="5315902" y="1208433"/>
                  <a:pt x="5377654" y="1263661"/>
                </a:cubicBezTo>
                <a:close/>
                <a:moveTo>
                  <a:pt x="5095433" y="1152888"/>
                </a:moveTo>
                <a:cubicBezTo>
                  <a:pt x="5081119" y="1162452"/>
                  <a:pt x="5066616" y="1172649"/>
                  <a:pt x="5052175" y="1183416"/>
                </a:cubicBezTo>
                <a:cubicBezTo>
                  <a:pt x="5022534" y="1163148"/>
                  <a:pt x="4990423" y="1144401"/>
                  <a:pt x="4956666" y="1127618"/>
                </a:cubicBezTo>
                <a:cubicBezTo>
                  <a:pt x="4970030" y="1120777"/>
                  <a:pt x="4983393" y="1114254"/>
                  <a:pt x="4996440" y="1108300"/>
                </a:cubicBezTo>
                <a:cubicBezTo>
                  <a:pt x="5031211" y="1121664"/>
                  <a:pt x="5064462" y="1136674"/>
                  <a:pt x="5095370" y="1152952"/>
                </a:cubicBezTo>
                <a:close/>
                <a:moveTo>
                  <a:pt x="4926645" y="1128251"/>
                </a:moveTo>
                <a:cubicBezTo>
                  <a:pt x="4912585" y="1135914"/>
                  <a:pt x="4898271" y="1144085"/>
                  <a:pt x="4883894" y="1152762"/>
                </a:cubicBezTo>
                <a:cubicBezTo>
                  <a:pt x="4856660" y="1136421"/>
                  <a:pt x="4827652" y="1121347"/>
                  <a:pt x="4797442" y="1107730"/>
                </a:cubicBezTo>
                <a:cubicBezTo>
                  <a:pt x="4810298" y="1102283"/>
                  <a:pt x="4823345" y="1097090"/>
                  <a:pt x="4836329" y="1092277"/>
                </a:cubicBezTo>
                <a:cubicBezTo>
                  <a:pt x="4867997" y="1103170"/>
                  <a:pt x="4898334" y="1115267"/>
                  <a:pt x="4926645" y="1128251"/>
                </a:cubicBezTo>
                <a:close/>
                <a:moveTo>
                  <a:pt x="4763684" y="1107984"/>
                </a:moveTo>
                <a:cubicBezTo>
                  <a:pt x="4749370" y="1114444"/>
                  <a:pt x="4735183" y="1121157"/>
                  <a:pt x="4721502" y="1127998"/>
                </a:cubicBezTo>
                <a:cubicBezTo>
                  <a:pt x="4696802" y="1114697"/>
                  <a:pt x="4670645" y="1102220"/>
                  <a:pt x="4643411" y="1090947"/>
                </a:cubicBezTo>
                <a:cubicBezTo>
                  <a:pt x="4655951" y="1086576"/>
                  <a:pt x="4668681" y="1082333"/>
                  <a:pt x="4681348" y="1078406"/>
                </a:cubicBezTo>
                <a:cubicBezTo>
                  <a:pt x="4709976" y="1087400"/>
                  <a:pt x="4737590" y="1097343"/>
                  <a:pt x="4763620" y="1107984"/>
                </a:cubicBezTo>
                <a:close/>
                <a:moveTo>
                  <a:pt x="4507430" y="1059342"/>
                </a:moveTo>
                <a:cubicBezTo>
                  <a:pt x="4496410" y="1062382"/>
                  <a:pt x="4485326" y="1065549"/>
                  <a:pt x="4474433" y="1068906"/>
                </a:cubicBezTo>
                <a:cubicBezTo>
                  <a:pt x="4455749" y="1062066"/>
                  <a:pt x="4436368" y="1055606"/>
                  <a:pt x="4416608" y="1049652"/>
                </a:cubicBezTo>
                <a:cubicBezTo>
                  <a:pt x="4426234" y="1047752"/>
                  <a:pt x="4435798" y="1045915"/>
                  <a:pt x="4445235" y="1044269"/>
                </a:cubicBezTo>
                <a:cubicBezTo>
                  <a:pt x="4467086" y="1049082"/>
                  <a:pt x="4487606" y="1054022"/>
                  <a:pt x="4507430" y="1059342"/>
                </a:cubicBezTo>
                <a:close/>
                <a:moveTo>
                  <a:pt x="4359290" y="1047815"/>
                </a:moveTo>
                <a:cubicBezTo>
                  <a:pt x="4348776" y="1050285"/>
                  <a:pt x="4338199" y="1052946"/>
                  <a:pt x="4327495" y="1055732"/>
                </a:cubicBezTo>
                <a:cubicBezTo>
                  <a:pt x="4310648" y="1049842"/>
                  <a:pt x="4293231" y="1044269"/>
                  <a:pt x="4275371" y="1039012"/>
                </a:cubicBezTo>
                <a:cubicBezTo>
                  <a:pt x="4284364" y="1037555"/>
                  <a:pt x="4293358" y="1036098"/>
                  <a:pt x="4302351" y="1034832"/>
                </a:cubicBezTo>
                <a:cubicBezTo>
                  <a:pt x="4321669" y="1038822"/>
                  <a:pt x="4340732" y="1043192"/>
                  <a:pt x="4359226" y="1047815"/>
                </a:cubicBezTo>
                <a:close/>
                <a:moveTo>
                  <a:pt x="4137490" y="2066497"/>
                </a:moveTo>
                <a:cubicBezTo>
                  <a:pt x="4152184" y="2041606"/>
                  <a:pt x="4166687" y="2016842"/>
                  <a:pt x="4180621" y="1992648"/>
                </a:cubicBezTo>
                <a:cubicBezTo>
                  <a:pt x="4232176" y="2060606"/>
                  <a:pt x="4285441" y="2123118"/>
                  <a:pt x="4339022" y="2178536"/>
                </a:cubicBezTo>
                <a:cubicBezTo>
                  <a:pt x="4328508" y="2196460"/>
                  <a:pt x="4317741" y="2214574"/>
                  <a:pt x="4306975" y="2232561"/>
                </a:cubicBezTo>
                <a:cubicBezTo>
                  <a:pt x="4248580" y="2183223"/>
                  <a:pt x="4191641" y="2127362"/>
                  <a:pt x="4137553" y="2066433"/>
                </a:cubicBezTo>
                <a:close/>
                <a:moveTo>
                  <a:pt x="10006497" y="3573301"/>
                </a:moveTo>
                <a:cubicBezTo>
                  <a:pt x="9986230" y="3584195"/>
                  <a:pt x="9968369" y="3593315"/>
                  <a:pt x="9951142" y="3601549"/>
                </a:cubicBezTo>
                <a:cubicBezTo>
                  <a:pt x="9932775" y="3587361"/>
                  <a:pt x="9914091" y="3573174"/>
                  <a:pt x="9895407" y="3559304"/>
                </a:cubicBezTo>
                <a:cubicBezTo>
                  <a:pt x="9915674" y="3553161"/>
                  <a:pt x="9934738" y="3546827"/>
                  <a:pt x="9949812" y="3541697"/>
                </a:cubicBezTo>
                <a:cubicBezTo>
                  <a:pt x="9968876" y="3552084"/>
                  <a:pt x="9987876" y="3562724"/>
                  <a:pt x="10006561" y="3573301"/>
                </a:cubicBezTo>
                <a:close/>
                <a:moveTo>
                  <a:pt x="6604327" y="2402996"/>
                </a:moveTo>
                <a:cubicBezTo>
                  <a:pt x="6571203" y="2415916"/>
                  <a:pt x="6538016" y="2428330"/>
                  <a:pt x="6505398" y="2439920"/>
                </a:cubicBezTo>
                <a:cubicBezTo>
                  <a:pt x="6496025" y="2401919"/>
                  <a:pt x="6486588" y="2366958"/>
                  <a:pt x="6476581" y="2333327"/>
                </a:cubicBezTo>
                <a:cubicBezTo>
                  <a:pt x="6509071" y="2320090"/>
                  <a:pt x="6541879" y="2306156"/>
                  <a:pt x="6574243" y="2291906"/>
                </a:cubicBezTo>
                <a:cubicBezTo>
                  <a:pt x="6585137" y="2327817"/>
                  <a:pt x="6595017" y="2364298"/>
                  <a:pt x="6604264" y="2402996"/>
                </a:cubicBezTo>
                <a:close/>
                <a:moveTo>
                  <a:pt x="6459987" y="2324967"/>
                </a:moveTo>
                <a:cubicBezTo>
                  <a:pt x="6427876" y="2337887"/>
                  <a:pt x="6395069" y="2350554"/>
                  <a:pt x="6362261" y="2362715"/>
                </a:cubicBezTo>
                <a:cubicBezTo>
                  <a:pt x="6351367" y="2327057"/>
                  <a:pt x="6340410" y="2293933"/>
                  <a:pt x="6328883" y="2261569"/>
                </a:cubicBezTo>
                <a:cubicBezTo>
                  <a:pt x="6360931" y="2248078"/>
                  <a:pt x="6393168" y="2234081"/>
                  <a:pt x="6424709" y="2219768"/>
                </a:cubicBezTo>
                <a:cubicBezTo>
                  <a:pt x="6437376" y="2254095"/>
                  <a:pt x="6448966" y="2288613"/>
                  <a:pt x="6459987" y="2324967"/>
                </a:cubicBezTo>
                <a:close/>
                <a:moveTo>
                  <a:pt x="6311910" y="2254412"/>
                </a:moveTo>
                <a:cubicBezTo>
                  <a:pt x="6280495" y="2267522"/>
                  <a:pt x="6248258" y="2280442"/>
                  <a:pt x="6215957" y="2292856"/>
                </a:cubicBezTo>
                <a:cubicBezTo>
                  <a:pt x="6203733" y="2259035"/>
                  <a:pt x="6191446" y="2227178"/>
                  <a:pt x="6178463" y="2195700"/>
                </a:cubicBezTo>
                <a:cubicBezTo>
                  <a:pt x="6210193" y="2181957"/>
                  <a:pt x="6241671" y="2167833"/>
                  <a:pt x="6272198" y="2153709"/>
                </a:cubicBezTo>
                <a:cubicBezTo>
                  <a:pt x="6286322" y="2186643"/>
                  <a:pt x="6299306" y="2219704"/>
                  <a:pt x="6311973" y="2254412"/>
                </a:cubicBezTo>
                <a:close/>
                <a:moveTo>
                  <a:pt x="5513318" y="1274555"/>
                </a:moveTo>
                <a:cubicBezTo>
                  <a:pt x="5843103" y="1576536"/>
                  <a:pt x="6001378" y="1852107"/>
                  <a:pt x="6112657" y="2081887"/>
                </a:cubicBezTo>
                <a:cubicBezTo>
                  <a:pt x="6129758" y="2117165"/>
                  <a:pt x="6145972" y="2153202"/>
                  <a:pt x="6161045" y="2189113"/>
                </a:cubicBezTo>
                <a:cubicBezTo>
                  <a:pt x="6129885" y="2202477"/>
                  <a:pt x="6098154" y="2215587"/>
                  <a:pt x="6066739" y="2228064"/>
                </a:cubicBezTo>
                <a:cubicBezTo>
                  <a:pt x="6043369" y="2171379"/>
                  <a:pt x="6019175" y="2118178"/>
                  <a:pt x="5992891" y="2065610"/>
                </a:cubicBezTo>
                <a:cubicBezTo>
                  <a:pt x="5866031" y="1812080"/>
                  <a:pt x="5704779" y="1538219"/>
                  <a:pt x="5386711" y="1253528"/>
                </a:cubicBezTo>
                <a:cubicBezTo>
                  <a:pt x="5326226" y="1199440"/>
                  <a:pt x="5257697" y="1155485"/>
                  <a:pt x="5177389" y="1119194"/>
                </a:cubicBezTo>
                <a:cubicBezTo>
                  <a:pt x="5190119" y="1112354"/>
                  <a:pt x="5203039" y="1105767"/>
                  <a:pt x="5215959" y="1099750"/>
                </a:cubicBezTo>
                <a:cubicBezTo>
                  <a:pt x="5335979" y="1144021"/>
                  <a:pt x="5433262" y="1201150"/>
                  <a:pt x="5513381" y="1274492"/>
                </a:cubicBezTo>
                <a:close/>
                <a:moveTo>
                  <a:pt x="5146924" y="1120777"/>
                </a:moveTo>
                <a:cubicBezTo>
                  <a:pt x="5133941" y="1128251"/>
                  <a:pt x="5121020" y="1136168"/>
                  <a:pt x="5108290" y="1144401"/>
                </a:cubicBezTo>
                <a:cubicBezTo>
                  <a:pt x="5078712" y="1128504"/>
                  <a:pt x="5046981" y="1113747"/>
                  <a:pt x="5013857" y="1100574"/>
                </a:cubicBezTo>
                <a:cubicBezTo>
                  <a:pt x="5026018" y="1095317"/>
                  <a:pt x="5038368" y="1090313"/>
                  <a:pt x="5050655" y="1085626"/>
                </a:cubicBezTo>
                <a:cubicBezTo>
                  <a:pt x="5085489" y="1096773"/>
                  <a:pt x="5117093" y="1108364"/>
                  <a:pt x="5146924" y="1120841"/>
                </a:cubicBezTo>
                <a:close/>
                <a:moveTo>
                  <a:pt x="4978960" y="1101713"/>
                </a:moveTo>
                <a:cubicBezTo>
                  <a:pt x="4966293" y="1107667"/>
                  <a:pt x="4953816" y="1113874"/>
                  <a:pt x="4941592" y="1120271"/>
                </a:cubicBezTo>
                <a:cubicBezTo>
                  <a:pt x="4914738" y="1107540"/>
                  <a:pt x="4886111" y="1095697"/>
                  <a:pt x="4856343" y="1084993"/>
                </a:cubicBezTo>
                <a:cubicBezTo>
                  <a:pt x="4868060" y="1080876"/>
                  <a:pt x="4879650" y="1077013"/>
                  <a:pt x="4891051" y="1073529"/>
                </a:cubicBezTo>
                <a:cubicBezTo>
                  <a:pt x="4922528" y="1082460"/>
                  <a:pt x="4951409" y="1091707"/>
                  <a:pt x="4978960" y="1101777"/>
                </a:cubicBezTo>
                <a:close/>
                <a:moveTo>
                  <a:pt x="3853179" y="1000757"/>
                </a:moveTo>
                <a:cubicBezTo>
                  <a:pt x="3847795" y="1001327"/>
                  <a:pt x="3842412" y="1001961"/>
                  <a:pt x="3836775" y="1002594"/>
                </a:cubicBezTo>
                <a:cubicBezTo>
                  <a:pt x="3830188" y="1000884"/>
                  <a:pt x="3823538" y="999237"/>
                  <a:pt x="3816761" y="997591"/>
                </a:cubicBezTo>
                <a:cubicBezTo>
                  <a:pt x="3821258" y="997401"/>
                  <a:pt x="3825692" y="997211"/>
                  <a:pt x="3830061" y="997021"/>
                </a:cubicBezTo>
                <a:cubicBezTo>
                  <a:pt x="3837788" y="998224"/>
                  <a:pt x="3845515" y="999427"/>
                  <a:pt x="3853179" y="1000757"/>
                </a:cubicBezTo>
                <a:close/>
                <a:moveTo>
                  <a:pt x="3196204" y="955600"/>
                </a:moveTo>
                <a:cubicBezTo>
                  <a:pt x="3188224" y="956043"/>
                  <a:pt x="3180307" y="956550"/>
                  <a:pt x="3172390" y="957056"/>
                </a:cubicBezTo>
                <a:cubicBezTo>
                  <a:pt x="3170870" y="956613"/>
                  <a:pt x="3169287" y="956233"/>
                  <a:pt x="3167767" y="955790"/>
                </a:cubicBezTo>
                <a:cubicBezTo>
                  <a:pt x="3176950" y="955600"/>
                  <a:pt x="3186134" y="955473"/>
                  <a:pt x="3195254" y="955346"/>
                </a:cubicBezTo>
                <a:cubicBezTo>
                  <a:pt x="3195571" y="955346"/>
                  <a:pt x="3195887" y="955473"/>
                  <a:pt x="3196204" y="955536"/>
                </a:cubicBezTo>
                <a:close/>
                <a:moveTo>
                  <a:pt x="3064721" y="946099"/>
                </a:moveTo>
                <a:cubicBezTo>
                  <a:pt x="3056360" y="946543"/>
                  <a:pt x="3047810" y="947049"/>
                  <a:pt x="3039007" y="947619"/>
                </a:cubicBezTo>
                <a:cubicBezTo>
                  <a:pt x="3037360" y="947176"/>
                  <a:pt x="3035713" y="946733"/>
                  <a:pt x="3034066" y="946226"/>
                </a:cubicBezTo>
                <a:cubicBezTo>
                  <a:pt x="3043820" y="946036"/>
                  <a:pt x="3053700" y="945909"/>
                  <a:pt x="3063644" y="945846"/>
                </a:cubicBezTo>
                <a:cubicBezTo>
                  <a:pt x="3064024" y="945909"/>
                  <a:pt x="3064404" y="945973"/>
                  <a:pt x="3064721" y="946036"/>
                </a:cubicBezTo>
                <a:close/>
                <a:moveTo>
                  <a:pt x="3435358" y="1271135"/>
                </a:moveTo>
                <a:cubicBezTo>
                  <a:pt x="3458095" y="1258658"/>
                  <a:pt x="3481465" y="1246307"/>
                  <a:pt x="3505153" y="1234274"/>
                </a:cubicBezTo>
                <a:cubicBezTo>
                  <a:pt x="3526813" y="1255491"/>
                  <a:pt x="3548664" y="1278418"/>
                  <a:pt x="3570198" y="1302549"/>
                </a:cubicBezTo>
                <a:cubicBezTo>
                  <a:pt x="3546954" y="1316989"/>
                  <a:pt x="3523520" y="1332000"/>
                  <a:pt x="3500466" y="1347390"/>
                </a:cubicBezTo>
                <a:cubicBezTo>
                  <a:pt x="3478742" y="1320409"/>
                  <a:pt x="3456828" y="1294759"/>
                  <a:pt x="3435294" y="1271135"/>
                </a:cubicBezTo>
                <a:close/>
                <a:moveTo>
                  <a:pt x="3579318" y="1312809"/>
                </a:moveTo>
                <a:cubicBezTo>
                  <a:pt x="3602942" y="1339727"/>
                  <a:pt x="3626883" y="1368924"/>
                  <a:pt x="3650697" y="1399768"/>
                </a:cubicBezTo>
                <a:cubicBezTo>
                  <a:pt x="3627579" y="1417375"/>
                  <a:pt x="3604272" y="1435806"/>
                  <a:pt x="3581281" y="1454616"/>
                </a:cubicBezTo>
                <a:cubicBezTo>
                  <a:pt x="3556201" y="1419339"/>
                  <a:pt x="3532513" y="1387671"/>
                  <a:pt x="3509016" y="1358031"/>
                </a:cubicBezTo>
                <a:cubicBezTo>
                  <a:pt x="3532324" y="1342513"/>
                  <a:pt x="3555884" y="1327250"/>
                  <a:pt x="3579318" y="1312746"/>
                </a:cubicBezTo>
                <a:close/>
                <a:moveTo>
                  <a:pt x="3659690" y="1411549"/>
                </a:moveTo>
                <a:cubicBezTo>
                  <a:pt x="3685151" y="1444990"/>
                  <a:pt x="3711371" y="1481534"/>
                  <a:pt x="3739619" y="1522955"/>
                </a:cubicBezTo>
                <a:cubicBezTo>
                  <a:pt x="3717325" y="1544046"/>
                  <a:pt x="3694714" y="1566276"/>
                  <a:pt x="3672294" y="1589077"/>
                </a:cubicBezTo>
                <a:cubicBezTo>
                  <a:pt x="3640246" y="1539992"/>
                  <a:pt x="3614532" y="1501928"/>
                  <a:pt x="3589831" y="1466714"/>
                </a:cubicBezTo>
                <a:cubicBezTo>
                  <a:pt x="3613012" y="1447776"/>
                  <a:pt x="3636446" y="1429219"/>
                  <a:pt x="3659690" y="1411549"/>
                </a:cubicBezTo>
                <a:close/>
                <a:moveTo>
                  <a:pt x="3746523" y="1533025"/>
                </a:moveTo>
                <a:cubicBezTo>
                  <a:pt x="3777810" y="1579197"/>
                  <a:pt x="3806944" y="1624354"/>
                  <a:pt x="3841399" y="1677999"/>
                </a:cubicBezTo>
                <a:cubicBezTo>
                  <a:pt x="3820878" y="1702573"/>
                  <a:pt x="3800231" y="1728287"/>
                  <a:pt x="3779837" y="1754571"/>
                </a:cubicBezTo>
                <a:cubicBezTo>
                  <a:pt x="3760140" y="1724677"/>
                  <a:pt x="3741202" y="1695416"/>
                  <a:pt x="3718845" y="1660772"/>
                </a:cubicBezTo>
                <a:lnTo>
                  <a:pt x="3716248" y="1656782"/>
                </a:lnTo>
                <a:cubicBezTo>
                  <a:pt x="3703961" y="1637781"/>
                  <a:pt x="3691674" y="1618718"/>
                  <a:pt x="3679261" y="1599654"/>
                </a:cubicBezTo>
                <a:cubicBezTo>
                  <a:pt x="3701301" y="1577043"/>
                  <a:pt x="3723912" y="1554623"/>
                  <a:pt x="3746523" y="1533025"/>
                </a:cubicBezTo>
                <a:close/>
                <a:moveTo>
                  <a:pt x="3849062" y="1690033"/>
                </a:moveTo>
                <a:cubicBezTo>
                  <a:pt x="3849062" y="1690033"/>
                  <a:pt x="3849062" y="1690096"/>
                  <a:pt x="3849125" y="1690160"/>
                </a:cubicBezTo>
                <a:lnTo>
                  <a:pt x="3849442" y="1690666"/>
                </a:lnTo>
                <a:cubicBezTo>
                  <a:pt x="3886746" y="1748871"/>
                  <a:pt x="3925381" y="1808976"/>
                  <a:pt x="3965155" y="1866738"/>
                </a:cubicBezTo>
                <a:cubicBezTo>
                  <a:pt x="3948245" y="1893085"/>
                  <a:pt x="3931588" y="1919813"/>
                  <a:pt x="3915690" y="1946287"/>
                </a:cubicBezTo>
                <a:cubicBezTo>
                  <a:pt x="3904227" y="1931720"/>
                  <a:pt x="3892510" y="1916392"/>
                  <a:pt x="3880793" y="1900495"/>
                </a:cubicBezTo>
                <a:cubicBezTo>
                  <a:pt x="3852355" y="1862051"/>
                  <a:pt x="3822778" y="1819426"/>
                  <a:pt x="3787691" y="1766478"/>
                </a:cubicBezTo>
                <a:cubicBezTo>
                  <a:pt x="3808021" y="1740194"/>
                  <a:pt x="3828668" y="1714480"/>
                  <a:pt x="3848999" y="1689970"/>
                </a:cubicBezTo>
                <a:close/>
                <a:moveTo>
                  <a:pt x="3973579" y="1878835"/>
                </a:moveTo>
                <a:cubicBezTo>
                  <a:pt x="3983206" y="1892705"/>
                  <a:pt x="3992769" y="1906132"/>
                  <a:pt x="4001889" y="1918736"/>
                </a:cubicBezTo>
                <a:cubicBezTo>
                  <a:pt x="4040270" y="1971747"/>
                  <a:pt x="4080298" y="2021972"/>
                  <a:pt x="4120769" y="2068207"/>
                </a:cubicBezTo>
                <a:cubicBezTo>
                  <a:pt x="4107913" y="2089867"/>
                  <a:pt x="4095246" y="2110958"/>
                  <a:pt x="4083085" y="2131098"/>
                </a:cubicBezTo>
                <a:cubicBezTo>
                  <a:pt x="4028364" y="2079100"/>
                  <a:pt x="3975162" y="2020769"/>
                  <a:pt x="3924747" y="1957624"/>
                </a:cubicBezTo>
                <a:cubicBezTo>
                  <a:pt x="3940708" y="1930896"/>
                  <a:pt x="3957175" y="1904486"/>
                  <a:pt x="3973579" y="1878835"/>
                </a:cubicBezTo>
                <a:close/>
                <a:moveTo>
                  <a:pt x="10642444" y="3604019"/>
                </a:moveTo>
                <a:cubicBezTo>
                  <a:pt x="10619961" y="3605539"/>
                  <a:pt x="10597603" y="3606425"/>
                  <a:pt x="10575816" y="3606805"/>
                </a:cubicBezTo>
                <a:cubicBezTo>
                  <a:pt x="10588103" y="3583435"/>
                  <a:pt x="10599756" y="3562091"/>
                  <a:pt x="10611347" y="3541823"/>
                </a:cubicBezTo>
                <a:cubicBezTo>
                  <a:pt x="10618884" y="3528650"/>
                  <a:pt x="10626357" y="3515603"/>
                  <a:pt x="10633767" y="3502619"/>
                </a:cubicBezTo>
                <a:cubicBezTo>
                  <a:pt x="10654795" y="3499009"/>
                  <a:pt x="10676266" y="3494703"/>
                  <a:pt x="10699129" y="3489635"/>
                </a:cubicBezTo>
                <a:cubicBezTo>
                  <a:pt x="10691149" y="3505596"/>
                  <a:pt x="10682345" y="3523013"/>
                  <a:pt x="10672402" y="3542647"/>
                </a:cubicBezTo>
                <a:cubicBezTo>
                  <a:pt x="10662839" y="3561584"/>
                  <a:pt x="10653021" y="3581661"/>
                  <a:pt x="10642507" y="3604019"/>
                </a:cubicBezTo>
                <a:close/>
                <a:moveTo>
                  <a:pt x="10706919" y="3473865"/>
                </a:moveTo>
                <a:cubicBezTo>
                  <a:pt x="10685195" y="3478932"/>
                  <a:pt x="10663598" y="3483365"/>
                  <a:pt x="10642444" y="3487229"/>
                </a:cubicBezTo>
                <a:cubicBezTo>
                  <a:pt x="10662522" y="3451698"/>
                  <a:pt x="10682409" y="3416167"/>
                  <a:pt x="10701473" y="3381459"/>
                </a:cubicBezTo>
                <a:cubicBezTo>
                  <a:pt x="10721549" y="3374556"/>
                  <a:pt x="10742450" y="3366829"/>
                  <a:pt x="10763667" y="3358405"/>
                </a:cubicBezTo>
                <a:cubicBezTo>
                  <a:pt x="10745111" y="3396723"/>
                  <a:pt x="10726047" y="3435484"/>
                  <a:pt x="10706919" y="3473802"/>
                </a:cubicBezTo>
                <a:close/>
                <a:moveTo>
                  <a:pt x="10772408" y="3340418"/>
                </a:moveTo>
                <a:cubicBezTo>
                  <a:pt x="10751571" y="3348842"/>
                  <a:pt x="10731050" y="3356632"/>
                  <a:pt x="10711163" y="3363725"/>
                </a:cubicBezTo>
                <a:cubicBezTo>
                  <a:pt x="10730543" y="3328194"/>
                  <a:pt x="10749861" y="3292284"/>
                  <a:pt x="10768481" y="3256753"/>
                </a:cubicBezTo>
                <a:cubicBezTo>
                  <a:pt x="10787545" y="3246619"/>
                  <a:pt x="10806989" y="3235725"/>
                  <a:pt x="10827573" y="3223628"/>
                </a:cubicBezTo>
                <a:cubicBezTo>
                  <a:pt x="10809839" y="3261819"/>
                  <a:pt x="10791345" y="3301024"/>
                  <a:pt x="10772344" y="3340418"/>
                </a:cubicBezTo>
                <a:close/>
                <a:moveTo>
                  <a:pt x="10837643" y="3201968"/>
                </a:moveTo>
                <a:cubicBezTo>
                  <a:pt x="10817439" y="3214065"/>
                  <a:pt x="10798375" y="3225022"/>
                  <a:pt x="10779818" y="3235282"/>
                </a:cubicBezTo>
                <a:cubicBezTo>
                  <a:pt x="10796222" y="3203804"/>
                  <a:pt x="10812056" y="3173023"/>
                  <a:pt x="10826876" y="3143573"/>
                </a:cubicBezTo>
                <a:lnTo>
                  <a:pt x="10834667" y="3128246"/>
                </a:lnTo>
                <a:cubicBezTo>
                  <a:pt x="10852527" y="3114882"/>
                  <a:pt x="10871021" y="3100568"/>
                  <a:pt x="10890718" y="3084734"/>
                </a:cubicBezTo>
                <a:cubicBezTo>
                  <a:pt x="10889768" y="3086888"/>
                  <a:pt x="10888818" y="3089041"/>
                  <a:pt x="10887867" y="3091195"/>
                </a:cubicBezTo>
                <a:lnTo>
                  <a:pt x="10885208" y="3097148"/>
                </a:lnTo>
                <a:cubicBezTo>
                  <a:pt x="10869817" y="3131856"/>
                  <a:pt x="10853857" y="3167133"/>
                  <a:pt x="10837707" y="3202031"/>
                </a:cubicBezTo>
                <a:close/>
                <a:moveTo>
                  <a:pt x="10902752" y="3057500"/>
                </a:moveTo>
                <a:cubicBezTo>
                  <a:pt x="10883624" y="3073144"/>
                  <a:pt x="10865764" y="3087395"/>
                  <a:pt x="10848537" y="3100632"/>
                </a:cubicBezTo>
                <a:cubicBezTo>
                  <a:pt x="10866840" y="3064214"/>
                  <a:pt x="10884511" y="3028493"/>
                  <a:pt x="10901294" y="2994165"/>
                </a:cubicBezTo>
                <a:cubicBezTo>
                  <a:pt x="10917699" y="2977888"/>
                  <a:pt x="10934926" y="2960344"/>
                  <a:pt x="10953482" y="2940774"/>
                </a:cubicBezTo>
                <a:cubicBezTo>
                  <a:pt x="10937332" y="2978648"/>
                  <a:pt x="10920295" y="3017789"/>
                  <a:pt x="10902752" y="3057500"/>
                </a:cubicBezTo>
                <a:close/>
                <a:moveTo>
                  <a:pt x="10968746" y="2904863"/>
                </a:moveTo>
                <a:cubicBezTo>
                  <a:pt x="10951266" y="2923610"/>
                  <a:pt x="10935052" y="2940647"/>
                  <a:pt x="10919598" y="2956481"/>
                </a:cubicBezTo>
                <a:cubicBezTo>
                  <a:pt x="10936382" y="2921710"/>
                  <a:pt x="10953039" y="2886686"/>
                  <a:pt x="10969190" y="2852168"/>
                </a:cubicBezTo>
                <a:cubicBezTo>
                  <a:pt x="10983947" y="2833357"/>
                  <a:pt x="10999148" y="2813407"/>
                  <a:pt x="11016058" y="2790797"/>
                </a:cubicBezTo>
                <a:cubicBezTo>
                  <a:pt x="11000794" y="2828417"/>
                  <a:pt x="10984961" y="2866608"/>
                  <a:pt x="10968810" y="2904863"/>
                </a:cubicBezTo>
                <a:close/>
                <a:moveTo>
                  <a:pt x="11036198" y="2740635"/>
                </a:moveTo>
                <a:cubicBezTo>
                  <a:pt x="11020998" y="2761409"/>
                  <a:pt x="11007507" y="2779586"/>
                  <a:pt x="10995031" y="2796117"/>
                </a:cubicBezTo>
                <a:cubicBezTo>
                  <a:pt x="11010611" y="2762042"/>
                  <a:pt x="11025495" y="2728918"/>
                  <a:pt x="11039429" y="2697251"/>
                </a:cubicBezTo>
                <a:cubicBezTo>
                  <a:pt x="11051336" y="2677997"/>
                  <a:pt x="11063749" y="2657476"/>
                  <a:pt x="11077999" y="2633535"/>
                </a:cubicBezTo>
                <a:cubicBezTo>
                  <a:pt x="11064699" y="2668370"/>
                  <a:pt x="11050702" y="2704217"/>
                  <a:pt x="11036198" y="2740635"/>
                </a:cubicBezTo>
                <a:close/>
                <a:moveTo>
                  <a:pt x="10184975" y="3513069"/>
                </a:moveTo>
                <a:cubicBezTo>
                  <a:pt x="10192702" y="3514336"/>
                  <a:pt x="10200493" y="3515476"/>
                  <a:pt x="10208283" y="3516553"/>
                </a:cubicBezTo>
                <a:cubicBezTo>
                  <a:pt x="10189409" y="3530043"/>
                  <a:pt x="10171675" y="3543534"/>
                  <a:pt x="10157615" y="3554427"/>
                </a:cubicBezTo>
                <a:cubicBezTo>
                  <a:pt x="10144188" y="3550184"/>
                  <a:pt x="10130887" y="3545560"/>
                  <a:pt x="10117903" y="3540683"/>
                </a:cubicBezTo>
                <a:cubicBezTo>
                  <a:pt x="10113153" y="3538847"/>
                  <a:pt x="10108276" y="3537073"/>
                  <a:pt x="10103463" y="3535300"/>
                </a:cubicBezTo>
                <a:cubicBezTo>
                  <a:pt x="10122590" y="3524913"/>
                  <a:pt x="10139311" y="3516236"/>
                  <a:pt x="10155461" y="3508319"/>
                </a:cubicBezTo>
                <a:cubicBezTo>
                  <a:pt x="10165405" y="3509903"/>
                  <a:pt x="10175222" y="3511486"/>
                  <a:pt x="10184912" y="3513069"/>
                </a:cubicBezTo>
                <a:close/>
                <a:moveTo>
                  <a:pt x="9933535" y="3532893"/>
                </a:moveTo>
                <a:cubicBezTo>
                  <a:pt x="9914218" y="3539354"/>
                  <a:pt x="9897560" y="3544610"/>
                  <a:pt x="9881853" y="3549234"/>
                </a:cubicBezTo>
                <a:cubicBezTo>
                  <a:pt x="9864817" y="3536693"/>
                  <a:pt x="9847083" y="3523836"/>
                  <a:pt x="9829032" y="3510916"/>
                </a:cubicBezTo>
                <a:cubicBezTo>
                  <a:pt x="9847779" y="3508636"/>
                  <a:pt x="9865386" y="3506229"/>
                  <a:pt x="9879447" y="3504266"/>
                </a:cubicBezTo>
                <a:cubicBezTo>
                  <a:pt x="9897877" y="3513829"/>
                  <a:pt x="9915991" y="3523457"/>
                  <a:pt x="9933535" y="3532893"/>
                </a:cubicBezTo>
                <a:close/>
                <a:moveTo>
                  <a:pt x="6717064" y="2356698"/>
                </a:moveTo>
                <a:cubicBezTo>
                  <a:pt x="6683877" y="2371012"/>
                  <a:pt x="6650309" y="2384882"/>
                  <a:pt x="6617058" y="2397992"/>
                </a:cubicBezTo>
                <a:cubicBezTo>
                  <a:pt x="6607684" y="2359041"/>
                  <a:pt x="6597740" y="2322370"/>
                  <a:pt x="6586784" y="2286333"/>
                </a:cubicBezTo>
                <a:cubicBezTo>
                  <a:pt x="6619211" y="2271892"/>
                  <a:pt x="6651892" y="2256755"/>
                  <a:pt x="6684130" y="2241301"/>
                </a:cubicBezTo>
                <a:cubicBezTo>
                  <a:pt x="6696417" y="2278732"/>
                  <a:pt x="6707247" y="2316544"/>
                  <a:pt x="6717128" y="2356698"/>
                </a:cubicBezTo>
                <a:close/>
                <a:moveTo>
                  <a:pt x="4528457" y="1040215"/>
                </a:moveTo>
                <a:cubicBezTo>
                  <a:pt x="4538844" y="1042305"/>
                  <a:pt x="4548598" y="1044332"/>
                  <a:pt x="4557972" y="1046359"/>
                </a:cubicBezTo>
                <a:cubicBezTo>
                  <a:pt x="4549738" y="1048259"/>
                  <a:pt x="4541441" y="1050285"/>
                  <a:pt x="4533081" y="1052439"/>
                </a:cubicBezTo>
                <a:cubicBezTo>
                  <a:pt x="4516107" y="1047562"/>
                  <a:pt x="4498563" y="1042875"/>
                  <a:pt x="4480576" y="1038505"/>
                </a:cubicBezTo>
                <a:cubicBezTo>
                  <a:pt x="4488176" y="1037365"/>
                  <a:pt x="4495650" y="1036352"/>
                  <a:pt x="4502934" y="1035402"/>
                </a:cubicBezTo>
                <a:cubicBezTo>
                  <a:pt x="4510470" y="1036732"/>
                  <a:pt x="4518577" y="1038315"/>
                  <a:pt x="4528457" y="1040278"/>
                </a:cubicBezTo>
                <a:close/>
                <a:moveTo>
                  <a:pt x="4363026" y="1028308"/>
                </a:moveTo>
                <a:lnTo>
                  <a:pt x="4366763" y="1028942"/>
                </a:lnTo>
                <a:cubicBezTo>
                  <a:pt x="4382027" y="1031602"/>
                  <a:pt x="4396214" y="1034262"/>
                  <a:pt x="4409641" y="1036858"/>
                </a:cubicBezTo>
                <a:cubicBezTo>
                  <a:pt x="4402357" y="1038315"/>
                  <a:pt x="4395074" y="1039835"/>
                  <a:pt x="4387980" y="1041355"/>
                </a:cubicBezTo>
                <a:cubicBezTo>
                  <a:pt x="4372906" y="1037238"/>
                  <a:pt x="4357389" y="1033312"/>
                  <a:pt x="4341682" y="1029638"/>
                </a:cubicBezTo>
                <a:cubicBezTo>
                  <a:pt x="4347572" y="1028942"/>
                  <a:pt x="4353399" y="1028245"/>
                  <a:pt x="4359226" y="1027675"/>
                </a:cubicBezTo>
                <a:cubicBezTo>
                  <a:pt x="4360493" y="1027865"/>
                  <a:pt x="4361759" y="1028118"/>
                  <a:pt x="4363026" y="1028308"/>
                </a:cubicBezTo>
                <a:close/>
                <a:moveTo>
                  <a:pt x="4168398" y="1012854"/>
                </a:moveTo>
                <a:cubicBezTo>
                  <a:pt x="4166054" y="1012411"/>
                  <a:pt x="4163647" y="1011904"/>
                  <a:pt x="4161241" y="1011461"/>
                </a:cubicBezTo>
                <a:cubicBezTo>
                  <a:pt x="4164217" y="1011841"/>
                  <a:pt x="4167194" y="1012221"/>
                  <a:pt x="4170234" y="1012664"/>
                </a:cubicBezTo>
                <a:cubicBezTo>
                  <a:pt x="4169601" y="1012728"/>
                  <a:pt x="4168967" y="1012791"/>
                  <a:pt x="4168398" y="1012854"/>
                </a:cubicBezTo>
                <a:close/>
                <a:moveTo>
                  <a:pt x="4125140" y="1018618"/>
                </a:moveTo>
                <a:cubicBezTo>
                  <a:pt x="4119249" y="1019505"/>
                  <a:pt x="4113296" y="1020328"/>
                  <a:pt x="4107406" y="1021278"/>
                </a:cubicBezTo>
                <a:cubicBezTo>
                  <a:pt x="4096702" y="1018491"/>
                  <a:pt x="4085682" y="1015831"/>
                  <a:pt x="4074472" y="1013234"/>
                </a:cubicBezTo>
                <a:cubicBezTo>
                  <a:pt x="4078651" y="1012918"/>
                  <a:pt x="4082705" y="1012664"/>
                  <a:pt x="4086695" y="1012348"/>
                </a:cubicBezTo>
                <a:cubicBezTo>
                  <a:pt x="4099679" y="1014311"/>
                  <a:pt x="4112536" y="1016401"/>
                  <a:pt x="4125140" y="1018555"/>
                </a:cubicBezTo>
                <a:close/>
                <a:moveTo>
                  <a:pt x="4093092" y="2140599"/>
                </a:moveTo>
                <a:cubicBezTo>
                  <a:pt x="4105822" y="2119635"/>
                  <a:pt x="4118299" y="2098924"/>
                  <a:pt x="4130143" y="2078910"/>
                </a:cubicBezTo>
                <a:cubicBezTo>
                  <a:pt x="4184295" y="2139775"/>
                  <a:pt x="4241359" y="2195510"/>
                  <a:pt x="4299691" y="2244722"/>
                </a:cubicBezTo>
                <a:cubicBezTo>
                  <a:pt x="4292027" y="2257452"/>
                  <a:pt x="4283921" y="2270816"/>
                  <a:pt x="4274990" y="2285446"/>
                </a:cubicBezTo>
                <a:cubicBezTo>
                  <a:pt x="4211719" y="2242948"/>
                  <a:pt x="4150600" y="2194307"/>
                  <a:pt x="4093092" y="2140662"/>
                </a:cubicBezTo>
                <a:close/>
                <a:moveTo>
                  <a:pt x="10237353" y="3496412"/>
                </a:moveTo>
                <a:cubicBezTo>
                  <a:pt x="10233300" y="3499136"/>
                  <a:pt x="10228993" y="3502049"/>
                  <a:pt x="10224686" y="3505026"/>
                </a:cubicBezTo>
                <a:cubicBezTo>
                  <a:pt x="10211640" y="3503442"/>
                  <a:pt x="10199035" y="3501606"/>
                  <a:pt x="10187255" y="3499642"/>
                </a:cubicBezTo>
                <a:cubicBezTo>
                  <a:pt x="10183961" y="3499072"/>
                  <a:pt x="10180605" y="3498566"/>
                  <a:pt x="10177248" y="3497996"/>
                </a:cubicBezTo>
                <a:cubicBezTo>
                  <a:pt x="10192955" y="3490712"/>
                  <a:pt x="10209803" y="3482796"/>
                  <a:pt x="10228550" y="3473928"/>
                </a:cubicBezTo>
                <a:cubicBezTo>
                  <a:pt x="10238177" y="3473422"/>
                  <a:pt x="10247613" y="3472915"/>
                  <a:pt x="10256987" y="3472408"/>
                </a:cubicBezTo>
                <a:cubicBezTo>
                  <a:pt x="10262687" y="3472092"/>
                  <a:pt x="10268578" y="3471775"/>
                  <a:pt x="10274531" y="3471332"/>
                </a:cubicBezTo>
                <a:cubicBezTo>
                  <a:pt x="10261421" y="3480199"/>
                  <a:pt x="10249197" y="3488432"/>
                  <a:pt x="10237353" y="3496286"/>
                </a:cubicBezTo>
                <a:close/>
                <a:moveTo>
                  <a:pt x="10070972" y="3537770"/>
                </a:moveTo>
                <a:cubicBezTo>
                  <a:pt x="10068185" y="3539290"/>
                  <a:pt x="10065398" y="3540874"/>
                  <a:pt x="10062612" y="3542394"/>
                </a:cubicBezTo>
                <a:lnTo>
                  <a:pt x="10049565" y="3549677"/>
                </a:lnTo>
                <a:cubicBezTo>
                  <a:pt x="10039938" y="3554997"/>
                  <a:pt x="10030248" y="3560381"/>
                  <a:pt x="10020557" y="3565701"/>
                </a:cubicBezTo>
                <a:cubicBezTo>
                  <a:pt x="10003710" y="3556074"/>
                  <a:pt x="9985787" y="3546004"/>
                  <a:pt x="9967166" y="3535744"/>
                </a:cubicBezTo>
                <a:cubicBezTo>
                  <a:pt x="9972296" y="3533970"/>
                  <a:pt x="9977426" y="3532197"/>
                  <a:pt x="9982493" y="3530487"/>
                </a:cubicBezTo>
                <a:lnTo>
                  <a:pt x="9988509" y="3528460"/>
                </a:lnTo>
                <a:cubicBezTo>
                  <a:pt x="9998137" y="3525167"/>
                  <a:pt x="10007637" y="3521873"/>
                  <a:pt x="10017137" y="3518706"/>
                </a:cubicBezTo>
                <a:cubicBezTo>
                  <a:pt x="10034808" y="3524787"/>
                  <a:pt x="10052858" y="3531247"/>
                  <a:pt x="10071035" y="3537834"/>
                </a:cubicBezTo>
                <a:close/>
                <a:moveTo>
                  <a:pt x="6570126" y="2278479"/>
                </a:moveTo>
                <a:cubicBezTo>
                  <a:pt x="6538332" y="2292539"/>
                  <a:pt x="6505525" y="2306410"/>
                  <a:pt x="6472527" y="2319900"/>
                </a:cubicBezTo>
                <a:cubicBezTo>
                  <a:pt x="6461380" y="2283229"/>
                  <a:pt x="6449727" y="2248522"/>
                  <a:pt x="6436996" y="2214194"/>
                </a:cubicBezTo>
                <a:cubicBezTo>
                  <a:pt x="6468157" y="2200007"/>
                  <a:pt x="6500015" y="2184933"/>
                  <a:pt x="6531873" y="2169416"/>
                </a:cubicBezTo>
                <a:cubicBezTo>
                  <a:pt x="6545743" y="2204947"/>
                  <a:pt x="6558283" y="2240731"/>
                  <a:pt x="6570126" y="2278479"/>
                </a:cubicBezTo>
                <a:close/>
                <a:moveTo>
                  <a:pt x="6420086" y="2207354"/>
                </a:moveTo>
                <a:cubicBezTo>
                  <a:pt x="6388545" y="2221668"/>
                  <a:pt x="6356434" y="2235665"/>
                  <a:pt x="6324450" y="2249155"/>
                </a:cubicBezTo>
                <a:cubicBezTo>
                  <a:pt x="6311719" y="2214194"/>
                  <a:pt x="6298609" y="2181006"/>
                  <a:pt x="6284485" y="2147946"/>
                </a:cubicBezTo>
                <a:cubicBezTo>
                  <a:pt x="6315520" y="2133442"/>
                  <a:pt x="6346617" y="2118431"/>
                  <a:pt x="6377081" y="2103358"/>
                </a:cubicBezTo>
                <a:cubicBezTo>
                  <a:pt x="6392408" y="2137369"/>
                  <a:pt x="6406849" y="2172266"/>
                  <a:pt x="6420086" y="2207354"/>
                </a:cubicBezTo>
                <a:close/>
                <a:moveTo>
                  <a:pt x="5336486" y="1096583"/>
                </a:moveTo>
                <a:cubicBezTo>
                  <a:pt x="5464740" y="1145731"/>
                  <a:pt x="5564049" y="1205773"/>
                  <a:pt x="5648981" y="1285385"/>
                </a:cubicBezTo>
                <a:cubicBezTo>
                  <a:pt x="5993208" y="1608331"/>
                  <a:pt x="6148125" y="1886118"/>
                  <a:pt x="6244584" y="2092021"/>
                </a:cubicBezTo>
                <a:cubicBezTo>
                  <a:pt x="6252185" y="2108234"/>
                  <a:pt x="6259722" y="2124955"/>
                  <a:pt x="6267068" y="2141802"/>
                </a:cubicBezTo>
                <a:cubicBezTo>
                  <a:pt x="6236351" y="2156052"/>
                  <a:pt x="6204937" y="2170113"/>
                  <a:pt x="6173459" y="2183666"/>
                </a:cubicBezTo>
                <a:cubicBezTo>
                  <a:pt x="6157942" y="2146679"/>
                  <a:pt x="6141982" y="2111338"/>
                  <a:pt x="6124818" y="2075933"/>
                </a:cubicBezTo>
                <a:cubicBezTo>
                  <a:pt x="6012905" y="1844950"/>
                  <a:pt x="5853807" y="1567923"/>
                  <a:pt x="5522438" y="1264548"/>
                </a:cubicBezTo>
                <a:cubicBezTo>
                  <a:pt x="5443839" y="1192536"/>
                  <a:pt x="5349090" y="1136041"/>
                  <a:pt x="5233250" y="1091897"/>
                </a:cubicBezTo>
                <a:cubicBezTo>
                  <a:pt x="5246994" y="1085816"/>
                  <a:pt x="5260864" y="1080180"/>
                  <a:pt x="5274671" y="1075113"/>
                </a:cubicBezTo>
                <a:cubicBezTo>
                  <a:pt x="5295255" y="1081573"/>
                  <a:pt x="5316092" y="1088793"/>
                  <a:pt x="5336550" y="1096647"/>
                </a:cubicBezTo>
                <a:close/>
                <a:moveTo>
                  <a:pt x="5174918" y="1085373"/>
                </a:moveTo>
                <a:cubicBezTo>
                  <a:pt x="5183025" y="1088096"/>
                  <a:pt x="5190689" y="1090693"/>
                  <a:pt x="5198099" y="1093353"/>
                </a:cubicBezTo>
                <a:cubicBezTo>
                  <a:pt x="5186002" y="1099307"/>
                  <a:pt x="5173778" y="1105640"/>
                  <a:pt x="5161681" y="1112354"/>
                </a:cubicBezTo>
                <a:cubicBezTo>
                  <a:pt x="5133371" y="1100130"/>
                  <a:pt x="5103666" y="1088856"/>
                  <a:pt x="5071176" y="1078026"/>
                </a:cubicBezTo>
                <a:cubicBezTo>
                  <a:pt x="5084033" y="1073529"/>
                  <a:pt x="5096890" y="1069349"/>
                  <a:pt x="5109557" y="1065549"/>
                </a:cubicBezTo>
                <a:cubicBezTo>
                  <a:pt x="5131344" y="1071439"/>
                  <a:pt x="5153321" y="1078090"/>
                  <a:pt x="5174855" y="1085373"/>
                </a:cubicBezTo>
                <a:close/>
                <a:moveTo>
                  <a:pt x="5013351" y="1074099"/>
                </a:moveTo>
                <a:cubicBezTo>
                  <a:pt x="5019367" y="1075873"/>
                  <a:pt x="5025004" y="1077583"/>
                  <a:pt x="5030515" y="1079230"/>
                </a:cubicBezTo>
                <a:cubicBezTo>
                  <a:pt x="5019177" y="1083790"/>
                  <a:pt x="5007714" y="1088603"/>
                  <a:pt x="4996377" y="1093733"/>
                </a:cubicBezTo>
                <a:cubicBezTo>
                  <a:pt x="4970599" y="1083980"/>
                  <a:pt x="4943936" y="1074986"/>
                  <a:pt x="4915118" y="1066373"/>
                </a:cubicBezTo>
                <a:cubicBezTo>
                  <a:pt x="4926581" y="1063142"/>
                  <a:pt x="4938299" y="1060039"/>
                  <a:pt x="4949952" y="1057252"/>
                </a:cubicBezTo>
                <a:cubicBezTo>
                  <a:pt x="4971233" y="1062319"/>
                  <a:pt x="4992577" y="1068019"/>
                  <a:pt x="5013351" y="1074163"/>
                </a:cubicBezTo>
                <a:close/>
                <a:moveTo>
                  <a:pt x="4851720" y="1062826"/>
                </a:moveTo>
                <a:cubicBezTo>
                  <a:pt x="4857356" y="1064282"/>
                  <a:pt x="4862803" y="1065739"/>
                  <a:pt x="4868060" y="1067133"/>
                </a:cubicBezTo>
                <a:cubicBezTo>
                  <a:pt x="4857673" y="1070553"/>
                  <a:pt x="4847159" y="1074226"/>
                  <a:pt x="4836709" y="1078090"/>
                </a:cubicBezTo>
                <a:cubicBezTo>
                  <a:pt x="4813465" y="1070236"/>
                  <a:pt x="4789588" y="1062952"/>
                  <a:pt x="4764254" y="1056049"/>
                </a:cubicBezTo>
                <a:cubicBezTo>
                  <a:pt x="4774641" y="1053706"/>
                  <a:pt x="4784964" y="1051489"/>
                  <a:pt x="4795098" y="1049525"/>
                </a:cubicBezTo>
                <a:cubicBezTo>
                  <a:pt x="4813845" y="1053516"/>
                  <a:pt x="4832846" y="1058012"/>
                  <a:pt x="4851720" y="1062889"/>
                </a:cubicBezTo>
                <a:close/>
                <a:moveTo>
                  <a:pt x="4690089" y="1051552"/>
                </a:moveTo>
                <a:cubicBezTo>
                  <a:pt x="4697182" y="1053199"/>
                  <a:pt x="4704022" y="1054782"/>
                  <a:pt x="4710672" y="1056366"/>
                </a:cubicBezTo>
                <a:cubicBezTo>
                  <a:pt x="4701299" y="1058962"/>
                  <a:pt x="4691925" y="1061686"/>
                  <a:pt x="4682488" y="1064536"/>
                </a:cubicBezTo>
                <a:cubicBezTo>
                  <a:pt x="4661081" y="1057886"/>
                  <a:pt x="4639230" y="1051806"/>
                  <a:pt x="4616177" y="1045979"/>
                </a:cubicBezTo>
                <a:cubicBezTo>
                  <a:pt x="4624980" y="1044395"/>
                  <a:pt x="4633720" y="1042875"/>
                  <a:pt x="4642334" y="1041482"/>
                </a:cubicBezTo>
                <a:cubicBezTo>
                  <a:pt x="4657598" y="1044395"/>
                  <a:pt x="4673621" y="1047752"/>
                  <a:pt x="4690025" y="1051489"/>
                </a:cubicBezTo>
                <a:close/>
                <a:moveTo>
                  <a:pt x="4458979" y="1027928"/>
                </a:moveTo>
                <a:cubicBezTo>
                  <a:pt x="4454229" y="1028688"/>
                  <a:pt x="4449542" y="1029448"/>
                  <a:pt x="4444855" y="1030272"/>
                </a:cubicBezTo>
                <a:cubicBezTo>
                  <a:pt x="4433582" y="1027801"/>
                  <a:pt x="4421991" y="1025458"/>
                  <a:pt x="4409958" y="1023115"/>
                </a:cubicBezTo>
                <a:cubicBezTo>
                  <a:pt x="4413504" y="1022861"/>
                  <a:pt x="4416924" y="1022608"/>
                  <a:pt x="4420408" y="1022418"/>
                </a:cubicBezTo>
                <a:cubicBezTo>
                  <a:pt x="4433138" y="1024065"/>
                  <a:pt x="4446058" y="1025901"/>
                  <a:pt x="4458979" y="1027928"/>
                </a:cubicBezTo>
                <a:close/>
                <a:moveTo>
                  <a:pt x="4312675" y="1020391"/>
                </a:moveTo>
                <a:cubicBezTo>
                  <a:pt x="4310078" y="1020771"/>
                  <a:pt x="4307418" y="1021151"/>
                  <a:pt x="4304758" y="1021531"/>
                </a:cubicBezTo>
                <a:cubicBezTo>
                  <a:pt x="4295891" y="1019695"/>
                  <a:pt x="4286834" y="1017921"/>
                  <a:pt x="4277777" y="1016211"/>
                </a:cubicBezTo>
                <a:cubicBezTo>
                  <a:pt x="4278600" y="1016211"/>
                  <a:pt x="4279424" y="1016148"/>
                  <a:pt x="4280247" y="1016084"/>
                </a:cubicBezTo>
                <a:cubicBezTo>
                  <a:pt x="4291141" y="1017415"/>
                  <a:pt x="4301971" y="1018871"/>
                  <a:pt x="4312738" y="1020391"/>
                </a:cubicBezTo>
                <a:close/>
                <a:moveTo>
                  <a:pt x="4706302" y="2473804"/>
                </a:moveTo>
                <a:cubicBezTo>
                  <a:pt x="4698702" y="2470701"/>
                  <a:pt x="4691038" y="2467534"/>
                  <a:pt x="4683375" y="2464304"/>
                </a:cubicBezTo>
                <a:cubicBezTo>
                  <a:pt x="4694585" y="2465508"/>
                  <a:pt x="4705796" y="2466648"/>
                  <a:pt x="4716816" y="2467661"/>
                </a:cubicBezTo>
                <a:cubicBezTo>
                  <a:pt x="4724226" y="2471651"/>
                  <a:pt x="4731763" y="2475641"/>
                  <a:pt x="4739363" y="2479568"/>
                </a:cubicBezTo>
                <a:cubicBezTo>
                  <a:pt x="4728343" y="2477731"/>
                  <a:pt x="4717323" y="2475831"/>
                  <a:pt x="4706302" y="2473804"/>
                </a:cubicBezTo>
                <a:close/>
                <a:moveTo>
                  <a:pt x="7218108" y="4157757"/>
                </a:moveTo>
                <a:cubicBezTo>
                  <a:pt x="7211394" y="4146864"/>
                  <a:pt x="7204744" y="4135907"/>
                  <a:pt x="7198347" y="4125013"/>
                </a:cubicBezTo>
                <a:cubicBezTo>
                  <a:pt x="7255032" y="4172958"/>
                  <a:pt x="7315073" y="4216785"/>
                  <a:pt x="7377269" y="4255357"/>
                </a:cubicBezTo>
                <a:cubicBezTo>
                  <a:pt x="7584818" y="4384180"/>
                  <a:pt x="7812444" y="4452265"/>
                  <a:pt x="8035573" y="4452265"/>
                </a:cubicBezTo>
                <a:lnTo>
                  <a:pt x="8035700" y="4452265"/>
                </a:lnTo>
                <a:cubicBezTo>
                  <a:pt x="8040577" y="4452265"/>
                  <a:pt x="8045517" y="4452265"/>
                  <a:pt x="8050393" y="4452202"/>
                </a:cubicBezTo>
                <a:cubicBezTo>
                  <a:pt x="8217408" y="4450492"/>
                  <a:pt x="8396583" y="4401914"/>
                  <a:pt x="8582851" y="4307861"/>
                </a:cubicBezTo>
                <a:cubicBezTo>
                  <a:pt x="8663350" y="4267137"/>
                  <a:pt x="8750943" y="4241423"/>
                  <a:pt x="8843158" y="4231353"/>
                </a:cubicBezTo>
                <a:cubicBezTo>
                  <a:pt x="9018786" y="4212289"/>
                  <a:pt x="9196061" y="4244526"/>
                  <a:pt x="9367510" y="4275687"/>
                </a:cubicBezTo>
                <a:cubicBezTo>
                  <a:pt x="9448008" y="4290318"/>
                  <a:pt x="9524137" y="4304125"/>
                  <a:pt x="9599949" y="4313245"/>
                </a:cubicBezTo>
                <a:cubicBezTo>
                  <a:pt x="9624269" y="4349852"/>
                  <a:pt x="9650047" y="4386397"/>
                  <a:pt x="9676584" y="4422118"/>
                </a:cubicBezTo>
                <a:cubicBezTo>
                  <a:pt x="9590576" y="4416164"/>
                  <a:pt x="9503807" y="4403751"/>
                  <a:pt x="9412160" y="4390513"/>
                </a:cubicBezTo>
                <a:lnTo>
                  <a:pt x="9411654" y="4390513"/>
                </a:lnTo>
                <a:cubicBezTo>
                  <a:pt x="9244070" y="4366320"/>
                  <a:pt x="9070785" y="4341366"/>
                  <a:pt x="8900983" y="4361570"/>
                </a:cubicBezTo>
                <a:cubicBezTo>
                  <a:pt x="8805157" y="4373033"/>
                  <a:pt x="8718832" y="4398557"/>
                  <a:pt x="8637002" y="4439788"/>
                </a:cubicBezTo>
                <a:cubicBezTo>
                  <a:pt x="8456624" y="4530484"/>
                  <a:pt x="8278653" y="4574882"/>
                  <a:pt x="8107648" y="4571715"/>
                </a:cubicBezTo>
                <a:cubicBezTo>
                  <a:pt x="7794584" y="4566712"/>
                  <a:pt x="7470434" y="4415847"/>
                  <a:pt x="7218171" y="4157820"/>
                </a:cubicBezTo>
                <a:close/>
                <a:moveTo>
                  <a:pt x="9996110" y="3511486"/>
                </a:moveTo>
                <a:cubicBezTo>
                  <a:pt x="9990156" y="3513513"/>
                  <a:pt x="9984140" y="3515603"/>
                  <a:pt x="9978060" y="3517693"/>
                </a:cubicBezTo>
                <a:lnTo>
                  <a:pt x="9970586" y="3520290"/>
                </a:lnTo>
                <a:cubicBezTo>
                  <a:pt x="9964126" y="3522506"/>
                  <a:pt x="9957602" y="3524787"/>
                  <a:pt x="9951016" y="3527003"/>
                </a:cubicBezTo>
                <a:cubicBezTo>
                  <a:pt x="9935245" y="3518390"/>
                  <a:pt x="9918968" y="3509713"/>
                  <a:pt x="9902437" y="3501036"/>
                </a:cubicBezTo>
                <a:cubicBezTo>
                  <a:pt x="9916624" y="3499009"/>
                  <a:pt x="9931571" y="3496919"/>
                  <a:pt x="9946582" y="3495019"/>
                </a:cubicBezTo>
                <a:cubicBezTo>
                  <a:pt x="9962796" y="3500276"/>
                  <a:pt x="9979390" y="3505849"/>
                  <a:pt x="9996110" y="3511549"/>
                </a:cubicBezTo>
                <a:close/>
                <a:moveTo>
                  <a:pt x="6679633" y="2228128"/>
                </a:moveTo>
                <a:cubicBezTo>
                  <a:pt x="6647142" y="2243708"/>
                  <a:pt x="6614588" y="2258782"/>
                  <a:pt x="6582541" y="2272969"/>
                </a:cubicBezTo>
                <a:cubicBezTo>
                  <a:pt x="6570823" y="2235665"/>
                  <a:pt x="6557903" y="2198867"/>
                  <a:pt x="6544032" y="2163463"/>
                </a:cubicBezTo>
                <a:cubicBezTo>
                  <a:pt x="6574686" y="2148389"/>
                  <a:pt x="6605911" y="2132492"/>
                  <a:pt x="6636945" y="2116278"/>
                </a:cubicBezTo>
                <a:cubicBezTo>
                  <a:pt x="6652652" y="2153139"/>
                  <a:pt x="6666966" y="2190760"/>
                  <a:pt x="6679570" y="2228191"/>
                </a:cubicBezTo>
                <a:close/>
                <a:moveTo>
                  <a:pt x="6508438" y="2112415"/>
                </a:moveTo>
                <a:cubicBezTo>
                  <a:pt x="6514835" y="2127172"/>
                  <a:pt x="6521042" y="2142182"/>
                  <a:pt x="6526996" y="2157002"/>
                </a:cubicBezTo>
                <a:cubicBezTo>
                  <a:pt x="6495834" y="2172266"/>
                  <a:pt x="6464040" y="2187277"/>
                  <a:pt x="6432373" y="2201780"/>
                </a:cubicBezTo>
                <a:cubicBezTo>
                  <a:pt x="6419199" y="2166883"/>
                  <a:pt x="6404695" y="2131795"/>
                  <a:pt x="6389115" y="2097404"/>
                </a:cubicBezTo>
                <a:cubicBezTo>
                  <a:pt x="6418756" y="2082584"/>
                  <a:pt x="6449220" y="2066877"/>
                  <a:pt x="6479874" y="2050599"/>
                </a:cubicBezTo>
                <a:cubicBezTo>
                  <a:pt x="6489755" y="2071057"/>
                  <a:pt x="6499318" y="2091831"/>
                  <a:pt x="6508375" y="2112478"/>
                </a:cubicBezTo>
                <a:close/>
                <a:moveTo>
                  <a:pt x="5498054" y="1107857"/>
                </a:moveTo>
                <a:cubicBezTo>
                  <a:pt x="5610284" y="1157068"/>
                  <a:pt x="5704019" y="1218693"/>
                  <a:pt x="5784645" y="1296342"/>
                </a:cubicBezTo>
                <a:cubicBezTo>
                  <a:pt x="6140778" y="1639301"/>
                  <a:pt x="6290312" y="1913986"/>
                  <a:pt x="6371698" y="2091641"/>
                </a:cubicBezTo>
                <a:cubicBezTo>
                  <a:pt x="6341044" y="2106904"/>
                  <a:pt x="6310010" y="2121851"/>
                  <a:pt x="6279355" y="2136165"/>
                </a:cubicBezTo>
                <a:cubicBezTo>
                  <a:pt x="6272325" y="2120015"/>
                  <a:pt x="6264788" y="2103294"/>
                  <a:pt x="6256871" y="2086320"/>
                </a:cubicBezTo>
                <a:cubicBezTo>
                  <a:pt x="6159905" y="1879342"/>
                  <a:pt x="6004164" y="1600160"/>
                  <a:pt x="5658228" y="1275568"/>
                </a:cubicBezTo>
                <a:cubicBezTo>
                  <a:pt x="5571966" y="1194689"/>
                  <a:pt x="5471263" y="1133761"/>
                  <a:pt x="5341300" y="1083980"/>
                </a:cubicBezTo>
                <a:cubicBezTo>
                  <a:pt x="5326099" y="1078153"/>
                  <a:pt x="5310772" y="1072706"/>
                  <a:pt x="5295572" y="1067703"/>
                </a:cubicBezTo>
                <a:cubicBezTo>
                  <a:pt x="5310139" y="1062826"/>
                  <a:pt x="5324769" y="1058456"/>
                  <a:pt x="5339336" y="1054656"/>
                </a:cubicBezTo>
                <a:cubicBezTo>
                  <a:pt x="5392348" y="1067006"/>
                  <a:pt x="5445676" y="1084930"/>
                  <a:pt x="5497927" y="1107794"/>
                </a:cubicBezTo>
                <a:close/>
                <a:moveTo>
                  <a:pt x="5253454" y="1068716"/>
                </a:moveTo>
                <a:cubicBezTo>
                  <a:pt x="5240724" y="1073783"/>
                  <a:pt x="5227930" y="1079293"/>
                  <a:pt x="5215263" y="1085120"/>
                </a:cubicBezTo>
                <a:cubicBezTo>
                  <a:pt x="5203483" y="1080813"/>
                  <a:pt x="5191385" y="1076569"/>
                  <a:pt x="5179225" y="1072516"/>
                </a:cubicBezTo>
                <a:cubicBezTo>
                  <a:pt x="5164278" y="1067513"/>
                  <a:pt x="5149331" y="1062826"/>
                  <a:pt x="5134574" y="1058519"/>
                </a:cubicBezTo>
                <a:cubicBezTo>
                  <a:pt x="5147748" y="1055036"/>
                  <a:pt x="5160985" y="1051932"/>
                  <a:pt x="5174158" y="1049272"/>
                </a:cubicBezTo>
                <a:cubicBezTo>
                  <a:pt x="5200443" y="1054529"/>
                  <a:pt x="5227106" y="1061052"/>
                  <a:pt x="5253454" y="1068716"/>
                </a:cubicBezTo>
                <a:close/>
                <a:moveTo>
                  <a:pt x="5085363" y="1059342"/>
                </a:moveTo>
                <a:cubicBezTo>
                  <a:pt x="5073835" y="1063079"/>
                  <a:pt x="5062309" y="1067133"/>
                  <a:pt x="5050782" y="1071439"/>
                </a:cubicBezTo>
                <a:cubicBezTo>
                  <a:pt x="5040015" y="1068019"/>
                  <a:pt x="5028995" y="1064663"/>
                  <a:pt x="5017151" y="1061179"/>
                </a:cubicBezTo>
                <a:cubicBezTo>
                  <a:pt x="5004547" y="1057442"/>
                  <a:pt x="4991943" y="1053959"/>
                  <a:pt x="4979403" y="1050729"/>
                </a:cubicBezTo>
                <a:cubicBezTo>
                  <a:pt x="4990930" y="1048322"/>
                  <a:pt x="5002521" y="1046169"/>
                  <a:pt x="5014237" y="1044269"/>
                </a:cubicBezTo>
                <a:cubicBezTo>
                  <a:pt x="5037671" y="1048449"/>
                  <a:pt x="5061548" y="1053579"/>
                  <a:pt x="5085363" y="1059406"/>
                </a:cubicBezTo>
                <a:close/>
                <a:moveTo>
                  <a:pt x="4921958" y="1050982"/>
                </a:moveTo>
                <a:cubicBezTo>
                  <a:pt x="4911951" y="1053642"/>
                  <a:pt x="4901881" y="1056556"/>
                  <a:pt x="4891811" y="1059659"/>
                </a:cubicBezTo>
                <a:cubicBezTo>
                  <a:pt x="4879840" y="1056302"/>
                  <a:pt x="4867870" y="1053072"/>
                  <a:pt x="4855076" y="1049715"/>
                </a:cubicBezTo>
                <a:cubicBezTo>
                  <a:pt x="4846589" y="1047499"/>
                  <a:pt x="4837976" y="1045409"/>
                  <a:pt x="4829299" y="1043319"/>
                </a:cubicBezTo>
                <a:cubicBezTo>
                  <a:pt x="4838989" y="1041735"/>
                  <a:pt x="4848553" y="1040342"/>
                  <a:pt x="4857863" y="1039075"/>
                </a:cubicBezTo>
                <a:cubicBezTo>
                  <a:pt x="4879144" y="1042432"/>
                  <a:pt x="4900614" y="1046422"/>
                  <a:pt x="4921895" y="1050919"/>
                </a:cubicBezTo>
                <a:close/>
                <a:moveTo>
                  <a:pt x="3426110" y="1415855"/>
                </a:moveTo>
                <a:cubicBezTo>
                  <a:pt x="3449608" y="1398818"/>
                  <a:pt x="3473675" y="1382035"/>
                  <a:pt x="3497806" y="1365694"/>
                </a:cubicBezTo>
                <a:cubicBezTo>
                  <a:pt x="3521746" y="1395842"/>
                  <a:pt x="3545687" y="1427826"/>
                  <a:pt x="3570831" y="1463293"/>
                </a:cubicBezTo>
                <a:cubicBezTo>
                  <a:pt x="3547334" y="1482737"/>
                  <a:pt x="3523773" y="1502878"/>
                  <a:pt x="3500846" y="1523208"/>
                </a:cubicBezTo>
                <a:cubicBezTo>
                  <a:pt x="3473865" y="1482991"/>
                  <a:pt x="3449354" y="1447776"/>
                  <a:pt x="3426110" y="1415855"/>
                </a:cubicBezTo>
                <a:close/>
                <a:moveTo>
                  <a:pt x="3579318" y="1475327"/>
                </a:moveTo>
                <a:cubicBezTo>
                  <a:pt x="3604209" y="1510731"/>
                  <a:pt x="3630113" y="1549176"/>
                  <a:pt x="3662604" y="1598957"/>
                </a:cubicBezTo>
                <a:cubicBezTo>
                  <a:pt x="3640626" y="1621504"/>
                  <a:pt x="3618522" y="1645128"/>
                  <a:pt x="3596608" y="1669132"/>
                </a:cubicBezTo>
                <a:lnTo>
                  <a:pt x="3572794" y="1632651"/>
                </a:lnTo>
                <a:cubicBezTo>
                  <a:pt x="3552021" y="1600794"/>
                  <a:pt x="3530613" y="1567860"/>
                  <a:pt x="3509016" y="1535495"/>
                </a:cubicBezTo>
                <a:cubicBezTo>
                  <a:pt x="3532640" y="1514595"/>
                  <a:pt x="3556264" y="1494391"/>
                  <a:pt x="3579318" y="1475390"/>
                </a:cubicBezTo>
                <a:close/>
                <a:moveTo>
                  <a:pt x="3669570" y="1609661"/>
                </a:moveTo>
                <a:cubicBezTo>
                  <a:pt x="3682237" y="1629168"/>
                  <a:pt x="3694905" y="1648675"/>
                  <a:pt x="3707445" y="1668119"/>
                </a:cubicBezTo>
                <a:lnTo>
                  <a:pt x="3710485" y="1672806"/>
                </a:lnTo>
                <a:cubicBezTo>
                  <a:pt x="3730182" y="1703270"/>
                  <a:pt x="3750512" y="1734747"/>
                  <a:pt x="3771096" y="1765845"/>
                </a:cubicBezTo>
                <a:cubicBezTo>
                  <a:pt x="3751843" y="1790862"/>
                  <a:pt x="3732652" y="1816703"/>
                  <a:pt x="3714032" y="1842734"/>
                </a:cubicBezTo>
                <a:cubicBezTo>
                  <a:pt x="3674890" y="1788202"/>
                  <a:pt x="3638030" y="1732467"/>
                  <a:pt x="3603829" y="1680153"/>
                </a:cubicBezTo>
                <a:cubicBezTo>
                  <a:pt x="3625553" y="1656085"/>
                  <a:pt x="3647656" y="1632398"/>
                  <a:pt x="3669570" y="1609597"/>
                </a:cubicBezTo>
                <a:close/>
                <a:moveTo>
                  <a:pt x="3779013" y="1777815"/>
                </a:moveTo>
                <a:cubicBezTo>
                  <a:pt x="3812961" y="1828990"/>
                  <a:pt x="3841968" y="1870664"/>
                  <a:pt x="3869963" y="1908539"/>
                </a:cubicBezTo>
                <a:cubicBezTo>
                  <a:pt x="3882503" y="1925576"/>
                  <a:pt x="3895423" y="1942423"/>
                  <a:pt x="3908344" y="1958700"/>
                </a:cubicBezTo>
                <a:cubicBezTo>
                  <a:pt x="3894473" y="1981944"/>
                  <a:pt x="3880096" y="2005632"/>
                  <a:pt x="3865656" y="2029256"/>
                </a:cubicBezTo>
                <a:cubicBezTo>
                  <a:pt x="3825248" y="1986251"/>
                  <a:pt x="3785917" y="1939510"/>
                  <a:pt x="3748866" y="1890172"/>
                </a:cubicBezTo>
                <a:cubicBezTo>
                  <a:pt x="3740316" y="1878898"/>
                  <a:pt x="3731449" y="1866864"/>
                  <a:pt x="3722455" y="1854451"/>
                </a:cubicBezTo>
                <a:cubicBezTo>
                  <a:pt x="3740822" y="1828737"/>
                  <a:pt x="3759823" y="1803023"/>
                  <a:pt x="3779077" y="1777879"/>
                </a:cubicBezTo>
                <a:close/>
                <a:moveTo>
                  <a:pt x="3917274" y="1970037"/>
                </a:moveTo>
                <a:cubicBezTo>
                  <a:pt x="3967815" y="2033056"/>
                  <a:pt x="4021143" y="2091197"/>
                  <a:pt x="4075865" y="2142942"/>
                </a:cubicBezTo>
                <a:cubicBezTo>
                  <a:pt x="4066301" y="2158649"/>
                  <a:pt x="4056358" y="2174863"/>
                  <a:pt x="4045654" y="2192217"/>
                </a:cubicBezTo>
                <a:cubicBezTo>
                  <a:pt x="3985993" y="2146679"/>
                  <a:pt x="3928674" y="2095377"/>
                  <a:pt x="3875219" y="2039453"/>
                </a:cubicBezTo>
                <a:cubicBezTo>
                  <a:pt x="3889216" y="2016715"/>
                  <a:pt x="3903277" y="1993345"/>
                  <a:pt x="3917210" y="1970037"/>
                </a:cubicBezTo>
                <a:close/>
                <a:moveTo>
                  <a:pt x="10724843" y="3596228"/>
                </a:moveTo>
                <a:cubicBezTo>
                  <a:pt x="10701409" y="3599079"/>
                  <a:pt x="10679432" y="3601232"/>
                  <a:pt x="10657962" y="3602942"/>
                </a:cubicBezTo>
                <a:cubicBezTo>
                  <a:pt x="10667145" y="3583561"/>
                  <a:pt x="10675822" y="3565764"/>
                  <a:pt x="10684435" y="3548791"/>
                </a:cubicBezTo>
                <a:cubicBezTo>
                  <a:pt x="10694695" y="3528650"/>
                  <a:pt x="10705082" y="3508003"/>
                  <a:pt x="10716166" y="3485709"/>
                </a:cubicBezTo>
                <a:cubicBezTo>
                  <a:pt x="10737257" y="3480769"/>
                  <a:pt x="10758791" y="3475259"/>
                  <a:pt x="10781592" y="3468988"/>
                </a:cubicBezTo>
                <a:cubicBezTo>
                  <a:pt x="10769874" y="3495336"/>
                  <a:pt x="10757651" y="3522570"/>
                  <a:pt x="10745111" y="3550184"/>
                </a:cubicBezTo>
                <a:cubicBezTo>
                  <a:pt x="10738587" y="3564624"/>
                  <a:pt x="10731937" y="3579698"/>
                  <a:pt x="10724843" y="3596292"/>
                </a:cubicBezTo>
                <a:close/>
                <a:moveTo>
                  <a:pt x="10788685" y="3452901"/>
                </a:moveTo>
                <a:cubicBezTo>
                  <a:pt x="10766455" y="3459108"/>
                  <a:pt x="10744794" y="3464745"/>
                  <a:pt x="10724083" y="3469812"/>
                </a:cubicBezTo>
                <a:cubicBezTo>
                  <a:pt x="10744034" y="3429657"/>
                  <a:pt x="10763604" y="3389756"/>
                  <a:pt x="10782288" y="3350995"/>
                </a:cubicBezTo>
                <a:cubicBezTo>
                  <a:pt x="10802492" y="3342761"/>
                  <a:pt x="10823076" y="3334021"/>
                  <a:pt x="10844800" y="3324331"/>
                </a:cubicBezTo>
                <a:cubicBezTo>
                  <a:pt x="10826876" y="3366069"/>
                  <a:pt x="10808002" y="3409263"/>
                  <a:pt x="10788685" y="3452901"/>
                </a:cubicBezTo>
                <a:close/>
                <a:moveTo>
                  <a:pt x="10852717" y="3306027"/>
                </a:moveTo>
                <a:cubicBezTo>
                  <a:pt x="10831183" y="3315781"/>
                  <a:pt x="10810916" y="3324584"/>
                  <a:pt x="10791029" y="3332818"/>
                </a:cubicBezTo>
                <a:cubicBezTo>
                  <a:pt x="10810472" y="3292220"/>
                  <a:pt x="10829726" y="3251496"/>
                  <a:pt x="10848220" y="3211405"/>
                </a:cubicBezTo>
                <a:cubicBezTo>
                  <a:pt x="10866650" y="3200384"/>
                  <a:pt x="10886284" y="3188224"/>
                  <a:pt x="10907945" y="3174417"/>
                </a:cubicBezTo>
                <a:cubicBezTo>
                  <a:pt x="10890211" y="3217421"/>
                  <a:pt x="10871717" y="3261629"/>
                  <a:pt x="10852717" y="3306027"/>
                </a:cubicBezTo>
                <a:close/>
                <a:moveTo>
                  <a:pt x="10916939" y="3152630"/>
                </a:moveTo>
                <a:cubicBezTo>
                  <a:pt x="10895595" y="3166310"/>
                  <a:pt x="10876341" y="3178470"/>
                  <a:pt x="10858354" y="3189491"/>
                </a:cubicBezTo>
                <a:cubicBezTo>
                  <a:pt x="10872034" y="3159596"/>
                  <a:pt x="10885208" y="3130399"/>
                  <a:pt x="10897558" y="3102595"/>
                </a:cubicBezTo>
                <a:cubicBezTo>
                  <a:pt x="10902498" y="3091575"/>
                  <a:pt x="10907375" y="3080618"/>
                  <a:pt x="10912189" y="3069724"/>
                </a:cubicBezTo>
                <a:lnTo>
                  <a:pt x="10913898" y="3065924"/>
                </a:lnTo>
                <a:cubicBezTo>
                  <a:pt x="10931253" y="3051737"/>
                  <a:pt x="10949619" y="3036346"/>
                  <a:pt x="10970837" y="3018296"/>
                </a:cubicBezTo>
                <a:cubicBezTo>
                  <a:pt x="10965833" y="3031026"/>
                  <a:pt x="10960766" y="3043820"/>
                  <a:pt x="10955636" y="3056677"/>
                </a:cubicBezTo>
                <a:cubicBezTo>
                  <a:pt x="10943096" y="3088281"/>
                  <a:pt x="10930112" y="3120519"/>
                  <a:pt x="10917002" y="3152630"/>
                </a:cubicBezTo>
                <a:close/>
                <a:moveTo>
                  <a:pt x="10981223" y="2991442"/>
                </a:moveTo>
                <a:cubicBezTo>
                  <a:pt x="10960260" y="3009429"/>
                  <a:pt x="10942336" y="3024629"/>
                  <a:pt x="10925995" y="3038246"/>
                </a:cubicBezTo>
                <a:cubicBezTo>
                  <a:pt x="10945123" y="2994545"/>
                  <a:pt x="10963363" y="2952301"/>
                  <a:pt x="10980210" y="2912336"/>
                </a:cubicBezTo>
                <a:cubicBezTo>
                  <a:pt x="10998388" y="2892829"/>
                  <a:pt x="11016755" y="2872815"/>
                  <a:pt x="11033475" y="2854385"/>
                </a:cubicBezTo>
                <a:cubicBezTo>
                  <a:pt x="11016881" y="2898909"/>
                  <a:pt x="10999338" y="2944891"/>
                  <a:pt x="10981161" y="2991442"/>
                </a:cubicBezTo>
                <a:close/>
                <a:moveTo>
                  <a:pt x="11046142" y="2820374"/>
                </a:moveTo>
                <a:cubicBezTo>
                  <a:pt x="11030688" y="2837474"/>
                  <a:pt x="11013271" y="2856602"/>
                  <a:pt x="10995600" y="2875792"/>
                </a:cubicBezTo>
                <a:cubicBezTo>
                  <a:pt x="11013778" y="2832218"/>
                  <a:pt x="11031448" y="2789023"/>
                  <a:pt x="11048169" y="2747159"/>
                </a:cubicBezTo>
                <a:cubicBezTo>
                  <a:pt x="11061975" y="2728285"/>
                  <a:pt x="11076670" y="2708081"/>
                  <a:pt x="11095734" y="2681670"/>
                </a:cubicBezTo>
                <a:lnTo>
                  <a:pt x="11095986" y="2681353"/>
                </a:lnTo>
                <a:cubicBezTo>
                  <a:pt x="11079963" y="2727145"/>
                  <a:pt x="11063306" y="2773759"/>
                  <a:pt x="11046142" y="2820374"/>
                </a:cubicBezTo>
                <a:close/>
                <a:moveTo>
                  <a:pt x="11111314" y="2637209"/>
                </a:moveTo>
                <a:cubicBezTo>
                  <a:pt x="11102383" y="2649496"/>
                  <a:pt x="11093580" y="2661656"/>
                  <a:pt x="11084777" y="2673753"/>
                </a:cubicBezTo>
                <a:lnTo>
                  <a:pt x="11080660" y="2679453"/>
                </a:lnTo>
                <a:cubicBezTo>
                  <a:pt x="11076416" y="2685343"/>
                  <a:pt x="11072173" y="2691170"/>
                  <a:pt x="11067929" y="2696997"/>
                </a:cubicBezTo>
                <a:cubicBezTo>
                  <a:pt x="11085093" y="2653169"/>
                  <a:pt x="11101877" y="2609088"/>
                  <a:pt x="11117964" y="2565640"/>
                </a:cubicBezTo>
                <a:lnTo>
                  <a:pt x="11121194" y="2560067"/>
                </a:lnTo>
                <a:cubicBezTo>
                  <a:pt x="11124804" y="2553987"/>
                  <a:pt x="11128351" y="2547843"/>
                  <a:pt x="11131961" y="2541700"/>
                </a:cubicBezTo>
                <a:cubicBezTo>
                  <a:pt x="11140511" y="2527006"/>
                  <a:pt x="11148999" y="2512502"/>
                  <a:pt x="11157485" y="2498062"/>
                </a:cubicBezTo>
                <a:cubicBezTo>
                  <a:pt x="11142665" y="2544170"/>
                  <a:pt x="11127147" y="2590848"/>
                  <a:pt x="11111250" y="2637209"/>
                </a:cubicBezTo>
                <a:close/>
                <a:moveTo>
                  <a:pt x="11175916" y="2440427"/>
                </a:moveTo>
                <a:cubicBezTo>
                  <a:pt x="11165022" y="2458667"/>
                  <a:pt x="11154318" y="2476845"/>
                  <a:pt x="11143805" y="2494832"/>
                </a:cubicBezTo>
                <a:cubicBezTo>
                  <a:pt x="11158942" y="2452461"/>
                  <a:pt x="11173572" y="2410279"/>
                  <a:pt x="11187443" y="2368922"/>
                </a:cubicBezTo>
                <a:lnTo>
                  <a:pt x="11189976" y="2361385"/>
                </a:lnTo>
                <a:cubicBezTo>
                  <a:pt x="11197639" y="2345298"/>
                  <a:pt x="11206760" y="2326170"/>
                  <a:pt x="11216513" y="2305840"/>
                </a:cubicBezTo>
                <a:cubicBezTo>
                  <a:pt x="11203656" y="2350048"/>
                  <a:pt x="11190040" y="2395142"/>
                  <a:pt x="11175916" y="2440427"/>
                </a:cubicBezTo>
                <a:close/>
                <a:moveTo>
                  <a:pt x="11237541" y="2231928"/>
                </a:moveTo>
                <a:cubicBezTo>
                  <a:pt x="11231524" y="2244025"/>
                  <a:pt x="11225380" y="2256628"/>
                  <a:pt x="11218857" y="2269929"/>
                </a:cubicBezTo>
                <a:cubicBezTo>
                  <a:pt x="11228420" y="2238071"/>
                  <a:pt x="11237984" y="2204567"/>
                  <a:pt x="11247801" y="2168530"/>
                </a:cubicBezTo>
                <a:cubicBezTo>
                  <a:pt x="11254008" y="2152569"/>
                  <a:pt x="11259835" y="2137812"/>
                  <a:pt x="11265345" y="2123815"/>
                </a:cubicBezTo>
                <a:cubicBezTo>
                  <a:pt x="11256161" y="2161943"/>
                  <a:pt x="11246978" y="2197663"/>
                  <a:pt x="11237541" y="2231865"/>
                </a:cubicBezTo>
                <a:close/>
                <a:moveTo>
                  <a:pt x="11177373" y="2356381"/>
                </a:moveTo>
                <a:cubicBezTo>
                  <a:pt x="11176929" y="2357268"/>
                  <a:pt x="11176549" y="2358155"/>
                  <a:pt x="11176105" y="2358978"/>
                </a:cubicBezTo>
                <a:cubicBezTo>
                  <a:pt x="11178449" y="2352328"/>
                  <a:pt x="11180792" y="2345551"/>
                  <a:pt x="11183199" y="2338711"/>
                </a:cubicBezTo>
                <a:cubicBezTo>
                  <a:pt x="11181236" y="2344664"/>
                  <a:pt x="11179335" y="2350554"/>
                  <a:pt x="11177373" y="2356381"/>
                </a:cubicBezTo>
                <a:close/>
                <a:moveTo>
                  <a:pt x="11035692" y="2672170"/>
                </a:moveTo>
                <a:cubicBezTo>
                  <a:pt x="11032968" y="2678377"/>
                  <a:pt x="11030245" y="2684583"/>
                  <a:pt x="11027522" y="2690854"/>
                </a:cubicBezTo>
                <a:cubicBezTo>
                  <a:pt x="11024608" y="2695541"/>
                  <a:pt x="11021758" y="2700164"/>
                  <a:pt x="11018908" y="2704724"/>
                </a:cubicBezTo>
                <a:cubicBezTo>
                  <a:pt x="11022835" y="2696934"/>
                  <a:pt x="11026698" y="2689207"/>
                  <a:pt x="11030561" y="2681417"/>
                </a:cubicBezTo>
                <a:cubicBezTo>
                  <a:pt x="11032272" y="2678377"/>
                  <a:pt x="11033982" y="2675273"/>
                  <a:pt x="11035692" y="2672170"/>
                </a:cubicBezTo>
                <a:close/>
                <a:moveTo>
                  <a:pt x="10900091" y="2902266"/>
                </a:moveTo>
                <a:cubicBezTo>
                  <a:pt x="10893821" y="2913793"/>
                  <a:pt x="10887488" y="2925384"/>
                  <a:pt x="10881027" y="2937100"/>
                </a:cubicBezTo>
                <a:lnTo>
                  <a:pt x="10880901" y="2937290"/>
                </a:lnTo>
                <a:cubicBezTo>
                  <a:pt x="10875391" y="2943561"/>
                  <a:pt x="10869754" y="2949957"/>
                  <a:pt x="10863991" y="2956418"/>
                </a:cubicBezTo>
                <a:cubicBezTo>
                  <a:pt x="10872224" y="2943497"/>
                  <a:pt x="10880141" y="2931084"/>
                  <a:pt x="10887804" y="2918923"/>
                </a:cubicBezTo>
                <a:cubicBezTo>
                  <a:pt x="10891921" y="2913350"/>
                  <a:pt x="10895974" y="2907776"/>
                  <a:pt x="10900028" y="2902266"/>
                </a:cubicBezTo>
                <a:close/>
                <a:moveTo>
                  <a:pt x="9174590" y="3074284"/>
                </a:moveTo>
                <a:cubicBezTo>
                  <a:pt x="9169334" y="3068077"/>
                  <a:pt x="9164077" y="3061871"/>
                  <a:pt x="9158757" y="3055664"/>
                </a:cubicBezTo>
                <a:cubicBezTo>
                  <a:pt x="9162114" y="3058387"/>
                  <a:pt x="9165534" y="3061174"/>
                  <a:pt x="9168828" y="3063897"/>
                </a:cubicBezTo>
                <a:cubicBezTo>
                  <a:pt x="9175541" y="3070547"/>
                  <a:pt x="9182255" y="3077324"/>
                  <a:pt x="9188968" y="3084038"/>
                </a:cubicBezTo>
                <a:cubicBezTo>
                  <a:pt x="9184218" y="3080808"/>
                  <a:pt x="9179404" y="3077514"/>
                  <a:pt x="9174528" y="3074284"/>
                </a:cubicBezTo>
                <a:close/>
                <a:moveTo>
                  <a:pt x="9037914" y="2941914"/>
                </a:moveTo>
                <a:cubicBezTo>
                  <a:pt x="9034493" y="2937544"/>
                  <a:pt x="9031010" y="2933110"/>
                  <a:pt x="9027463" y="2928613"/>
                </a:cubicBezTo>
                <a:cubicBezTo>
                  <a:pt x="9029617" y="2930577"/>
                  <a:pt x="9031770" y="2932604"/>
                  <a:pt x="9033860" y="2934504"/>
                </a:cubicBezTo>
                <a:cubicBezTo>
                  <a:pt x="9038231" y="2939317"/>
                  <a:pt x="9042664" y="2944194"/>
                  <a:pt x="9047097" y="2949071"/>
                </a:cubicBezTo>
                <a:cubicBezTo>
                  <a:pt x="9043994" y="2946664"/>
                  <a:pt x="9040954" y="2944257"/>
                  <a:pt x="9037914" y="2941914"/>
                </a:cubicBezTo>
                <a:close/>
                <a:moveTo>
                  <a:pt x="8904023" y="2799727"/>
                </a:moveTo>
                <a:cubicBezTo>
                  <a:pt x="8901680" y="2796497"/>
                  <a:pt x="8899273" y="2793203"/>
                  <a:pt x="8896866" y="2789910"/>
                </a:cubicBezTo>
                <a:cubicBezTo>
                  <a:pt x="8897500" y="2790543"/>
                  <a:pt x="8898134" y="2791240"/>
                  <a:pt x="8898767" y="2791873"/>
                </a:cubicBezTo>
                <a:cubicBezTo>
                  <a:pt x="8902250" y="2796053"/>
                  <a:pt x="8905670" y="2800107"/>
                  <a:pt x="8909027" y="2804097"/>
                </a:cubicBezTo>
                <a:cubicBezTo>
                  <a:pt x="8907317" y="2802640"/>
                  <a:pt x="8905670" y="2801120"/>
                  <a:pt x="8903960" y="2799727"/>
                </a:cubicBezTo>
                <a:close/>
                <a:moveTo>
                  <a:pt x="4502807" y="1021595"/>
                </a:moveTo>
                <a:cubicBezTo>
                  <a:pt x="4501794" y="1021405"/>
                  <a:pt x="4500780" y="1021215"/>
                  <a:pt x="4499767" y="1021088"/>
                </a:cubicBezTo>
                <a:cubicBezTo>
                  <a:pt x="4501160" y="1021215"/>
                  <a:pt x="4502554" y="1021341"/>
                  <a:pt x="4503947" y="1021468"/>
                </a:cubicBezTo>
                <a:cubicBezTo>
                  <a:pt x="4503567" y="1021468"/>
                  <a:pt x="4503187" y="1021531"/>
                  <a:pt x="4502807" y="1021595"/>
                </a:cubicBezTo>
                <a:close/>
                <a:moveTo>
                  <a:pt x="4279424" y="2304257"/>
                </a:moveTo>
                <a:cubicBezTo>
                  <a:pt x="4348839" y="2349921"/>
                  <a:pt x="4420408" y="2388619"/>
                  <a:pt x="4497106" y="2421933"/>
                </a:cubicBezTo>
                <a:cubicBezTo>
                  <a:pt x="4494193" y="2421363"/>
                  <a:pt x="4491280" y="2420730"/>
                  <a:pt x="4488430" y="2420160"/>
                </a:cubicBezTo>
                <a:cubicBezTo>
                  <a:pt x="4410084" y="2395332"/>
                  <a:pt x="4334652" y="2364678"/>
                  <a:pt x="4264224" y="2329021"/>
                </a:cubicBezTo>
                <a:cubicBezTo>
                  <a:pt x="4269354" y="2320724"/>
                  <a:pt x="4274420" y="2312427"/>
                  <a:pt x="4279424" y="2304257"/>
                </a:cubicBezTo>
                <a:close/>
                <a:moveTo>
                  <a:pt x="4636697" y="2458731"/>
                </a:moveTo>
                <a:cubicBezTo>
                  <a:pt x="4638217" y="2459427"/>
                  <a:pt x="4639674" y="2460124"/>
                  <a:pt x="4641194" y="2460757"/>
                </a:cubicBezTo>
                <a:cubicBezTo>
                  <a:pt x="4637330" y="2459934"/>
                  <a:pt x="4633594" y="2459111"/>
                  <a:pt x="4629857" y="2458224"/>
                </a:cubicBezTo>
                <a:cubicBezTo>
                  <a:pt x="4629160" y="2457971"/>
                  <a:pt x="4628464" y="2457717"/>
                  <a:pt x="4627767" y="2457527"/>
                </a:cubicBezTo>
                <a:cubicBezTo>
                  <a:pt x="4630744" y="2457907"/>
                  <a:pt x="4633720" y="2458351"/>
                  <a:pt x="4636697" y="2458731"/>
                </a:cubicBezTo>
                <a:close/>
                <a:moveTo>
                  <a:pt x="4779581" y="2499582"/>
                </a:moveTo>
                <a:cubicBezTo>
                  <a:pt x="4781164" y="2500342"/>
                  <a:pt x="4782748" y="2501102"/>
                  <a:pt x="4784331" y="2501862"/>
                </a:cubicBezTo>
                <a:cubicBezTo>
                  <a:pt x="4780721" y="2501039"/>
                  <a:pt x="4777111" y="2500215"/>
                  <a:pt x="4773564" y="2499328"/>
                </a:cubicBezTo>
                <a:cubicBezTo>
                  <a:pt x="4772551" y="2498948"/>
                  <a:pt x="4771474" y="2498568"/>
                  <a:pt x="4770461" y="2498188"/>
                </a:cubicBezTo>
                <a:cubicBezTo>
                  <a:pt x="4773501" y="2498632"/>
                  <a:pt x="4776541" y="2499138"/>
                  <a:pt x="4779581" y="2499582"/>
                </a:cubicBezTo>
                <a:close/>
                <a:moveTo>
                  <a:pt x="4922402" y="2543030"/>
                </a:moveTo>
                <a:cubicBezTo>
                  <a:pt x="4924428" y="2544043"/>
                  <a:pt x="4926455" y="2545056"/>
                  <a:pt x="4928482" y="2546070"/>
                </a:cubicBezTo>
                <a:cubicBezTo>
                  <a:pt x="4924555" y="2545056"/>
                  <a:pt x="4920565" y="2544043"/>
                  <a:pt x="4916701" y="2543030"/>
                </a:cubicBezTo>
                <a:cubicBezTo>
                  <a:pt x="4915245" y="2542460"/>
                  <a:pt x="4913851" y="2541953"/>
                  <a:pt x="4912458" y="2541446"/>
                </a:cubicBezTo>
                <a:cubicBezTo>
                  <a:pt x="4915751" y="2542016"/>
                  <a:pt x="4919108" y="2542523"/>
                  <a:pt x="4922402" y="2543093"/>
                </a:cubicBezTo>
                <a:close/>
                <a:moveTo>
                  <a:pt x="5348393" y="2693134"/>
                </a:moveTo>
                <a:cubicBezTo>
                  <a:pt x="5351117" y="2694781"/>
                  <a:pt x="5353967" y="2696427"/>
                  <a:pt x="5356753" y="2698074"/>
                </a:cubicBezTo>
                <a:cubicBezTo>
                  <a:pt x="5352953" y="2696807"/>
                  <a:pt x="5349217" y="2695604"/>
                  <a:pt x="5345543" y="2694337"/>
                </a:cubicBezTo>
                <a:lnTo>
                  <a:pt x="5344973" y="2694084"/>
                </a:lnTo>
                <a:lnTo>
                  <a:pt x="5344973" y="2694084"/>
                </a:lnTo>
                <a:cubicBezTo>
                  <a:pt x="5342440" y="2692944"/>
                  <a:pt x="5339906" y="2691740"/>
                  <a:pt x="5337373" y="2690600"/>
                </a:cubicBezTo>
                <a:cubicBezTo>
                  <a:pt x="5341046" y="2691487"/>
                  <a:pt x="5344720" y="2692310"/>
                  <a:pt x="5348393" y="2693197"/>
                </a:cubicBezTo>
                <a:close/>
                <a:moveTo>
                  <a:pt x="5490201" y="2751592"/>
                </a:moveTo>
                <a:cubicBezTo>
                  <a:pt x="5492670" y="2753175"/>
                  <a:pt x="5495140" y="2754695"/>
                  <a:pt x="5497674" y="2756279"/>
                </a:cubicBezTo>
                <a:cubicBezTo>
                  <a:pt x="5493937" y="2754949"/>
                  <a:pt x="5490264" y="2753619"/>
                  <a:pt x="5486527" y="2752225"/>
                </a:cubicBezTo>
                <a:cubicBezTo>
                  <a:pt x="5484247" y="2751085"/>
                  <a:pt x="5481967" y="2749945"/>
                  <a:pt x="5479687" y="2748805"/>
                </a:cubicBezTo>
                <a:cubicBezTo>
                  <a:pt x="5483170" y="2749755"/>
                  <a:pt x="5486717" y="2750642"/>
                  <a:pt x="5490201" y="2751592"/>
                </a:cubicBezTo>
                <a:close/>
                <a:moveTo>
                  <a:pt x="5630361" y="2814357"/>
                </a:moveTo>
                <a:cubicBezTo>
                  <a:pt x="5632831" y="2816004"/>
                  <a:pt x="5635364" y="2817714"/>
                  <a:pt x="5637835" y="2819424"/>
                </a:cubicBezTo>
                <a:cubicBezTo>
                  <a:pt x="5633527" y="2817714"/>
                  <a:pt x="5629221" y="2816004"/>
                  <a:pt x="5624914" y="2814230"/>
                </a:cubicBezTo>
                <a:cubicBezTo>
                  <a:pt x="5622761" y="2813090"/>
                  <a:pt x="5620607" y="2811950"/>
                  <a:pt x="5618454" y="2810747"/>
                </a:cubicBezTo>
                <a:cubicBezTo>
                  <a:pt x="5622381" y="2811950"/>
                  <a:pt x="5626308" y="2813154"/>
                  <a:pt x="5630298" y="2814357"/>
                </a:cubicBezTo>
                <a:close/>
                <a:moveTo>
                  <a:pt x="5770268" y="2882949"/>
                </a:moveTo>
                <a:cubicBezTo>
                  <a:pt x="5773182" y="2885102"/>
                  <a:pt x="5776158" y="2887192"/>
                  <a:pt x="5779135" y="2889346"/>
                </a:cubicBezTo>
                <a:cubicBezTo>
                  <a:pt x="5775462" y="2887699"/>
                  <a:pt x="5771725" y="2886052"/>
                  <a:pt x="5767925" y="2884342"/>
                </a:cubicBezTo>
                <a:cubicBezTo>
                  <a:pt x="5764948" y="2882632"/>
                  <a:pt x="5761908" y="2880796"/>
                  <a:pt x="5758868" y="2879022"/>
                </a:cubicBezTo>
                <a:cubicBezTo>
                  <a:pt x="5762668" y="2880352"/>
                  <a:pt x="5766468" y="2881619"/>
                  <a:pt x="5770268" y="2882949"/>
                </a:cubicBezTo>
                <a:close/>
                <a:moveTo>
                  <a:pt x="5910112" y="2958571"/>
                </a:moveTo>
                <a:cubicBezTo>
                  <a:pt x="5912708" y="2960598"/>
                  <a:pt x="5915305" y="2962624"/>
                  <a:pt x="5917902" y="2964651"/>
                </a:cubicBezTo>
                <a:cubicBezTo>
                  <a:pt x="5914355" y="2962878"/>
                  <a:pt x="5910935" y="2961168"/>
                  <a:pt x="5907515" y="2959458"/>
                </a:cubicBezTo>
                <a:cubicBezTo>
                  <a:pt x="5904855" y="2957748"/>
                  <a:pt x="5902321" y="2956164"/>
                  <a:pt x="5899725" y="2954518"/>
                </a:cubicBezTo>
                <a:cubicBezTo>
                  <a:pt x="5903208" y="2955911"/>
                  <a:pt x="5906629" y="2957241"/>
                  <a:pt x="5910049" y="2958571"/>
                </a:cubicBezTo>
                <a:close/>
                <a:moveTo>
                  <a:pt x="6048435" y="3041287"/>
                </a:moveTo>
                <a:cubicBezTo>
                  <a:pt x="6050779" y="3043313"/>
                  <a:pt x="6053186" y="3045340"/>
                  <a:pt x="6055592" y="3047367"/>
                </a:cubicBezTo>
                <a:cubicBezTo>
                  <a:pt x="6052552" y="3045657"/>
                  <a:pt x="6049512" y="3043947"/>
                  <a:pt x="6046536" y="3042300"/>
                </a:cubicBezTo>
                <a:cubicBezTo>
                  <a:pt x="6044002" y="3040590"/>
                  <a:pt x="6041596" y="3038816"/>
                  <a:pt x="6039125" y="3037106"/>
                </a:cubicBezTo>
                <a:cubicBezTo>
                  <a:pt x="6042229" y="3038500"/>
                  <a:pt x="6045332" y="3039893"/>
                  <a:pt x="6048435" y="3041287"/>
                </a:cubicBezTo>
                <a:close/>
                <a:moveTo>
                  <a:pt x="6186253" y="3132679"/>
                </a:moveTo>
                <a:cubicBezTo>
                  <a:pt x="6188406" y="3134706"/>
                  <a:pt x="6190623" y="3136733"/>
                  <a:pt x="6192776" y="3138696"/>
                </a:cubicBezTo>
                <a:cubicBezTo>
                  <a:pt x="6189926" y="3136923"/>
                  <a:pt x="6187076" y="3135086"/>
                  <a:pt x="6184099" y="3133249"/>
                </a:cubicBezTo>
                <a:cubicBezTo>
                  <a:pt x="6181883" y="3131539"/>
                  <a:pt x="6179666" y="3129829"/>
                  <a:pt x="6177512" y="3128182"/>
                </a:cubicBezTo>
                <a:cubicBezTo>
                  <a:pt x="6180426" y="3129702"/>
                  <a:pt x="6183339" y="3131222"/>
                  <a:pt x="6186253" y="3132679"/>
                </a:cubicBezTo>
                <a:close/>
                <a:moveTo>
                  <a:pt x="6321030" y="3232242"/>
                </a:moveTo>
                <a:cubicBezTo>
                  <a:pt x="6322803" y="3234079"/>
                  <a:pt x="6324640" y="3235852"/>
                  <a:pt x="6326413" y="3237625"/>
                </a:cubicBezTo>
                <a:cubicBezTo>
                  <a:pt x="6324577" y="3236359"/>
                  <a:pt x="6322803" y="3235092"/>
                  <a:pt x="6321093" y="3233825"/>
                </a:cubicBezTo>
                <a:cubicBezTo>
                  <a:pt x="6319066" y="3232115"/>
                  <a:pt x="6317103" y="3230405"/>
                  <a:pt x="6315076" y="3228695"/>
                </a:cubicBezTo>
                <a:cubicBezTo>
                  <a:pt x="6317040" y="3229835"/>
                  <a:pt x="6319066" y="3231038"/>
                  <a:pt x="6321030" y="3232178"/>
                </a:cubicBezTo>
                <a:close/>
                <a:moveTo>
                  <a:pt x="6448650" y="3335731"/>
                </a:moveTo>
                <a:cubicBezTo>
                  <a:pt x="6451373" y="3338771"/>
                  <a:pt x="6454097" y="3341812"/>
                  <a:pt x="6456883" y="3344852"/>
                </a:cubicBezTo>
                <a:cubicBezTo>
                  <a:pt x="6456440" y="3344535"/>
                  <a:pt x="6455997" y="3344155"/>
                  <a:pt x="6455553" y="3343838"/>
                </a:cubicBezTo>
                <a:lnTo>
                  <a:pt x="6453780" y="3342445"/>
                </a:lnTo>
                <a:cubicBezTo>
                  <a:pt x="6450233" y="3339151"/>
                  <a:pt x="6446623" y="3335731"/>
                  <a:pt x="6442886" y="3332248"/>
                </a:cubicBezTo>
                <a:cubicBezTo>
                  <a:pt x="6444786" y="3333388"/>
                  <a:pt x="6446686" y="3334591"/>
                  <a:pt x="6448586" y="3335731"/>
                </a:cubicBezTo>
                <a:close/>
                <a:moveTo>
                  <a:pt x="6567150" y="3439981"/>
                </a:moveTo>
                <a:cubicBezTo>
                  <a:pt x="6571267" y="3445048"/>
                  <a:pt x="6575446" y="3450114"/>
                  <a:pt x="6579690" y="3455181"/>
                </a:cubicBezTo>
                <a:cubicBezTo>
                  <a:pt x="6578297" y="3454041"/>
                  <a:pt x="6576967" y="3452901"/>
                  <a:pt x="6575573" y="3451825"/>
                </a:cubicBezTo>
                <a:cubicBezTo>
                  <a:pt x="6569936" y="3445998"/>
                  <a:pt x="6564553" y="3440424"/>
                  <a:pt x="6559423" y="3435041"/>
                </a:cubicBezTo>
                <a:cubicBezTo>
                  <a:pt x="6562019" y="3436687"/>
                  <a:pt x="6564553" y="3438334"/>
                  <a:pt x="6567150" y="3439981"/>
                </a:cubicBezTo>
                <a:close/>
                <a:moveTo>
                  <a:pt x="6678493" y="3545624"/>
                </a:moveTo>
                <a:cubicBezTo>
                  <a:pt x="6682800" y="3551387"/>
                  <a:pt x="6687043" y="3557151"/>
                  <a:pt x="6691350" y="3562851"/>
                </a:cubicBezTo>
                <a:cubicBezTo>
                  <a:pt x="6688246" y="3560191"/>
                  <a:pt x="6685143" y="3557594"/>
                  <a:pt x="6682103" y="3554934"/>
                </a:cubicBezTo>
                <a:lnTo>
                  <a:pt x="6677669" y="3549867"/>
                </a:lnTo>
                <a:cubicBezTo>
                  <a:pt x="6674250" y="3546004"/>
                  <a:pt x="6670956" y="3542140"/>
                  <a:pt x="6667599" y="3538277"/>
                </a:cubicBezTo>
                <a:cubicBezTo>
                  <a:pt x="6671210" y="3540747"/>
                  <a:pt x="6674819" y="3543217"/>
                  <a:pt x="6678429" y="3545687"/>
                </a:cubicBezTo>
                <a:close/>
                <a:moveTo>
                  <a:pt x="6883255" y="3760076"/>
                </a:moveTo>
                <a:cubicBezTo>
                  <a:pt x="6886929" y="3765966"/>
                  <a:pt x="6890602" y="3771793"/>
                  <a:pt x="6894402" y="3777684"/>
                </a:cubicBezTo>
                <a:cubicBezTo>
                  <a:pt x="6890982" y="3774390"/>
                  <a:pt x="6887625" y="3771160"/>
                  <a:pt x="6884332" y="3767930"/>
                </a:cubicBezTo>
                <a:cubicBezTo>
                  <a:pt x="6879581" y="3762040"/>
                  <a:pt x="6874895" y="3756023"/>
                  <a:pt x="6870145" y="3750006"/>
                </a:cubicBezTo>
                <a:cubicBezTo>
                  <a:pt x="6874515" y="3753426"/>
                  <a:pt x="6878885" y="3756783"/>
                  <a:pt x="6883255" y="3760076"/>
                </a:cubicBezTo>
                <a:close/>
                <a:moveTo>
                  <a:pt x="6979715" y="3869899"/>
                </a:moveTo>
                <a:cubicBezTo>
                  <a:pt x="6982564" y="3874713"/>
                  <a:pt x="6985541" y="3879589"/>
                  <a:pt x="6988518" y="3884403"/>
                </a:cubicBezTo>
                <a:cubicBezTo>
                  <a:pt x="6985098" y="3880920"/>
                  <a:pt x="6981678" y="3877436"/>
                  <a:pt x="6978321" y="3874016"/>
                </a:cubicBezTo>
                <a:cubicBezTo>
                  <a:pt x="6974901" y="3869519"/>
                  <a:pt x="6971544" y="3864959"/>
                  <a:pt x="6968124" y="3860399"/>
                </a:cubicBezTo>
                <a:cubicBezTo>
                  <a:pt x="6971988" y="3863566"/>
                  <a:pt x="6975851" y="3866733"/>
                  <a:pt x="6979715" y="3869836"/>
                </a:cubicBezTo>
                <a:close/>
                <a:moveTo>
                  <a:pt x="7074400" y="3982572"/>
                </a:moveTo>
                <a:cubicBezTo>
                  <a:pt x="7077251" y="3987513"/>
                  <a:pt x="7080164" y="3992389"/>
                  <a:pt x="7083077" y="3997266"/>
                </a:cubicBezTo>
                <a:cubicBezTo>
                  <a:pt x="7080037" y="3994036"/>
                  <a:pt x="7076997" y="3990806"/>
                  <a:pt x="7073957" y="3987576"/>
                </a:cubicBezTo>
                <a:cubicBezTo>
                  <a:pt x="7070473" y="3982826"/>
                  <a:pt x="7067054" y="3978075"/>
                  <a:pt x="7063697" y="3973325"/>
                </a:cubicBezTo>
                <a:cubicBezTo>
                  <a:pt x="7067243" y="3976429"/>
                  <a:pt x="7070854" y="3979469"/>
                  <a:pt x="7074400" y="3982509"/>
                </a:cubicBezTo>
                <a:close/>
                <a:moveTo>
                  <a:pt x="7167693" y="4098349"/>
                </a:moveTo>
                <a:cubicBezTo>
                  <a:pt x="7170353" y="4103099"/>
                  <a:pt x="7173013" y="4107849"/>
                  <a:pt x="7175800" y="4112599"/>
                </a:cubicBezTo>
                <a:cubicBezTo>
                  <a:pt x="7172950" y="4109433"/>
                  <a:pt x="7170099" y="4106266"/>
                  <a:pt x="7167313" y="4103099"/>
                </a:cubicBezTo>
                <a:cubicBezTo>
                  <a:pt x="7164146" y="4098602"/>
                  <a:pt x="7160916" y="4093979"/>
                  <a:pt x="7157749" y="4089355"/>
                </a:cubicBezTo>
                <a:cubicBezTo>
                  <a:pt x="7161106" y="4092396"/>
                  <a:pt x="7164462" y="4095435"/>
                  <a:pt x="7167756" y="4098349"/>
                </a:cubicBezTo>
                <a:close/>
                <a:moveTo>
                  <a:pt x="10328935" y="3431621"/>
                </a:moveTo>
                <a:cubicBezTo>
                  <a:pt x="10331089" y="3431050"/>
                  <a:pt x="10333243" y="3430417"/>
                  <a:pt x="10335396" y="3429847"/>
                </a:cubicBezTo>
                <a:cubicBezTo>
                  <a:pt x="10322856" y="3438524"/>
                  <a:pt x="10310062" y="3447328"/>
                  <a:pt x="10297142" y="3456131"/>
                </a:cubicBezTo>
                <a:cubicBezTo>
                  <a:pt x="10285045" y="3457208"/>
                  <a:pt x="10272821" y="3458031"/>
                  <a:pt x="10260787" y="3458728"/>
                </a:cubicBezTo>
                <a:cubicBezTo>
                  <a:pt x="10273454" y="3452711"/>
                  <a:pt x="10286818" y="3446251"/>
                  <a:pt x="10301765" y="3439031"/>
                </a:cubicBezTo>
                <a:lnTo>
                  <a:pt x="10328872" y="3431621"/>
                </a:lnTo>
                <a:close/>
                <a:moveTo>
                  <a:pt x="10225193" y="3460628"/>
                </a:moveTo>
                <a:cubicBezTo>
                  <a:pt x="10223863" y="3460691"/>
                  <a:pt x="10222533" y="3460755"/>
                  <a:pt x="10221202" y="3460881"/>
                </a:cubicBezTo>
                <a:cubicBezTo>
                  <a:pt x="10223926" y="3460121"/>
                  <a:pt x="10226713" y="3459425"/>
                  <a:pt x="10229436" y="3458665"/>
                </a:cubicBezTo>
                <a:cubicBezTo>
                  <a:pt x="10228043" y="3459298"/>
                  <a:pt x="10226650" y="3459995"/>
                  <a:pt x="10225256" y="3460628"/>
                </a:cubicBezTo>
                <a:close/>
                <a:moveTo>
                  <a:pt x="10083512" y="3483745"/>
                </a:moveTo>
                <a:cubicBezTo>
                  <a:pt x="10082055" y="3483555"/>
                  <a:pt x="10080599" y="3483302"/>
                  <a:pt x="10079142" y="3483112"/>
                </a:cubicBezTo>
                <a:cubicBezTo>
                  <a:pt x="10082055" y="3482922"/>
                  <a:pt x="10084969" y="3482732"/>
                  <a:pt x="10087946" y="3482542"/>
                </a:cubicBezTo>
                <a:cubicBezTo>
                  <a:pt x="10086489" y="3482922"/>
                  <a:pt x="10084969" y="3483365"/>
                  <a:pt x="10083512" y="3483745"/>
                </a:cubicBezTo>
                <a:close/>
                <a:moveTo>
                  <a:pt x="10052098" y="3492992"/>
                </a:moveTo>
                <a:cubicBezTo>
                  <a:pt x="10039178" y="3496982"/>
                  <a:pt x="10027144" y="3500973"/>
                  <a:pt x="10017200" y="3504329"/>
                </a:cubicBezTo>
                <a:cubicBezTo>
                  <a:pt x="10004280" y="3499896"/>
                  <a:pt x="9991233" y="3495463"/>
                  <a:pt x="9978186" y="3491092"/>
                </a:cubicBezTo>
                <a:cubicBezTo>
                  <a:pt x="9990727" y="3489699"/>
                  <a:pt x="10002063" y="3488622"/>
                  <a:pt x="10013020" y="3487735"/>
                </a:cubicBezTo>
                <a:cubicBezTo>
                  <a:pt x="10025751" y="3489382"/>
                  <a:pt x="10038861" y="3491155"/>
                  <a:pt x="10052098" y="3492992"/>
                </a:cubicBezTo>
                <a:close/>
                <a:moveTo>
                  <a:pt x="9813072" y="3455498"/>
                </a:moveTo>
                <a:lnTo>
                  <a:pt x="9808512" y="3453281"/>
                </a:lnTo>
                <a:cubicBezTo>
                  <a:pt x="9811678" y="3454105"/>
                  <a:pt x="9814782" y="3454991"/>
                  <a:pt x="9817822" y="3455815"/>
                </a:cubicBezTo>
                <a:cubicBezTo>
                  <a:pt x="9816238" y="3455751"/>
                  <a:pt x="9814655" y="3455625"/>
                  <a:pt x="9813072" y="3455561"/>
                </a:cubicBezTo>
                <a:close/>
                <a:moveTo>
                  <a:pt x="6631688" y="2103864"/>
                </a:moveTo>
                <a:cubicBezTo>
                  <a:pt x="6601414" y="2119761"/>
                  <a:pt x="6570380" y="2135595"/>
                  <a:pt x="6539155" y="2150986"/>
                </a:cubicBezTo>
                <a:cubicBezTo>
                  <a:pt x="6533266" y="2136355"/>
                  <a:pt x="6527185" y="2121535"/>
                  <a:pt x="6520852" y="2106968"/>
                </a:cubicBezTo>
                <a:cubicBezTo>
                  <a:pt x="6511668" y="2086004"/>
                  <a:pt x="6501914" y="2064913"/>
                  <a:pt x="6491908" y="2044203"/>
                </a:cubicBezTo>
                <a:cubicBezTo>
                  <a:pt x="6521485" y="2028432"/>
                  <a:pt x="6550999" y="2012218"/>
                  <a:pt x="6579753" y="1995941"/>
                </a:cubicBezTo>
                <a:cubicBezTo>
                  <a:pt x="6598564" y="2031726"/>
                  <a:pt x="6616044" y="2068017"/>
                  <a:pt x="6631688" y="2103864"/>
                </a:cubicBezTo>
                <a:close/>
                <a:moveTo>
                  <a:pt x="5659495" y="1119004"/>
                </a:moveTo>
                <a:cubicBezTo>
                  <a:pt x="5755131" y="1167139"/>
                  <a:pt x="5842850" y="1230474"/>
                  <a:pt x="5920245" y="1307172"/>
                </a:cubicBezTo>
                <a:cubicBezTo>
                  <a:pt x="6179159" y="1563616"/>
                  <a:pt x="6355231" y="1796246"/>
                  <a:pt x="6474174" y="2038883"/>
                </a:cubicBezTo>
                <a:cubicBezTo>
                  <a:pt x="6444470" y="2054653"/>
                  <a:pt x="6414132" y="2070360"/>
                  <a:pt x="6383731" y="2085560"/>
                </a:cubicBezTo>
                <a:cubicBezTo>
                  <a:pt x="6301839" y="1906892"/>
                  <a:pt x="6151482" y="1630941"/>
                  <a:pt x="5793892" y="1286525"/>
                </a:cubicBezTo>
                <a:cubicBezTo>
                  <a:pt x="5712126" y="1207736"/>
                  <a:pt x="5617060" y="1145225"/>
                  <a:pt x="5503374" y="1095380"/>
                </a:cubicBezTo>
                <a:cubicBezTo>
                  <a:pt x="5458850" y="1075873"/>
                  <a:pt x="5413312" y="1059976"/>
                  <a:pt x="5367774" y="1047942"/>
                </a:cubicBezTo>
                <a:cubicBezTo>
                  <a:pt x="5380568" y="1045219"/>
                  <a:pt x="5393361" y="1042939"/>
                  <a:pt x="5406028" y="1041038"/>
                </a:cubicBezTo>
                <a:cubicBezTo>
                  <a:pt x="5407802" y="1040785"/>
                  <a:pt x="5409575" y="1040532"/>
                  <a:pt x="5411412" y="1040278"/>
                </a:cubicBezTo>
                <a:cubicBezTo>
                  <a:pt x="5494317" y="1051299"/>
                  <a:pt x="5577793" y="1077773"/>
                  <a:pt x="5659495" y="1118877"/>
                </a:cubicBezTo>
                <a:close/>
                <a:moveTo>
                  <a:pt x="5311025" y="1048575"/>
                </a:moveTo>
                <a:cubicBezTo>
                  <a:pt x="5298802" y="1052249"/>
                  <a:pt x="5286451" y="1056366"/>
                  <a:pt x="5274101" y="1060862"/>
                </a:cubicBezTo>
                <a:cubicBezTo>
                  <a:pt x="5252440" y="1054212"/>
                  <a:pt x="5230337" y="1048259"/>
                  <a:pt x="5208106" y="1043065"/>
                </a:cubicBezTo>
                <a:cubicBezTo>
                  <a:pt x="5220330" y="1041102"/>
                  <a:pt x="5232553" y="1039455"/>
                  <a:pt x="5244650" y="1038188"/>
                </a:cubicBezTo>
                <a:cubicBezTo>
                  <a:pt x="5266691" y="1040722"/>
                  <a:pt x="5288985" y="1044205"/>
                  <a:pt x="5311025" y="1048575"/>
                </a:cubicBezTo>
                <a:close/>
                <a:moveTo>
                  <a:pt x="5141478" y="1043319"/>
                </a:moveTo>
                <a:cubicBezTo>
                  <a:pt x="5130964" y="1045915"/>
                  <a:pt x="5120450" y="1048765"/>
                  <a:pt x="5110000" y="1051742"/>
                </a:cubicBezTo>
                <a:cubicBezTo>
                  <a:pt x="5091696" y="1046865"/>
                  <a:pt x="5073139" y="1042432"/>
                  <a:pt x="5054518" y="1038505"/>
                </a:cubicBezTo>
                <a:cubicBezTo>
                  <a:pt x="5064399" y="1037365"/>
                  <a:pt x="5074215" y="1036352"/>
                  <a:pt x="5083843" y="1035592"/>
                </a:cubicBezTo>
                <a:cubicBezTo>
                  <a:pt x="5102970" y="1037555"/>
                  <a:pt x="5122287" y="1040152"/>
                  <a:pt x="5141478" y="1043319"/>
                </a:cubicBezTo>
                <a:close/>
                <a:moveTo>
                  <a:pt x="4976173" y="1038062"/>
                </a:moveTo>
                <a:cubicBezTo>
                  <a:pt x="4967686" y="1039835"/>
                  <a:pt x="4959326" y="1041672"/>
                  <a:pt x="4951029" y="1043635"/>
                </a:cubicBezTo>
                <a:cubicBezTo>
                  <a:pt x="4936209" y="1040152"/>
                  <a:pt x="4921071" y="1036922"/>
                  <a:pt x="4905935" y="1033945"/>
                </a:cubicBezTo>
                <a:cubicBezTo>
                  <a:pt x="4913408" y="1033312"/>
                  <a:pt x="4920818" y="1032742"/>
                  <a:pt x="4928102" y="1032298"/>
                </a:cubicBezTo>
                <a:cubicBezTo>
                  <a:pt x="4944062" y="1033818"/>
                  <a:pt x="4960149" y="1035782"/>
                  <a:pt x="4976110" y="1038062"/>
                </a:cubicBezTo>
                <a:close/>
                <a:moveTo>
                  <a:pt x="4813782" y="1032995"/>
                </a:moveTo>
                <a:cubicBezTo>
                  <a:pt x="4808145" y="1034008"/>
                  <a:pt x="4802572" y="1035022"/>
                  <a:pt x="4797188" y="1036035"/>
                </a:cubicBezTo>
                <a:cubicBezTo>
                  <a:pt x="4785091" y="1033438"/>
                  <a:pt x="4772804" y="1031032"/>
                  <a:pt x="4760580" y="1028751"/>
                </a:cubicBezTo>
                <a:cubicBezTo>
                  <a:pt x="4763177" y="1028625"/>
                  <a:pt x="4765711" y="1028498"/>
                  <a:pt x="4768307" y="1028371"/>
                </a:cubicBezTo>
                <a:cubicBezTo>
                  <a:pt x="4783444" y="1029575"/>
                  <a:pt x="4798645" y="1031158"/>
                  <a:pt x="4813782" y="1032995"/>
                </a:cubicBezTo>
                <a:close/>
                <a:moveTo>
                  <a:pt x="4657407" y="1027358"/>
                </a:moveTo>
                <a:cubicBezTo>
                  <a:pt x="4654178" y="1027865"/>
                  <a:pt x="4650948" y="1028308"/>
                  <a:pt x="4647781" y="1028815"/>
                </a:cubicBezTo>
                <a:cubicBezTo>
                  <a:pt x="4641320" y="1027548"/>
                  <a:pt x="4634734" y="1026345"/>
                  <a:pt x="4628147" y="1025141"/>
                </a:cubicBezTo>
                <a:cubicBezTo>
                  <a:pt x="4629730" y="1025141"/>
                  <a:pt x="4631313" y="1025015"/>
                  <a:pt x="4632897" y="1024951"/>
                </a:cubicBezTo>
                <a:cubicBezTo>
                  <a:pt x="4640940" y="1025648"/>
                  <a:pt x="4649174" y="1026471"/>
                  <a:pt x="4657407" y="1027358"/>
                </a:cubicBezTo>
                <a:close/>
                <a:moveTo>
                  <a:pt x="3339785" y="1326236"/>
                </a:moveTo>
                <a:cubicBezTo>
                  <a:pt x="3362142" y="1353344"/>
                  <a:pt x="3384183" y="1381654"/>
                  <a:pt x="3406983" y="1412689"/>
                </a:cubicBezTo>
                <a:cubicBezTo>
                  <a:pt x="3382979" y="1430233"/>
                  <a:pt x="3358849" y="1448473"/>
                  <a:pt x="3335225" y="1466967"/>
                </a:cubicBezTo>
                <a:cubicBezTo>
                  <a:pt x="3311094" y="1432006"/>
                  <a:pt x="3288673" y="1400782"/>
                  <a:pt x="3266823" y="1371901"/>
                </a:cubicBezTo>
                <a:cubicBezTo>
                  <a:pt x="3291143" y="1356130"/>
                  <a:pt x="3315654" y="1340803"/>
                  <a:pt x="3339785" y="1326236"/>
                </a:cubicBezTo>
                <a:close/>
                <a:moveTo>
                  <a:pt x="3415154" y="1423836"/>
                </a:moveTo>
                <a:cubicBezTo>
                  <a:pt x="3438587" y="1456010"/>
                  <a:pt x="3462718" y="1490654"/>
                  <a:pt x="3490649" y="1532265"/>
                </a:cubicBezTo>
                <a:cubicBezTo>
                  <a:pt x="3467405" y="1553039"/>
                  <a:pt x="3444224" y="1574510"/>
                  <a:pt x="3421614" y="1596107"/>
                </a:cubicBezTo>
                <a:cubicBezTo>
                  <a:pt x="3396597" y="1557979"/>
                  <a:pt x="3370059" y="1517698"/>
                  <a:pt x="3343078" y="1478367"/>
                </a:cubicBezTo>
                <a:cubicBezTo>
                  <a:pt x="3366829" y="1459810"/>
                  <a:pt x="3391023" y="1441443"/>
                  <a:pt x="3415154" y="1423836"/>
                </a:cubicBezTo>
                <a:close/>
                <a:moveTo>
                  <a:pt x="4256750" y="2341054"/>
                </a:moveTo>
                <a:cubicBezTo>
                  <a:pt x="4290064" y="2357901"/>
                  <a:pt x="4324518" y="2373735"/>
                  <a:pt x="4359859" y="2388239"/>
                </a:cubicBezTo>
                <a:cubicBezTo>
                  <a:pt x="4322238" y="2377345"/>
                  <a:pt x="4285504" y="2365185"/>
                  <a:pt x="4249973" y="2351948"/>
                </a:cubicBezTo>
                <a:cubicBezTo>
                  <a:pt x="4252253" y="2348274"/>
                  <a:pt x="4254533" y="2344664"/>
                  <a:pt x="4256750" y="2341054"/>
                </a:cubicBezTo>
                <a:close/>
                <a:moveTo>
                  <a:pt x="10370103" y="3405716"/>
                </a:moveTo>
                <a:cubicBezTo>
                  <a:pt x="10370103" y="3405716"/>
                  <a:pt x="10370103" y="3405716"/>
                  <a:pt x="10370103" y="3405716"/>
                </a:cubicBezTo>
                <a:cubicBezTo>
                  <a:pt x="10370103" y="3405716"/>
                  <a:pt x="10370103" y="3405716"/>
                  <a:pt x="10370103" y="3405716"/>
                </a:cubicBezTo>
                <a:cubicBezTo>
                  <a:pt x="10370103" y="3405716"/>
                  <a:pt x="10370103" y="3405716"/>
                  <a:pt x="10370103" y="3405716"/>
                </a:cubicBezTo>
                <a:close/>
                <a:moveTo>
                  <a:pt x="9947849" y="3481149"/>
                </a:moveTo>
                <a:cubicBezTo>
                  <a:pt x="9945442" y="3480389"/>
                  <a:pt x="9942972" y="3479565"/>
                  <a:pt x="9940502" y="3478742"/>
                </a:cubicBezTo>
                <a:cubicBezTo>
                  <a:pt x="9943288" y="3479059"/>
                  <a:pt x="9946012" y="3479375"/>
                  <a:pt x="9948736" y="3479692"/>
                </a:cubicBezTo>
                <a:cubicBezTo>
                  <a:pt x="9950508" y="3479882"/>
                  <a:pt x="9952282" y="3480135"/>
                  <a:pt x="9954056" y="3480325"/>
                </a:cubicBezTo>
                <a:cubicBezTo>
                  <a:pt x="9952028" y="3480579"/>
                  <a:pt x="9949939" y="3480832"/>
                  <a:pt x="9947849" y="3481085"/>
                </a:cubicBezTo>
                <a:close/>
                <a:moveTo>
                  <a:pt x="8047417" y="1631385"/>
                </a:moveTo>
                <a:cubicBezTo>
                  <a:pt x="7943231" y="1543729"/>
                  <a:pt x="7834041" y="1496861"/>
                  <a:pt x="7713515" y="1488121"/>
                </a:cubicBezTo>
                <a:cubicBezTo>
                  <a:pt x="7622692" y="1481597"/>
                  <a:pt x="7530793" y="1504841"/>
                  <a:pt x="7432433" y="1559309"/>
                </a:cubicBezTo>
                <a:cubicBezTo>
                  <a:pt x="7333504" y="1614031"/>
                  <a:pt x="7241668" y="1690223"/>
                  <a:pt x="7152872" y="1763882"/>
                </a:cubicBezTo>
                <a:cubicBezTo>
                  <a:pt x="7085928" y="1819363"/>
                  <a:pt x="7022719" y="1871805"/>
                  <a:pt x="6960334" y="1911959"/>
                </a:cubicBezTo>
                <a:cubicBezTo>
                  <a:pt x="6857795" y="1978144"/>
                  <a:pt x="6751455" y="2040466"/>
                  <a:pt x="6644165" y="2097278"/>
                </a:cubicBezTo>
                <a:cubicBezTo>
                  <a:pt x="6628521" y="2061493"/>
                  <a:pt x="6610978" y="2025139"/>
                  <a:pt x="6591977" y="1989038"/>
                </a:cubicBezTo>
                <a:cubicBezTo>
                  <a:pt x="6700153" y="1927666"/>
                  <a:pt x="6807380" y="1860784"/>
                  <a:pt x="6910679" y="1790229"/>
                </a:cubicBezTo>
                <a:cubicBezTo>
                  <a:pt x="6970530" y="1749378"/>
                  <a:pt x="7030826" y="1697253"/>
                  <a:pt x="7094604" y="1642025"/>
                </a:cubicBezTo>
                <a:lnTo>
                  <a:pt x="7095174" y="1641518"/>
                </a:lnTo>
                <a:cubicBezTo>
                  <a:pt x="7258008" y="1500661"/>
                  <a:pt x="7442567" y="1340993"/>
                  <a:pt x="7653219" y="1358031"/>
                </a:cubicBezTo>
                <a:cubicBezTo>
                  <a:pt x="7924673" y="1380071"/>
                  <a:pt x="8099162" y="1608014"/>
                  <a:pt x="8238055" y="1844254"/>
                </a:cubicBezTo>
                <a:cubicBezTo>
                  <a:pt x="8172884" y="1753811"/>
                  <a:pt x="8111196" y="1685093"/>
                  <a:pt x="8047417" y="1631385"/>
                </a:cubicBezTo>
                <a:close/>
                <a:moveTo>
                  <a:pt x="6486207" y="2032486"/>
                </a:moveTo>
                <a:cubicBezTo>
                  <a:pt x="6366568" y="1788646"/>
                  <a:pt x="6189673" y="1555003"/>
                  <a:pt x="5929809" y="1297546"/>
                </a:cubicBezTo>
                <a:cubicBezTo>
                  <a:pt x="5851400" y="1219833"/>
                  <a:pt x="5762541" y="1155738"/>
                  <a:pt x="5665638" y="1106907"/>
                </a:cubicBezTo>
                <a:cubicBezTo>
                  <a:pt x="5599137" y="1073403"/>
                  <a:pt x="5530988" y="1049525"/>
                  <a:pt x="5462776" y="1035655"/>
                </a:cubicBezTo>
                <a:cubicBezTo>
                  <a:pt x="5663485" y="1025901"/>
                  <a:pt x="5862864" y="1120777"/>
                  <a:pt x="6055972" y="1318066"/>
                </a:cubicBezTo>
                <a:cubicBezTo>
                  <a:pt x="6295126" y="1562413"/>
                  <a:pt x="6464484" y="1780412"/>
                  <a:pt x="6573674" y="1984414"/>
                </a:cubicBezTo>
                <a:cubicBezTo>
                  <a:pt x="6544223" y="2001072"/>
                  <a:pt x="6514835" y="2017222"/>
                  <a:pt x="6486207" y="2032549"/>
                </a:cubicBezTo>
                <a:close/>
                <a:moveTo>
                  <a:pt x="5338766" y="1040912"/>
                </a:moveTo>
                <a:cubicBezTo>
                  <a:pt x="5328316" y="1038568"/>
                  <a:pt x="5317802" y="1036352"/>
                  <a:pt x="5307289" y="1034388"/>
                </a:cubicBezTo>
                <a:cubicBezTo>
                  <a:pt x="5325403" y="1034072"/>
                  <a:pt x="5343453" y="1034452"/>
                  <a:pt x="5361440" y="1035528"/>
                </a:cubicBezTo>
                <a:cubicBezTo>
                  <a:pt x="5353903" y="1037175"/>
                  <a:pt x="5346303" y="1038948"/>
                  <a:pt x="5338766" y="1040848"/>
                </a:cubicBezTo>
                <a:close/>
                <a:moveTo>
                  <a:pt x="5174475" y="1035845"/>
                </a:moveTo>
                <a:cubicBezTo>
                  <a:pt x="5169281" y="1034832"/>
                  <a:pt x="5164025" y="1033818"/>
                  <a:pt x="5158768" y="1032868"/>
                </a:cubicBezTo>
                <a:cubicBezTo>
                  <a:pt x="5167888" y="1032932"/>
                  <a:pt x="5176945" y="1033185"/>
                  <a:pt x="5186002" y="1033565"/>
                </a:cubicBezTo>
                <a:cubicBezTo>
                  <a:pt x="5182139" y="1034262"/>
                  <a:pt x="5178275" y="1035022"/>
                  <a:pt x="5174475" y="1035845"/>
                </a:cubicBezTo>
                <a:close/>
                <a:moveTo>
                  <a:pt x="2661466" y="915318"/>
                </a:moveTo>
                <a:cubicBezTo>
                  <a:pt x="2662796" y="915572"/>
                  <a:pt x="2664063" y="915825"/>
                  <a:pt x="2665393" y="916142"/>
                </a:cubicBezTo>
                <a:cubicBezTo>
                  <a:pt x="2654816" y="916648"/>
                  <a:pt x="2644112" y="917218"/>
                  <a:pt x="2633345" y="917852"/>
                </a:cubicBezTo>
                <a:cubicBezTo>
                  <a:pt x="2631002" y="917155"/>
                  <a:pt x="2628595" y="916522"/>
                  <a:pt x="2626189" y="915825"/>
                </a:cubicBezTo>
                <a:cubicBezTo>
                  <a:pt x="2637842" y="915572"/>
                  <a:pt x="2649623" y="915445"/>
                  <a:pt x="2661466" y="915318"/>
                </a:cubicBezTo>
                <a:close/>
                <a:moveTo>
                  <a:pt x="2717264" y="927795"/>
                </a:moveTo>
                <a:cubicBezTo>
                  <a:pt x="2721064" y="928745"/>
                  <a:pt x="2724991" y="929695"/>
                  <a:pt x="2728855" y="930709"/>
                </a:cubicBezTo>
                <a:cubicBezTo>
                  <a:pt x="2714414" y="931722"/>
                  <a:pt x="2699911" y="932862"/>
                  <a:pt x="2685534" y="934066"/>
                </a:cubicBezTo>
                <a:cubicBezTo>
                  <a:pt x="2681163" y="932609"/>
                  <a:pt x="2676793" y="931152"/>
                  <a:pt x="2672297" y="929695"/>
                </a:cubicBezTo>
                <a:cubicBezTo>
                  <a:pt x="2687180" y="928935"/>
                  <a:pt x="2702254" y="928302"/>
                  <a:pt x="2717328" y="927795"/>
                </a:cubicBezTo>
                <a:close/>
                <a:moveTo>
                  <a:pt x="2769516" y="941666"/>
                </a:moveTo>
                <a:cubicBezTo>
                  <a:pt x="2775723" y="943439"/>
                  <a:pt x="2781866" y="945276"/>
                  <a:pt x="2787946" y="947113"/>
                </a:cubicBezTo>
                <a:cubicBezTo>
                  <a:pt x="2771036" y="948759"/>
                  <a:pt x="2753999" y="950533"/>
                  <a:pt x="2737088" y="952433"/>
                </a:cubicBezTo>
                <a:cubicBezTo>
                  <a:pt x="2730692" y="949963"/>
                  <a:pt x="2724168" y="947556"/>
                  <a:pt x="2717644" y="945149"/>
                </a:cubicBezTo>
                <a:cubicBezTo>
                  <a:pt x="2735378" y="943819"/>
                  <a:pt x="2752732" y="942616"/>
                  <a:pt x="2769453" y="941602"/>
                </a:cubicBezTo>
                <a:close/>
                <a:moveTo>
                  <a:pt x="2819994" y="957436"/>
                </a:moveTo>
                <a:cubicBezTo>
                  <a:pt x="2828164" y="960160"/>
                  <a:pt x="2836524" y="963073"/>
                  <a:pt x="2844948" y="966113"/>
                </a:cubicBezTo>
                <a:cubicBezTo>
                  <a:pt x="2825884" y="968520"/>
                  <a:pt x="2807074" y="971053"/>
                  <a:pt x="2788896" y="973713"/>
                </a:cubicBezTo>
                <a:cubicBezTo>
                  <a:pt x="2780473" y="970040"/>
                  <a:pt x="2771986" y="966430"/>
                  <a:pt x="2763372" y="962946"/>
                </a:cubicBezTo>
                <a:cubicBezTo>
                  <a:pt x="2782246" y="960983"/>
                  <a:pt x="2801247" y="959083"/>
                  <a:pt x="2820057" y="957499"/>
                </a:cubicBezTo>
                <a:close/>
                <a:moveTo>
                  <a:pt x="2872942" y="976563"/>
                </a:moveTo>
                <a:cubicBezTo>
                  <a:pt x="2882316" y="980173"/>
                  <a:pt x="2891816" y="984037"/>
                  <a:pt x="2901316" y="988027"/>
                </a:cubicBezTo>
                <a:cubicBezTo>
                  <a:pt x="2881302" y="991194"/>
                  <a:pt x="2861162" y="994614"/>
                  <a:pt x="2841275" y="998161"/>
                </a:cubicBezTo>
                <a:cubicBezTo>
                  <a:pt x="2831711" y="993411"/>
                  <a:pt x="2822147" y="988787"/>
                  <a:pt x="2812647" y="984354"/>
                </a:cubicBezTo>
                <a:cubicBezTo>
                  <a:pt x="2832978" y="981504"/>
                  <a:pt x="2853182" y="978907"/>
                  <a:pt x="2872942" y="976563"/>
                </a:cubicBezTo>
                <a:close/>
                <a:moveTo>
                  <a:pt x="2924053" y="997907"/>
                </a:moveTo>
                <a:cubicBezTo>
                  <a:pt x="2935390" y="1002974"/>
                  <a:pt x="2946664" y="1008231"/>
                  <a:pt x="2957684" y="1013678"/>
                </a:cubicBezTo>
                <a:cubicBezTo>
                  <a:pt x="2936214" y="1017921"/>
                  <a:pt x="2915123" y="1022291"/>
                  <a:pt x="2894666" y="1026788"/>
                </a:cubicBezTo>
                <a:cubicBezTo>
                  <a:pt x="2883646" y="1020455"/>
                  <a:pt x="2872372" y="1014248"/>
                  <a:pt x="2860908" y="1008231"/>
                </a:cubicBezTo>
                <a:cubicBezTo>
                  <a:pt x="2882442" y="1004494"/>
                  <a:pt x="2903596" y="1001011"/>
                  <a:pt x="2924053" y="997844"/>
                </a:cubicBezTo>
                <a:close/>
                <a:moveTo>
                  <a:pt x="2976242" y="1022988"/>
                </a:moveTo>
                <a:cubicBezTo>
                  <a:pt x="2989099" y="1029575"/>
                  <a:pt x="3002146" y="1036668"/>
                  <a:pt x="3015003" y="1043952"/>
                </a:cubicBezTo>
                <a:cubicBezTo>
                  <a:pt x="2993025" y="1049272"/>
                  <a:pt x="2971048" y="1054782"/>
                  <a:pt x="2949578" y="1060482"/>
                </a:cubicBezTo>
                <a:cubicBezTo>
                  <a:pt x="2947361" y="1059026"/>
                  <a:pt x="2945207" y="1057569"/>
                  <a:pt x="2942991" y="1056112"/>
                </a:cubicBezTo>
                <a:cubicBezTo>
                  <a:pt x="2932477" y="1049272"/>
                  <a:pt x="2921710" y="1042622"/>
                  <a:pt x="2910943" y="1036225"/>
                </a:cubicBezTo>
                <a:cubicBezTo>
                  <a:pt x="2932984" y="1031475"/>
                  <a:pt x="2954898" y="1027041"/>
                  <a:pt x="2976305" y="1022988"/>
                </a:cubicBezTo>
                <a:close/>
                <a:moveTo>
                  <a:pt x="3029886" y="1052629"/>
                </a:moveTo>
                <a:cubicBezTo>
                  <a:pt x="3044073" y="1060989"/>
                  <a:pt x="3057944" y="1069666"/>
                  <a:pt x="3071244" y="1078470"/>
                </a:cubicBezTo>
                <a:cubicBezTo>
                  <a:pt x="3072004" y="1078976"/>
                  <a:pt x="3072764" y="1079483"/>
                  <a:pt x="3073524" y="1079990"/>
                </a:cubicBezTo>
                <a:cubicBezTo>
                  <a:pt x="3050914" y="1086576"/>
                  <a:pt x="3028176" y="1093417"/>
                  <a:pt x="3005819" y="1100510"/>
                </a:cubicBezTo>
                <a:cubicBezTo>
                  <a:pt x="2991442" y="1089553"/>
                  <a:pt x="2977002" y="1079103"/>
                  <a:pt x="2962625" y="1069349"/>
                </a:cubicBezTo>
                <a:cubicBezTo>
                  <a:pt x="2984918" y="1063522"/>
                  <a:pt x="3007529" y="1057949"/>
                  <a:pt x="3029886" y="1052692"/>
                </a:cubicBezTo>
                <a:close/>
                <a:moveTo>
                  <a:pt x="3085685" y="1088160"/>
                </a:moveTo>
                <a:cubicBezTo>
                  <a:pt x="3101772" y="1099117"/>
                  <a:pt x="3117859" y="1110834"/>
                  <a:pt x="3133629" y="1122994"/>
                </a:cubicBezTo>
                <a:cubicBezTo>
                  <a:pt x="3111082" y="1130848"/>
                  <a:pt x="3087774" y="1139335"/>
                  <a:pt x="3064087" y="1148265"/>
                </a:cubicBezTo>
                <a:cubicBezTo>
                  <a:pt x="3048507" y="1134584"/>
                  <a:pt x="3032610" y="1121347"/>
                  <a:pt x="3016649" y="1108870"/>
                </a:cubicBezTo>
                <a:cubicBezTo>
                  <a:pt x="3039893" y="1101587"/>
                  <a:pt x="3063074" y="1094620"/>
                  <a:pt x="3085685" y="1088160"/>
                </a:cubicBezTo>
                <a:close/>
                <a:moveTo>
                  <a:pt x="3143953" y="1131101"/>
                </a:moveTo>
                <a:cubicBezTo>
                  <a:pt x="3161560" y="1145035"/>
                  <a:pt x="3179040" y="1159792"/>
                  <a:pt x="3196141" y="1175119"/>
                </a:cubicBezTo>
                <a:cubicBezTo>
                  <a:pt x="3172644" y="1184936"/>
                  <a:pt x="3148766" y="1195259"/>
                  <a:pt x="3125079" y="1205963"/>
                </a:cubicBezTo>
                <a:cubicBezTo>
                  <a:pt x="3108168" y="1188799"/>
                  <a:pt x="3090815" y="1172269"/>
                  <a:pt x="3073397" y="1156562"/>
                </a:cubicBezTo>
                <a:cubicBezTo>
                  <a:pt x="3096642" y="1147821"/>
                  <a:pt x="3120329" y="1139271"/>
                  <a:pt x="3143953" y="1131038"/>
                </a:cubicBezTo>
                <a:close/>
                <a:moveTo>
                  <a:pt x="3205261" y="1183352"/>
                </a:moveTo>
                <a:cubicBezTo>
                  <a:pt x="3224262" y="1200706"/>
                  <a:pt x="3243199" y="1219263"/>
                  <a:pt x="3261756" y="1238517"/>
                </a:cubicBezTo>
                <a:cubicBezTo>
                  <a:pt x="3240539" y="1249094"/>
                  <a:pt x="3218752" y="1260368"/>
                  <a:pt x="3196774" y="1272085"/>
                </a:cubicBezTo>
                <a:cubicBezTo>
                  <a:pt x="3194367" y="1273352"/>
                  <a:pt x="3191961" y="1274682"/>
                  <a:pt x="3189554" y="1275948"/>
                </a:cubicBezTo>
                <a:cubicBezTo>
                  <a:pt x="3170997" y="1254414"/>
                  <a:pt x="3152123" y="1233767"/>
                  <a:pt x="3133376" y="1214513"/>
                </a:cubicBezTo>
                <a:cubicBezTo>
                  <a:pt x="3157063" y="1203873"/>
                  <a:pt x="3181194" y="1193359"/>
                  <a:pt x="3205198" y="1183352"/>
                </a:cubicBezTo>
                <a:close/>
                <a:moveTo>
                  <a:pt x="3270243" y="1247384"/>
                </a:moveTo>
                <a:cubicBezTo>
                  <a:pt x="3290573" y="1268855"/>
                  <a:pt x="3311157" y="1292035"/>
                  <a:pt x="3331551" y="1316356"/>
                </a:cubicBezTo>
                <a:cubicBezTo>
                  <a:pt x="3307547" y="1330796"/>
                  <a:pt x="3283227" y="1345997"/>
                  <a:pt x="3259033" y="1361641"/>
                </a:cubicBezTo>
                <a:cubicBezTo>
                  <a:pt x="3238132" y="1334280"/>
                  <a:pt x="3217928" y="1309199"/>
                  <a:pt x="3197597" y="1285258"/>
                </a:cubicBezTo>
                <a:cubicBezTo>
                  <a:pt x="3222045" y="1272085"/>
                  <a:pt x="3246429" y="1259354"/>
                  <a:pt x="3270306" y="1247448"/>
                </a:cubicBezTo>
                <a:close/>
                <a:moveTo>
                  <a:pt x="3498882" y="1544616"/>
                </a:moveTo>
                <a:cubicBezTo>
                  <a:pt x="3521620" y="1578817"/>
                  <a:pt x="3544547" y="1614031"/>
                  <a:pt x="3564877" y="1645255"/>
                </a:cubicBezTo>
                <a:lnTo>
                  <a:pt x="3568614" y="1651018"/>
                </a:lnTo>
                <a:cubicBezTo>
                  <a:pt x="3574821" y="1660519"/>
                  <a:pt x="3581028" y="1670082"/>
                  <a:pt x="3587235" y="1679646"/>
                </a:cubicBezTo>
                <a:cubicBezTo>
                  <a:pt x="3566081" y="1703207"/>
                  <a:pt x="3545054" y="1727401"/>
                  <a:pt x="3524660" y="1751595"/>
                </a:cubicBezTo>
                <a:cubicBezTo>
                  <a:pt x="3493752" y="1706310"/>
                  <a:pt x="3463161" y="1659569"/>
                  <a:pt x="3436054" y="1618148"/>
                </a:cubicBezTo>
                <a:cubicBezTo>
                  <a:pt x="3433964" y="1614918"/>
                  <a:pt x="3431874" y="1611751"/>
                  <a:pt x="3429721" y="1608521"/>
                </a:cubicBezTo>
                <a:cubicBezTo>
                  <a:pt x="3452711" y="1586543"/>
                  <a:pt x="3475892" y="1565136"/>
                  <a:pt x="3498882" y="1544616"/>
                </a:cubicBezTo>
                <a:close/>
                <a:moveTo>
                  <a:pt x="3594455" y="1690666"/>
                </a:moveTo>
                <a:cubicBezTo>
                  <a:pt x="3629226" y="1743804"/>
                  <a:pt x="3666657" y="1800173"/>
                  <a:pt x="3705735" y="1854451"/>
                </a:cubicBezTo>
                <a:cubicBezTo>
                  <a:pt x="3688951" y="1878075"/>
                  <a:pt x="3671977" y="1902712"/>
                  <a:pt x="3655193" y="1927856"/>
                </a:cubicBezTo>
                <a:cubicBezTo>
                  <a:pt x="3642336" y="1912339"/>
                  <a:pt x="3629416" y="1896252"/>
                  <a:pt x="3616812" y="1879848"/>
                </a:cubicBezTo>
                <a:cubicBezTo>
                  <a:pt x="3590211" y="1845204"/>
                  <a:pt x="3562534" y="1806886"/>
                  <a:pt x="3532260" y="1762742"/>
                </a:cubicBezTo>
                <a:cubicBezTo>
                  <a:pt x="3552717" y="1738294"/>
                  <a:pt x="3573618" y="1714100"/>
                  <a:pt x="3594455" y="1690666"/>
                </a:cubicBezTo>
                <a:close/>
                <a:moveTo>
                  <a:pt x="3714158" y="1866041"/>
                </a:moveTo>
                <a:cubicBezTo>
                  <a:pt x="3722012" y="1876871"/>
                  <a:pt x="3730055" y="1887702"/>
                  <a:pt x="3738036" y="1898342"/>
                </a:cubicBezTo>
                <a:cubicBezTo>
                  <a:pt x="3776417" y="1949453"/>
                  <a:pt x="3816888" y="1997588"/>
                  <a:pt x="3858119" y="2041479"/>
                </a:cubicBezTo>
                <a:cubicBezTo>
                  <a:pt x="3845578" y="2061810"/>
                  <a:pt x="3833798" y="2080810"/>
                  <a:pt x="3822271" y="2099304"/>
                </a:cubicBezTo>
                <a:cubicBezTo>
                  <a:pt x="3766790" y="2051169"/>
                  <a:pt x="3713715" y="1997145"/>
                  <a:pt x="3664314" y="1938750"/>
                </a:cubicBezTo>
                <a:cubicBezTo>
                  <a:pt x="3680464" y="1914429"/>
                  <a:pt x="3697184" y="1889982"/>
                  <a:pt x="3714158" y="1866041"/>
                </a:cubicBezTo>
                <a:close/>
                <a:moveTo>
                  <a:pt x="3867809" y="2051613"/>
                </a:moveTo>
                <a:cubicBezTo>
                  <a:pt x="3921264" y="2107474"/>
                  <a:pt x="3978582" y="2158839"/>
                  <a:pt x="4038244" y="2204187"/>
                </a:cubicBezTo>
                <a:cubicBezTo>
                  <a:pt x="4030770" y="2216284"/>
                  <a:pt x="4023297" y="2228191"/>
                  <a:pt x="4015950" y="2239845"/>
                </a:cubicBezTo>
                <a:cubicBezTo>
                  <a:pt x="3951665" y="2201337"/>
                  <a:pt x="3890040" y="2157066"/>
                  <a:pt x="3832658" y="2108171"/>
                </a:cubicBezTo>
                <a:cubicBezTo>
                  <a:pt x="3844185" y="2089804"/>
                  <a:pt x="3856029" y="2070803"/>
                  <a:pt x="3867809" y="2051550"/>
                </a:cubicBezTo>
                <a:close/>
                <a:moveTo>
                  <a:pt x="4049011" y="2212357"/>
                </a:moveTo>
                <a:cubicBezTo>
                  <a:pt x="4079348" y="2235031"/>
                  <a:pt x="4110826" y="2256628"/>
                  <a:pt x="4142620" y="2276579"/>
                </a:cubicBezTo>
                <a:cubicBezTo>
                  <a:pt x="4175554" y="2297290"/>
                  <a:pt x="4209819" y="2316860"/>
                  <a:pt x="4244526" y="2334847"/>
                </a:cubicBezTo>
                <a:cubicBezTo>
                  <a:pt x="4241993" y="2338901"/>
                  <a:pt x="4239459" y="2343018"/>
                  <a:pt x="4236926" y="2347071"/>
                </a:cubicBezTo>
                <a:cubicBezTo>
                  <a:pt x="4163647" y="2319013"/>
                  <a:pt x="4093219" y="2285256"/>
                  <a:pt x="4027540" y="2246812"/>
                </a:cubicBezTo>
                <a:cubicBezTo>
                  <a:pt x="4034697" y="2235475"/>
                  <a:pt x="4041917" y="2223948"/>
                  <a:pt x="4049011" y="2212421"/>
                </a:cubicBezTo>
                <a:close/>
                <a:moveTo>
                  <a:pt x="9898574" y="4661018"/>
                </a:moveTo>
                <a:cubicBezTo>
                  <a:pt x="9865956" y="4627070"/>
                  <a:pt x="9834162" y="4592236"/>
                  <a:pt x="9803951" y="4557402"/>
                </a:cubicBezTo>
                <a:cubicBezTo>
                  <a:pt x="9848856" y="4556705"/>
                  <a:pt x="9890214" y="4553918"/>
                  <a:pt x="9929925" y="4548914"/>
                </a:cubicBezTo>
                <a:cubicBezTo>
                  <a:pt x="9960769" y="4579442"/>
                  <a:pt x="9992943" y="4609716"/>
                  <a:pt x="10025624" y="4638977"/>
                </a:cubicBezTo>
                <a:lnTo>
                  <a:pt x="10026068" y="4639357"/>
                </a:lnTo>
                <a:cubicBezTo>
                  <a:pt x="10027271" y="4640434"/>
                  <a:pt x="10028474" y="4641510"/>
                  <a:pt x="10029677" y="4642524"/>
                </a:cubicBezTo>
                <a:cubicBezTo>
                  <a:pt x="10023028" y="4643917"/>
                  <a:pt x="10016250" y="4645311"/>
                  <a:pt x="10009410" y="4646577"/>
                </a:cubicBezTo>
                <a:cubicBezTo>
                  <a:pt x="9974513" y="4653037"/>
                  <a:pt x="9937272" y="4657914"/>
                  <a:pt x="9898637" y="4661018"/>
                </a:cubicBezTo>
                <a:close/>
                <a:moveTo>
                  <a:pt x="10046018" y="4638977"/>
                </a:moveTo>
                <a:cubicBezTo>
                  <a:pt x="10042218" y="4635620"/>
                  <a:pt x="10038418" y="4632264"/>
                  <a:pt x="10034618" y="4628907"/>
                </a:cubicBezTo>
                <a:cubicBezTo>
                  <a:pt x="10004470" y="4601926"/>
                  <a:pt x="9975019" y="4574249"/>
                  <a:pt x="9946899" y="4546571"/>
                </a:cubicBezTo>
                <a:cubicBezTo>
                  <a:pt x="9991106" y="4540048"/>
                  <a:pt x="10033731" y="4530421"/>
                  <a:pt x="10073696" y="4517817"/>
                </a:cubicBezTo>
                <a:cubicBezTo>
                  <a:pt x="10076926" y="4520477"/>
                  <a:pt x="10080156" y="4523137"/>
                  <a:pt x="10083386" y="4525797"/>
                </a:cubicBezTo>
                <a:cubicBezTo>
                  <a:pt x="10113280" y="4550371"/>
                  <a:pt x="10143997" y="4574439"/>
                  <a:pt x="10174778" y="4597493"/>
                </a:cubicBezTo>
                <a:cubicBezTo>
                  <a:pt x="10134434" y="4614656"/>
                  <a:pt x="10091176" y="4628590"/>
                  <a:pt x="10046018" y="4638977"/>
                </a:cubicBezTo>
                <a:close/>
                <a:moveTo>
                  <a:pt x="10189029" y="4591222"/>
                </a:moveTo>
                <a:cubicBezTo>
                  <a:pt x="10156095" y="4566712"/>
                  <a:pt x="10123413" y="4541188"/>
                  <a:pt x="10091936" y="4515284"/>
                </a:cubicBezTo>
                <a:lnTo>
                  <a:pt x="10091176" y="4514650"/>
                </a:lnTo>
                <a:cubicBezTo>
                  <a:pt x="10090416" y="4514017"/>
                  <a:pt x="10089656" y="4513384"/>
                  <a:pt x="10088896" y="4512750"/>
                </a:cubicBezTo>
                <a:cubicBezTo>
                  <a:pt x="10119740" y="4502300"/>
                  <a:pt x="10149381" y="4489950"/>
                  <a:pt x="10177121" y="4475953"/>
                </a:cubicBezTo>
                <a:cubicBezTo>
                  <a:pt x="10187445" y="4470759"/>
                  <a:pt x="10197515" y="4465313"/>
                  <a:pt x="10207079" y="4459802"/>
                </a:cubicBezTo>
                <a:cubicBezTo>
                  <a:pt x="10239000" y="4481906"/>
                  <a:pt x="10271997" y="4503567"/>
                  <a:pt x="10305185" y="4524214"/>
                </a:cubicBezTo>
                <a:cubicBezTo>
                  <a:pt x="10269021" y="4550118"/>
                  <a:pt x="10229943" y="4572665"/>
                  <a:pt x="10188965" y="4591159"/>
                </a:cubicBezTo>
                <a:close/>
                <a:moveTo>
                  <a:pt x="10316965" y="4515664"/>
                </a:moveTo>
                <a:cubicBezTo>
                  <a:pt x="10283968" y="4495270"/>
                  <a:pt x="10251413" y="4473989"/>
                  <a:pt x="10219936" y="4452329"/>
                </a:cubicBezTo>
                <a:cubicBezTo>
                  <a:pt x="10256290" y="4430478"/>
                  <a:pt x="10291061" y="4404764"/>
                  <a:pt x="10323489" y="4375693"/>
                </a:cubicBezTo>
                <a:cubicBezTo>
                  <a:pt x="10353509" y="4392730"/>
                  <a:pt x="10384671" y="4409451"/>
                  <a:pt x="10416148" y="4425411"/>
                </a:cubicBezTo>
                <a:cubicBezTo>
                  <a:pt x="10385304" y="4459169"/>
                  <a:pt x="10351990" y="4489506"/>
                  <a:pt x="10316965" y="4515727"/>
                </a:cubicBezTo>
                <a:close/>
                <a:moveTo>
                  <a:pt x="10425458" y="4415024"/>
                </a:moveTo>
                <a:cubicBezTo>
                  <a:pt x="10394234" y="4399254"/>
                  <a:pt x="10363517" y="4382787"/>
                  <a:pt x="10333939" y="4366003"/>
                </a:cubicBezTo>
                <a:cubicBezTo>
                  <a:pt x="10364466" y="4337502"/>
                  <a:pt x="10393728" y="4305138"/>
                  <a:pt x="10421088" y="4269670"/>
                </a:cubicBezTo>
                <a:cubicBezTo>
                  <a:pt x="10448892" y="4282211"/>
                  <a:pt x="10477773" y="4294561"/>
                  <a:pt x="10507224" y="4306341"/>
                </a:cubicBezTo>
                <a:cubicBezTo>
                  <a:pt x="10481574" y="4346116"/>
                  <a:pt x="10454086" y="4382597"/>
                  <a:pt x="10425458" y="4415024"/>
                </a:cubicBezTo>
                <a:close/>
                <a:moveTo>
                  <a:pt x="10514634" y="4294751"/>
                </a:moveTo>
                <a:cubicBezTo>
                  <a:pt x="10485690" y="4283161"/>
                  <a:pt x="10457063" y="4271064"/>
                  <a:pt x="10429512" y="4258587"/>
                </a:cubicBezTo>
                <a:cubicBezTo>
                  <a:pt x="10447246" y="4234836"/>
                  <a:pt x="10464663" y="4209059"/>
                  <a:pt x="10481257" y="4181951"/>
                </a:cubicBezTo>
                <a:cubicBezTo>
                  <a:pt x="10488033" y="4170931"/>
                  <a:pt x="10494684" y="4159594"/>
                  <a:pt x="10501080" y="4148257"/>
                </a:cubicBezTo>
                <a:cubicBezTo>
                  <a:pt x="10526984" y="4157187"/>
                  <a:pt x="10553902" y="4165801"/>
                  <a:pt x="10581200" y="4173908"/>
                </a:cubicBezTo>
                <a:cubicBezTo>
                  <a:pt x="10559602" y="4218179"/>
                  <a:pt x="10537752" y="4257763"/>
                  <a:pt x="10514634" y="4294688"/>
                </a:cubicBezTo>
                <a:close/>
                <a:moveTo>
                  <a:pt x="10587153" y="4161621"/>
                </a:moveTo>
                <a:cubicBezTo>
                  <a:pt x="10560172" y="4153577"/>
                  <a:pt x="10533571" y="4145090"/>
                  <a:pt x="10507794" y="4136287"/>
                </a:cubicBezTo>
                <a:cubicBezTo>
                  <a:pt x="10527491" y="4100819"/>
                  <a:pt x="10546998" y="4062058"/>
                  <a:pt x="10567202" y="4017913"/>
                </a:cubicBezTo>
                <a:cubicBezTo>
                  <a:pt x="10591776" y="4023677"/>
                  <a:pt x="10617110" y="4029123"/>
                  <a:pt x="10642571" y="4034127"/>
                </a:cubicBezTo>
                <a:cubicBezTo>
                  <a:pt x="10623951" y="4080932"/>
                  <a:pt x="10605774" y="4122733"/>
                  <a:pt x="10587216" y="4161684"/>
                </a:cubicBezTo>
                <a:close/>
                <a:moveTo>
                  <a:pt x="10647638" y="4021333"/>
                </a:moveTo>
                <a:cubicBezTo>
                  <a:pt x="10622114" y="4016330"/>
                  <a:pt x="10597033" y="4010946"/>
                  <a:pt x="10572902" y="4005246"/>
                </a:cubicBezTo>
                <a:cubicBezTo>
                  <a:pt x="10589116" y="3969209"/>
                  <a:pt x="10605710" y="3930004"/>
                  <a:pt x="10624774" y="3882503"/>
                </a:cubicBezTo>
                <a:cubicBezTo>
                  <a:pt x="10647638" y="3885353"/>
                  <a:pt x="10671135" y="3887823"/>
                  <a:pt x="10696406" y="3890040"/>
                </a:cubicBezTo>
                <a:cubicBezTo>
                  <a:pt x="10677595" y="3942735"/>
                  <a:pt x="10662395" y="3983649"/>
                  <a:pt x="10647575" y="4021333"/>
                </a:cubicBezTo>
                <a:close/>
                <a:moveTo>
                  <a:pt x="10701156" y="3876803"/>
                </a:moveTo>
                <a:cubicBezTo>
                  <a:pt x="10676075" y="3874650"/>
                  <a:pt x="10652704" y="3872243"/>
                  <a:pt x="10630031" y="3869456"/>
                </a:cubicBezTo>
                <a:cubicBezTo>
                  <a:pt x="10642255" y="3838928"/>
                  <a:pt x="10654478" y="3807514"/>
                  <a:pt x="10664485" y="3782054"/>
                </a:cubicBezTo>
                <a:lnTo>
                  <a:pt x="10670375" y="3767043"/>
                </a:lnTo>
                <a:cubicBezTo>
                  <a:pt x="10673162" y="3759886"/>
                  <a:pt x="10676012" y="3752666"/>
                  <a:pt x="10678798" y="3745446"/>
                </a:cubicBezTo>
                <a:cubicBezTo>
                  <a:pt x="10681649" y="3745446"/>
                  <a:pt x="10684499" y="3745446"/>
                  <a:pt x="10687349" y="3745446"/>
                </a:cubicBezTo>
                <a:cubicBezTo>
                  <a:pt x="10706793" y="3745446"/>
                  <a:pt x="10726743" y="3745129"/>
                  <a:pt x="10747707" y="3744496"/>
                </a:cubicBezTo>
                <a:cubicBezTo>
                  <a:pt x="10740170" y="3765777"/>
                  <a:pt x="10732696" y="3786994"/>
                  <a:pt x="10725350" y="3808084"/>
                </a:cubicBezTo>
                <a:cubicBezTo>
                  <a:pt x="10717307" y="3830948"/>
                  <a:pt x="10709263" y="3853875"/>
                  <a:pt x="10701156" y="3876739"/>
                </a:cubicBezTo>
                <a:close/>
                <a:moveTo>
                  <a:pt x="10752584" y="3730879"/>
                </a:moveTo>
                <a:cubicBezTo>
                  <a:pt x="10729593" y="3731639"/>
                  <a:pt x="10706602" y="3732019"/>
                  <a:pt x="10684119" y="3732019"/>
                </a:cubicBezTo>
                <a:cubicBezTo>
                  <a:pt x="10698749" y="3694841"/>
                  <a:pt x="10715913" y="3651773"/>
                  <a:pt x="10734280" y="3608706"/>
                </a:cubicBezTo>
                <a:cubicBezTo>
                  <a:pt x="10755751" y="3605982"/>
                  <a:pt x="10778298" y="3602752"/>
                  <a:pt x="10801478" y="3599079"/>
                </a:cubicBezTo>
                <a:cubicBezTo>
                  <a:pt x="10786912" y="3636446"/>
                  <a:pt x="10771648" y="3677614"/>
                  <a:pt x="10752647" y="3730879"/>
                </a:cubicBezTo>
                <a:close/>
                <a:moveTo>
                  <a:pt x="10807179" y="3584448"/>
                </a:moveTo>
                <a:cubicBezTo>
                  <a:pt x="10784251" y="3588185"/>
                  <a:pt x="10761894" y="3591478"/>
                  <a:pt x="10740424" y="3594265"/>
                </a:cubicBezTo>
                <a:cubicBezTo>
                  <a:pt x="10746377" y="3580521"/>
                  <a:pt x="10751951" y="3567854"/>
                  <a:pt x="10757397" y="3555757"/>
                </a:cubicBezTo>
                <a:cubicBezTo>
                  <a:pt x="10770318" y="3527256"/>
                  <a:pt x="10783745" y="3497299"/>
                  <a:pt x="10798438" y="3464238"/>
                </a:cubicBezTo>
                <a:cubicBezTo>
                  <a:pt x="10819149" y="3458411"/>
                  <a:pt x="10841000" y="3451888"/>
                  <a:pt x="10863357" y="3444921"/>
                </a:cubicBezTo>
                <a:cubicBezTo>
                  <a:pt x="10848220" y="3482796"/>
                  <a:pt x="10832956" y="3520733"/>
                  <a:pt x="10817819" y="3557721"/>
                </a:cubicBezTo>
                <a:cubicBezTo>
                  <a:pt x="10814209" y="3566588"/>
                  <a:pt x="10810599" y="3575518"/>
                  <a:pt x="10807052" y="3584512"/>
                </a:cubicBezTo>
                <a:close/>
                <a:moveTo>
                  <a:pt x="10869880" y="3428707"/>
                </a:moveTo>
                <a:cubicBezTo>
                  <a:pt x="10847207" y="3435864"/>
                  <a:pt x="10826052" y="3442261"/>
                  <a:pt x="10805659" y="3448088"/>
                </a:cubicBezTo>
                <a:cubicBezTo>
                  <a:pt x="10825103" y="3404133"/>
                  <a:pt x="10844420" y="3359735"/>
                  <a:pt x="10863104" y="3316098"/>
                </a:cubicBezTo>
                <a:cubicBezTo>
                  <a:pt x="10882294" y="3307421"/>
                  <a:pt x="10902752" y="3297857"/>
                  <a:pt x="10925235" y="3287090"/>
                </a:cubicBezTo>
                <a:cubicBezTo>
                  <a:pt x="10906995" y="3334465"/>
                  <a:pt x="10888438" y="3381966"/>
                  <a:pt x="10869817" y="3428644"/>
                </a:cubicBezTo>
                <a:close/>
                <a:moveTo>
                  <a:pt x="10932329" y="3268786"/>
                </a:moveTo>
                <a:cubicBezTo>
                  <a:pt x="10910478" y="3279300"/>
                  <a:pt x="10890338" y="3288800"/>
                  <a:pt x="10871021" y="3297667"/>
                </a:cubicBezTo>
                <a:cubicBezTo>
                  <a:pt x="10890971" y="3250863"/>
                  <a:pt x="10910035" y="3205134"/>
                  <a:pt x="10927832" y="3161687"/>
                </a:cubicBezTo>
                <a:cubicBezTo>
                  <a:pt x="10948226" y="3148576"/>
                  <a:pt x="10968810" y="3135022"/>
                  <a:pt x="10987304" y="3122799"/>
                </a:cubicBezTo>
                <a:cubicBezTo>
                  <a:pt x="10969443" y="3171187"/>
                  <a:pt x="10951013" y="3220208"/>
                  <a:pt x="10932392" y="3268786"/>
                </a:cubicBezTo>
                <a:close/>
                <a:moveTo>
                  <a:pt x="10995157" y="3101265"/>
                </a:moveTo>
                <a:cubicBezTo>
                  <a:pt x="10977550" y="3112982"/>
                  <a:pt x="10957347" y="3126346"/>
                  <a:pt x="10936699" y="3139773"/>
                </a:cubicBezTo>
                <a:cubicBezTo>
                  <a:pt x="10946960" y="3114502"/>
                  <a:pt x="10957536" y="3088345"/>
                  <a:pt x="10968113" y="3061681"/>
                </a:cubicBezTo>
                <a:cubicBezTo>
                  <a:pt x="10978056" y="3036663"/>
                  <a:pt x="10985594" y="3017473"/>
                  <a:pt x="10992560" y="2999549"/>
                </a:cubicBezTo>
                <a:cubicBezTo>
                  <a:pt x="11011688" y="2983145"/>
                  <a:pt x="11030942" y="2966425"/>
                  <a:pt x="11048929" y="2950781"/>
                </a:cubicBezTo>
                <a:lnTo>
                  <a:pt x="11049119" y="2950654"/>
                </a:lnTo>
                <a:cubicBezTo>
                  <a:pt x="11031702" y="3000309"/>
                  <a:pt x="11013651" y="3050913"/>
                  <a:pt x="10995157" y="3101265"/>
                </a:cubicBezTo>
                <a:close/>
                <a:moveTo>
                  <a:pt x="11058112" y="2925003"/>
                </a:moveTo>
                <a:lnTo>
                  <a:pt x="11051462" y="2930767"/>
                </a:lnTo>
                <a:cubicBezTo>
                  <a:pt x="11047662" y="2934060"/>
                  <a:pt x="11043862" y="2937354"/>
                  <a:pt x="11040125" y="2940647"/>
                </a:cubicBezTo>
                <a:lnTo>
                  <a:pt x="11037592" y="2942801"/>
                </a:lnTo>
                <a:cubicBezTo>
                  <a:pt x="11026002" y="2952871"/>
                  <a:pt x="11014474" y="2962814"/>
                  <a:pt x="11003011" y="2972695"/>
                </a:cubicBezTo>
                <a:cubicBezTo>
                  <a:pt x="11021758" y="2924307"/>
                  <a:pt x="11040189" y="2875602"/>
                  <a:pt x="11057859" y="2827594"/>
                </a:cubicBezTo>
                <a:lnTo>
                  <a:pt x="11066726" y="2817841"/>
                </a:lnTo>
                <a:cubicBezTo>
                  <a:pt x="11080216" y="2802957"/>
                  <a:pt x="11095100" y="2786553"/>
                  <a:pt x="11110427" y="2769706"/>
                </a:cubicBezTo>
                <a:cubicBezTo>
                  <a:pt x="11093706" y="2820754"/>
                  <a:pt x="11076163" y="2872815"/>
                  <a:pt x="11058112" y="2924940"/>
                </a:cubicBezTo>
                <a:close/>
                <a:moveTo>
                  <a:pt x="11120624" y="2738608"/>
                </a:moveTo>
                <a:cubicBezTo>
                  <a:pt x="11103270" y="2757482"/>
                  <a:pt x="11085980" y="2776483"/>
                  <a:pt x="11070209" y="2793836"/>
                </a:cubicBezTo>
                <a:cubicBezTo>
                  <a:pt x="11088577" y="2743422"/>
                  <a:pt x="11106500" y="2692944"/>
                  <a:pt x="11123411" y="2643542"/>
                </a:cubicBezTo>
                <a:cubicBezTo>
                  <a:pt x="11140891" y="2619475"/>
                  <a:pt x="11156155" y="2598638"/>
                  <a:pt x="11170468" y="2579384"/>
                </a:cubicBezTo>
                <a:cubicBezTo>
                  <a:pt x="11154635" y="2631699"/>
                  <a:pt x="11137915" y="2685153"/>
                  <a:pt x="11120624" y="2738608"/>
                </a:cubicBezTo>
                <a:close/>
                <a:moveTo>
                  <a:pt x="11181806" y="2541636"/>
                </a:moveTo>
                <a:cubicBezTo>
                  <a:pt x="11167999" y="2560004"/>
                  <a:pt x="11153749" y="2579131"/>
                  <a:pt x="11137978" y="2600665"/>
                </a:cubicBezTo>
                <a:cubicBezTo>
                  <a:pt x="11155395" y="2548920"/>
                  <a:pt x="11172305" y="2496985"/>
                  <a:pt x="11188329" y="2446000"/>
                </a:cubicBezTo>
                <a:cubicBezTo>
                  <a:pt x="11202136" y="2422820"/>
                  <a:pt x="11215057" y="2401349"/>
                  <a:pt x="11227597" y="2380955"/>
                </a:cubicBezTo>
                <a:cubicBezTo>
                  <a:pt x="11213030" y="2434157"/>
                  <a:pt x="11197703" y="2487991"/>
                  <a:pt x="11181806" y="2541636"/>
                </a:cubicBezTo>
                <a:close/>
                <a:moveTo>
                  <a:pt x="11239948" y="2335481"/>
                </a:moveTo>
                <a:cubicBezTo>
                  <a:pt x="11228864" y="2353024"/>
                  <a:pt x="11217337" y="2371772"/>
                  <a:pt x="11204923" y="2392166"/>
                </a:cubicBezTo>
                <a:cubicBezTo>
                  <a:pt x="11218793" y="2346501"/>
                  <a:pt x="11232284" y="2300646"/>
                  <a:pt x="11245077" y="2255362"/>
                </a:cubicBezTo>
                <a:cubicBezTo>
                  <a:pt x="11246851" y="2249155"/>
                  <a:pt x="11248561" y="2242948"/>
                  <a:pt x="11250271" y="2236741"/>
                </a:cubicBezTo>
                <a:cubicBezTo>
                  <a:pt x="11260721" y="2215587"/>
                  <a:pt x="11270665" y="2195890"/>
                  <a:pt x="11280292" y="2177080"/>
                </a:cubicBezTo>
                <a:cubicBezTo>
                  <a:pt x="11267625" y="2229458"/>
                  <a:pt x="11254135" y="2282533"/>
                  <a:pt x="11240011" y="2335481"/>
                </a:cubicBezTo>
                <a:close/>
                <a:moveTo>
                  <a:pt x="11292959" y="2123815"/>
                </a:moveTo>
                <a:cubicBezTo>
                  <a:pt x="11284472" y="2139775"/>
                  <a:pt x="11275858" y="2156179"/>
                  <a:pt x="11266991" y="2173533"/>
                </a:cubicBezTo>
                <a:cubicBezTo>
                  <a:pt x="11277315" y="2132998"/>
                  <a:pt x="11287512" y="2089931"/>
                  <a:pt x="11298025" y="2042746"/>
                </a:cubicBezTo>
                <a:cubicBezTo>
                  <a:pt x="11306323" y="2022542"/>
                  <a:pt x="11314303" y="2003541"/>
                  <a:pt x="11322156" y="1985301"/>
                </a:cubicBezTo>
                <a:cubicBezTo>
                  <a:pt x="11312529" y="2035336"/>
                  <a:pt x="11302902" y="2080937"/>
                  <a:pt x="11292959" y="2123815"/>
                </a:cubicBezTo>
                <a:close/>
                <a:moveTo>
                  <a:pt x="11333050" y="1926463"/>
                </a:moveTo>
                <a:cubicBezTo>
                  <a:pt x="11326526" y="1941030"/>
                  <a:pt x="11320066" y="1955787"/>
                  <a:pt x="11313479" y="1971051"/>
                </a:cubicBezTo>
                <a:cubicBezTo>
                  <a:pt x="11321396" y="1933556"/>
                  <a:pt x="11328680" y="1897645"/>
                  <a:pt x="11334570" y="1868511"/>
                </a:cubicBezTo>
                <a:cubicBezTo>
                  <a:pt x="11340334" y="1851411"/>
                  <a:pt x="11345970" y="1835007"/>
                  <a:pt x="11351544" y="1819173"/>
                </a:cubicBezTo>
                <a:cubicBezTo>
                  <a:pt x="11345147" y="1857997"/>
                  <a:pt x="11339066" y="1893402"/>
                  <a:pt x="11333050" y="1926463"/>
                </a:cubicBezTo>
                <a:close/>
                <a:moveTo>
                  <a:pt x="11363134" y="1747034"/>
                </a:moveTo>
                <a:cubicBezTo>
                  <a:pt x="11359967" y="1755585"/>
                  <a:pt x="11356800" y="1764262"/>
                  <a:pt x="11353634" y="1773065"/>
                </a:cubicBezTo>
                <a:lnTo>
                  <a:pt x="11354900" y="1766732"/>
                </a:lnTo>
                <a:cubicBezTo>
                  <a:pt x="11358701" y="1747668"/>
                  <a:pt x="11362501" y="1728604"/>
                  <a:pt x="11366301" y="1709540"/>
                </a:cubicBezTo>
                <a:cubicBezTo>
                  <a:pt x="11368391" y="1701813"/>
                  <a:pt x="11370544" y="1694086"/>
                  <a:pt x="11372634" y="1686486"/>
                </a:cubicBezTo>
                <a:cubicBezTo>
                  <a:pt x="11369531" y="1706627"/>
                  <a:pt x="11366364" y="1726894"/>
                  <a:pt x="11363134" y="1747098"/>
                </a:cubicBezTo>
                <a:close/>
              </a:path>
            </a:pathLst>
          </a:custGeom>
          <a:solidFill>
            <a:srgbClr val="F4364C">
              <a:alpha val="2000"/>
            </a:srgb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Graphic 53">
            <a:extLst>
              <a:ext uri="{FF2B5EF4-FFF2-40B4-BE49-F238E27FC236}">
                <a16:creationId xmlns:a16="http://schemas.microsoft.com/office/drawing/2014/main" id="{7E76ACC0-4437-E1B4-53C2-D1C2AD051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63" y="159657"/>
            <a:ext cx="12188896" cy="5852096"/>
          </a:xfrm>
          <a:custGeom>
            <a:avLst/>
            <a:gdLst>
              <a:gd name="connsiteX0" fmla="*/ 12186996 w 12188896"/>
              <a:gd name="connsiteY0" fmla="*/ 17734 h 5852096"/>
              <a:gd name="connsiteX1" fmla="*/ 12188897 w 12188896"/>
              <a:gd name="connsiteY1" fmla="*/ 16530 h 5852096"/>
              <a:gd name="connsiteX2" fmla="*/ 12188897 w 12188896"/>
              <a:gd name="connsiteY2" fmla="*/ 0 h 5852096"/>
              <a:gd name="connsiteX3" fmla="*/ 12182690 w 12188896"/>
              <a:gd name="connsiteY3" fmla="*/ 3927 h 5852096"/>
              <a:gd name="connsiteX4" fmla="*/ 11729717 w 12188896"/>
              <a:gd name="connsiteY4" fmla="*/ 451769 h 5852096"/>
              <a:gd name="connsiteX5" fmla="*/ 11522041 w 12188896"/>
              <a:gd name="connsiteY5" fmla="*/ 924565 h 5852096"/>
              <a:gd name="connsiteX6" fmla="*/ 11412345 w 12188896"/>
              <a:gd name="connsiteY6" fmla="*/ 1432386 h 5852096"/>
              <a:gd name="connsiteX7" fmla="*/ 11353254 w 12188896"/>
              <a:gd name="connsiteY7" fmla="*/ 1705993 h 5852096"/>
              <a:gd name="connsiteX8" fmla="*/ 11293465 w 12188896"/>
              <a:gd name="connsiteY8" fmla="*/ 1937483 h 5852096"/>
              <a:gd name="connsiteX9" fmla="*/ 11293148 w 12188896"/>
              <a:gd name="connsiteY9" fmla="*/ 1938623 h 5852096"/>
              <a:gd name="connsiteX10" fmla="*/ 11278645 w 12188896"/>
              <a:gd name="connsiteY10" fmla="*/ 1996385 h 5852096"/>
              <a:gd name="connsiteX11" fmla="*/ 11248624 w 12188896"/>
              <a:gd name="connsiteY11" fmla="*/ 2092021 h 5852096"/>
              <a:gd name="connsiteX12" fmla="*/ 11179209 w 12188896"/>
              <a:gd name="connsiteY12" fmla="*/ 2308437 h 5852096"/>
              <a:gd name="connsiteX13" fmla="*/ 11059822 w 12188896"/>
              <a:gd name="connsiteY13" fmla="*/ 2590594 h 5852096"/>
              <a:gd name="connsiteX14" fmla="*/ 11018338 w 12188896"/>
              <a:gd name="connsiteY14" fmla="*/ 2675590 h 5852096"/>
              <a:gd name="connsiteX15" fmla="*/ 11002504 w 12188896"/>
              <a:gd name="connsiteY15" fmla="*/ 2703457 h 5852096"/>
              <a:gd name="connsiteX16" fmla="*/ 10876658 w 12188896"/>
              <a:gd name="connsiteY16" fmla="*/ 2911323 h 5852096"/>
              <a:gd name="connsiteX17" fmla="*/ 10734976 w 12188896"/>
              <a:gd name="connsiteY17" fmla="*/ 3096451 h 5852096"/>
              <a:gd name="connsiteX18" fmla="*/ 10590446 w 12188896"/>
              <a:gd name="connsiteY18" fmla="*/ 3243072 h 5852096"/>
              <a:gd name="connsiteX19" fmla="*/ 10464219 w 12188896"/>
              <a:gd name="connsiteY19" fmla="*/ 3338328 h 5852096"/>
              <a:gd name="connsiteX20" fmla="*/ 10443319 w 12188896"/>
              <a:gd name="connsiteY20" fmla="*/ 3353592 h 5852096"/>
              <a:gd name="connsiteX21" fmla="*/ 10394677 w 12188896"/>
              <a:gd name="connsiteY21" fmla="*/ 3378419 h 5852096"/>
              <a:gd name="connsiteX22" fmla="*/ 10297142 w 12188896"/>
              <a:gd name="connsiteY22" fmla="*/ 3426300 h 5852096"/>
              <a:gd name="connsiteX23" fmla="*/ 10154575 w 12188896"/>
              <a:gd name="connsiteY23" fmla="*/ 3464745 h 5852096"/>
              <a:gd name="connsiteX24" fmla="*/ 10021824 w 12188896"/>
              <a:gd name="connsiteY24" fmla="*/ 3473548 h 5852096"/>
              <a:gd name="connsiteX25" fmla="*/ 10013400 w 12188896"/>
              <a:gd name="connsiteY25" fmla="*/ 3474182 h 5852096"/>
              <a:gd name="connsiteX26" fmla="*/ 9950445 w 12188896"/>
              <a:gd name="connsiteY26" fmla="*/ 3466265 h 5852096"/>
              <a:gd name="connsiteX27" fmla="*/ 9879953 w 12188896"/>
              <a:gd name="connsiteY27" fmla="*/ 3459615 h 5852096"/>
              <a:gd name="connsiteX28" fmla="*/ 9878750 w 12188896"/>
              <a:gd name="connsiteY28" fmla="*/ 3459235 h 5852096"/>
              <a:gd name="connsiteX29" fmla="*/ 9744733 w 12188896"/>
              <a:gd name="connsiteY29" fmla="*/ 3422944 h 5852096"/>
              <a:gd name="connsiteX30" fmla="*/ 9604256 w 12188896"/>
              <a:gd name="connsiteY30" fmla="*/ 3362015 h 5852096"/>
              <a:gd name="connsiteX31" fmla="*/ 9461879 w 12188896"/>
              <a:gd name="connsiteY31" fmla="*/ 3278097 h 5852096"/>
              <a:gd name="connsiteX32" fmla="*/ 9320199 w 12188896"/>
              <a:gd name="connsiteY32" fmla="*/ 3174860 h 5852096"/>
              <a:gd name="connsiteX33" fmla="*/ 9177947 w 12188896"/>
              <a:gd name="connsiteY33" fmla="*/ 3053827 h 5852096"/>
              <a:gd name="connsiteX34" fmla="*/ 9043424 w 12188896"/>
              <a:gd name="connsiteY34" fmla="*/ 2924877 h 5852096"/>
              <a:gd name="connsiteX35" fmla="*/ 8908710 w 12188896"/>
              <a:gd name="connsiteY35" fmla="*/ 2782689 h 5852096"/>
              <a:gd name="connsiteX36" fmla="*/ 8776910 w 12188896"/>
              <a:gd name="connsiteY36" fmla="*/ 2631699 h 5852096"/>
              <a:gd name="connsiteX37" fmla="*/ 8665947 w 12188896"/>
              <a:gd name="connsiteY37" fmla="*/ 2494515 h 5852096"/>
              <a:gd name="connsiteX38" fmla="*/ 8638776 w 12188896"/>
              <a:gd name="connsiteY38" fmla="*/ 2460631 h 5852096"/>
              <a:gd name="connsiteX39" fmla="*/ 8607235 w 12188896"/>
              <a:gd name="connsiteY39" fmla="*/ 2418386 h 5852096"/>
              <a:gd name="connsiteX40" fmla="*/ 8607235 w 12188896"/>
              <a:gd name="connsiteY40" fmla="*/ 2418386 h 5852096"/>
              <a:gd name="connsiteX41" fmla="*/ 8518883 w 12188896"/>
              <a:gd name="connsiteY41" fmla="*/ 2289183 h 5852096"/>
              <a:gd name="connsiteX42" fmla="*/ 8484998 w 12188896"/>
              <a:gd name="connsiteY42" fmla="*/ 2237311 h 5852096"/>
              <a:gd name="connsiteX43" fmla="*/ 8479805 w 12188896"/>
              <a:gd name="connsiteY43" fmla="*/ 2229331 h 5852096"/>
              <a:gd name="connsiteX44" fmla="*/ 8474992 w 12188896"/>
              <a:gd name="connsiteY44" fmla="*/ 2221984 h 5852096"/>
              <a:gd name="connsiteX45" fmla="*/ 8472965 w 12188896"/>
              <a:gd name="connsiteY45" fmla="*/ 2218817 h 5852096"/>
              <a:gd name="connsiteX46" fmla="*/ 8447631 w 12188896"/>
              <a:gd name="connsiteY46" fmla="*/ 2177016 h 5852096"/>
              <a:gd name="connsiteX47" fmla="*/ 8420967 w 12188896"/>
              <a:gd name="connsiteY47" fmla="*/ 2132365 h 5852096"/>
              <a:gd name="connsiteX48" fmla="*/ 8417863 w 12188896"/>
              <a:gd name="connsiteY48" fmla="*/ 2127172 h 5852096"/>
              <a:gd name="connsiteX49" fmla="*/ 8340215 w 12188896"/>
              <a:gd name="connsiteY49" fmla="*/ 1998475 h 5852096"/>
              <a:gd name="connsiteX50" fmla="*/ 8062111 w 12188896"/>
              <a:gd name="connsiteY50" fmla="*/ 1570140 h 5852096"/>
              <a:gd name="connsiteX51" fmla="*/ 7654170 w 12188896"/>
              <a:gd name="connsiteY51" fmla="*/ 1344540 h 5852096"/>
              <a:gd name="connsiteX52" fmla="*/ 7351364 w 12188896"/>
              <a:gd name="connsiteY52" fmla="*/ 1427382 h 5852096"/>
              <a:gd name="connsiteX53" fmla="*/ 7086054 w 12188896"/>
              <a:gd name="connsiteY53" fmla="*/ 1631575 h 5852096"/>
              <a:gd name="connsiteX54" fmla="*/ 6903016 w 12188896"/>
              <a:gd name="connsiteY54" fmla="*/ 1779145 h 5852096"/>
              <a:gd name="connsiteX55" fmla="*/ 6585770 w 12188896"/>
              <a:gd name="connsiteY55" fmla="*/ 1977511 h 5852096"/>
              <a:gd name="connsiteX56" fmla="*/ 6065473 w 12188896"/>
              <a:gd name="connsiteY56" fmla="*/ 1308629 h 5852096"/>
              <a:gd name="connsiteX57" fmla="*/ 5409955 w 12188896"/>
              <a:gd name="connsiteY57" fmla="*/ 1026978 h 5852096"/>
              <a:gd name="connsiteX58" fmla="*/ 5244777 w 12188896"/>
              <a:gd name="connsiteY58" fmla="*/ 1025078 h 5852096"/>
              <a:gd name="connsiteX59" fmla="*/ 5084349 w 12188896"/>
              <a:gd name="connsiteY59" fmla="*/ 1022608 h 5852096"/>
              <a:gd name="connsiteX60" fmla="*/ 4929115 w 12188896"/>
              <a:gd name="connsiteY60" fmla="*/ 1019505 h 5852096"/>
              <a:gd name="connsiteX61" fmla="*/ 4777744 w 12188896"/>
              <a:gd name="connsiteY61" fmla="*/ 1015768 h 5852096"/>
              <a:gd name="connsiteX62" fmla="*/ 4630933 w 12188896"/>
              <a:gd name="connsiteY62" fmla="*/ 1011524 h 5852096"/>
              <a:gd name="connsiteX63" fmla="*/ 4487986 w 12188896"/>
              <a:gd name="connsiteY63" fmla="*/ 1006774 h 5852096"/>
              <a:gd name="connsiteX64" fmla="*/ 4348776 w 12188896"/>
              <a:gd name="connsiteY64" fmla="*/ 1001517 h 5852096"/>
              <a:gd name="connsiteX65" fmla="*/ 4213302 w 12188896"/>
              <a:gd name="connsiteY65" fmla="*/ 995754 h 5852096"/>
              <a:gd name="connsiteX66" fmla="*/ 4081945 w 12188896"/>
              <a:gd name="connsiteY66" fmla="*/ 989610 h 5852096"/>
              <a:gd name="connsiteX67" fmla="*/ 3953122 w 12188896"/>
              <a:gd name="connsiteY67" fmla="*/ 983087 h 5852096"/>
              <a:gd name="connsiteX68" fmla="*/ 3829238 w 12188896"/>
              <a:gd name="connsiteY68" fmla="*/ 976247 h 5852096"/>
              <a:gd name="connsiteX69" fmla="*/ 3707445 w 12188896"/>
              <a:gd name="connsiteY69" fmla="*/ 968963 h 5852096"/>
              <a:gd name="connsiteX70" fmla="*/ 3587995 w 12188896"/>
              <a:gd name="connsiteY70" fmla="*/ 961363 h 5852096"/>
              <a:gd name="connsiteX71" fmla="*/ 3559367 w 12188896"/>
              <a:gd name="connsiteY71" fmla="*/ 958956 h 5852096"/>
              <a:gd name="connsiteX72" fmla="*/ 3470002 w 12188896"/>
              <a:gd name="connsiteY72" fmla="*/ 953446 h 5852096"/>
              <a:gd name="connsiteX73" fmla="*/ 3397483 w 12188896"/>
              <a:gd name="connsiteY73" fmla="*/ 947619 h 5852096"/>
              <a:gd name="connsiteX74" fmla="*/ 3345295 w 12188896"/>
              <a:gd name="connsiteY74" fmla="*/ 944769 h 5852096"/>
              <a:gd name="connsiteX75" fmla="*/ 3235598 w 12188896"/>
              <a:gd name="connsiteY75" fmla="*/ 936282 h 5852096"/>
              <a:gd name="connsiteX76" fmla="*/ 3217738 w 12188896"/>
              <a:gd name="connsiteY76" fmla="*/ 935396 h 5852096"/>
              <a:gd name="connsiteX77" fmla="*/ 3085938 w 12188896"/>
              <a:gd name="connsiteY77" fmla="*/ 925452 h 5852096"/>
              <a:gd name="connsiteX78" fmla="*/ 2948501 w 12188896"/>
              <a:gd name="connsiteY78" fmla="*/ 914938 h 5852096"/>
              <a:gd name="connsiteX79" fmla="*/ 2812710 w 12188896"/>
              <a:gd name="connsiteY79" fmla="*/ 904235 h 5852096"/>
              <a:gd name="connsiteX80" fmla="*/ 2681037 w 12188896"/>
              <a:gd name="connsiteY80" fmla="*/ 893531 h 5852096"/>
              <a:gd name="connsiteX81" fmla="*/ 2532009 w 12188896"/>
              <a:gd name="connsiteY81" fmla="*/ 881561 h 5852096"/>
              <a:gd name="connsiteX82" fmla="*/ 2531819 w 12188896"/>
              <a:gd name="connsiteY82" fmla="*/ 881561 h 5852096"/>
              <a:gd name="connsiteX83" fmla="*/ 2391912 w 12188896"/>
              <a:gd name="connsiteY83" fmla="*/ 870350 h 5852096"/>
              <a:gd name="connsiteX84" fmla="*/ 2102281 w 12188896"/>
              <a:gd name="connsiteY84" fmla="*/ 856987 h 5852096"/>
              <a:gd name="connsiteX85" fmla="*/ 2470 w 12188896"/>
              <a:gd name="connsiteY85" fmla="*/ 1408572 h 5852096"/>
              <a:gd name="connsiteX86" fmla="*/ 127 w 12188896"/>
              <a:gd name="connsiteY86" fmla="*/ 1409649 h 5852096"/>
              <a:gd name="connsiteX87" fmla="*/ 127 w 12188896"/>
              <a:gd name="connsiteY87" fmla="*/ 1424976 h 5852096"/>
              <a:gd name="connsiteX88" fmla="*/ 5890 w 12188896"/>
              <a:gd name="connsiteY88" fmla="*/ 1422316 h 5852096"/>
              <a:gd name="connsiteX89" fmla="*/ 2102534 w 12188896"/>
              <a:gd name="connsiteY89" fmla="*/ 870477 h 5852096"/>
              <a:gd name="connsiteX90" fmla="*/ 2177333 w 12188896"/>
              <a:gd name="connsiteY90" fmla="*/ 870224 h 5852096"/>
              <a:gd name="connsiteX91" fmla="*/ 1113811 w 12188896"/>
              <a:gd name="connsiteY91" fmla="*/ 1048765 h 5852096"/>
              <a:gd name="connsiteX92" fmla="*/ 2343 w 12188896"/>
              <a:gd name="connsiteY92" fmla="*/ 1485651 h 5852096"/>
              <a:gd name="connsiteX93" fmla="*/ 63 w 12188896"/>
              <a:gd name="connsiteY93" fmla="*/ 1486791 h 5852096"/>
              <a:gd name="connsiteX94" fmla="*/ 63 w 12188896"/>
              <a:gd name="connsiteY94" fmla="*/ 1501294 h 5852096"/>
              <a:gd name="connsiteX95" fmla="*/ 5890 w 12188896"/>
              <a:gd name="connsiteY95" fmla="*/ 1498444 h 5852096"/>
              <a:gd name="connsiteX96" fmla="*/ 2264229 w 12188896"/>
              <a:gd name="connsiteY96" fmla="*/ 881688 h 5852096"/>
              <a:gd name="connsiteX97" fmla="*/ 2320090 w 12188896"/>
              <a:gd name="connsiteY97" fmla="*/ 881688 h 5852096"/>
              <a:gd name="connsiteX98" fmla="*/ 1307172 w 12188896"/>
              <a:gd name="connsiteY98" fmla="*/ 1047372 h 5852096"/>
              <a:gd name="connsiteX99" fmla="*/ 207739 w 12188896"/>
              <a:gd name="connsiteY99" fmla="*/ 1472667 h 5852096"/>
              <a:gd name="connsiteX100" fmla="*/ 2217 w 12188896"/>
              <a:gd name="connsiteY100" fmla="*/ 1575650 h 5852096"/>
              <a:gd name="connsiteX101" fmla="*/ 0 w 12188896"/>
              <a:gd name="connsiteY101" fmla="*/ 1576790 h 5852096"/>
              <a:gd name="connsiteX102" fmla="*/ 0 w 12188896"/>
              <a:gd name="connsiteY102" fmla="*/ 1591610 h 5852096"/>
              <a:gd name="connsiteX103" fmla="*/ 5953 w 12188896"/>
              <a:gd name="connsiteY103" fmla="*/ 1588507 h 5852096"/>
              <a:gd name="connsiteX104" fmla="*/ 2425986 w 12188896"/>
              <a:gd name="connsiteY104" fmla="*/ 892898 h 5852096"/>
              <a:gd name="connsiteX105" fmla="*/ 2438337 w 12188896"/>
              <a:gd name="connsiteY105" fmla="*/ 892898 h 5852096"/>
              <a:gd name="connsiteX106" fmla="*/ 432832 w 12188896"/>
              <a:gd name="connsiteY106" fmla="*/ 1448473 h 5852096"/>
              <a:gd name="connsiteX107" fmla="*/ 2153 w 12188896"/>
              <a:gd name="connsiteY107" fmla="*/ 1673123 h 5852096"/>
              <a:gd name="connsiteX108" fmla="*/ 63 w 12188896"/>
              <a:gd name="connsiteY108" fmla="*/ 1674263 h 5852096"/>
              <a:gd name="connsiteX109" fmla="*/ 63 w 12188896"/>
              <a:gd name="connsiteY109" fmla="*/ 1688323 h 5852096"/>
              <a:gd name="connsiteX110" fmla="*/ 6080 w 12188896"/>
              <a:gd name="connsiteY110" fmla="*/ 1684966 h 5852096"/>
              <a:gd name="connsiteX111" fmla="*/ 2523206 w 12188896"/>
              <a:gd name="connsiteY111" fmla="*/ 904361 h 5852096"/>
              <a:gd name="connsiteX112" fmla="*/ 2528843 w 12188896"/>
              <a:gd name="connsiteY112" fmla="*/ 905501 h 5852096"/>
              <a:gd name="connsiteX113" fmla="*/ 659128 w 12188896"/>
              <a:gd name="connsiteY113" fmla="*/ 1428649 h 5852096"/>
              <a:gd name="connsiteX114" fmla="*/ 1963 w 12188896"/>
              <a:gd name="connsiteY114" fmla="*/ 1787126 h 5852096"/>
              <a:gd name="connsiteX115" fmla="*/ 0 w 12188896"/>
              <a:gd name="connsiteY115" fmla="*/ 1788329 h 5852096"/>
              <a:gd name="connsiteX116" fmla="*/ 0 w 12188896"/>
              <a:gd name="connsiteY116" fmla="*/ 1806316 h 5852096"/>
              <a:gd name="connsiteX117" fmla="*/ 6144 w 12188896"/>
              <a:gd name="connsiteY117" fmla="*/ 1802579 h 5852096"/>
              <a:gd name="connsiteX118" fmla="*/ 2579574 w 12188896"/>
              <a:gd name="connsiteY118" fmla="*/ 917092 h 5852096"/>
              <a:gd name="connsiteX119" fmla="*/ 2593128 w 12188896"/>
              <a:gd name="connsiteY119" fmla="*/ 920512 h 5852096"/>
              <a:gd name="connsiteX120" fmla="*/ 1890235 w 12188896"/>
              <a:gd name="connsiteY120" fmla="*/ 1036985 h 5852096"/>
              <a:gd name="connsiteX121" fmla="*/ 886501 w 12188896"/>
              <a:gd name="connsiteY121" fmla="*/ 1410599 h 5852096"/>
              <a:gd name="connsiteX122" fmla="*/ 1837 w 12188896"/>
              <a:gd name="connsiteY122" fmla="*/ 1919306 h 5852096"/>
              <a:gd name="connsiteX123" fmla="*/ 63 w 12188896"/>
              <a:gd name="connsiteY123" fmla="*/ 1920509 h 5852096"/>
              <a:gd name="connsiteX124" fmla="*/ 63 w 12188896"/>
              <a:gd name="connsiteY124" fmla="*/ 1935710 h 5852096"/>
              <a:gd name="connsiteX125" fmla="*/ 6397 w 12188896"/>
              <a:gd name="connsiteY125" fmla="*/ 1931466 h 5852096"/>
              <a:gd name="connsiteX126" fmla="*/ 2634422 w 12188896"/>
              <a:gd name="connsiteY126" fmla="*/ 931722 h 5852096"/>
              <a:gd name="connsiteX127" fmla="*/ 2652093 w 12188896"/>
              <a:gd name="connsiteY127" fmla="*/ 936979 h 5852096"/>
              <a:gd name="connsiteX128" fmla="*/ 2085497 w 12188896"/>
              <a:gd name="connsiteY128" fmla="*/ 1035465 h 5852096"/>
              <a:gd name="connsiteX129" fmla="*/ 1115014 w 12188896"/>
              <a:gd name="connsiteY129" fmla="*/ 1393751 h 5852096"/>
              <a:gd name="connsiteX130" fmla="*/ 214579 w 12188896"/>
              <a:gd name="connsiteY130" fmla="*/ 1922473 h 5852096"/>
              <a:gd name="connsiteX131" fmla="*/ 1773 w 12188896"/>
              <a:gd name="connsiteY131" fmla="*/ 2075807 h 5852096"/>
              <a:gd name="connsiteX132" fmla="*/ 127 w 12188896"/>
              <a:gd name="connsiteY132" fmla="*/ 2077010 h 5852096"/>
              <a:gd name="connsiteX133" fmla="*/ 127 w 12188896"/>
              <a:gd name="connsiteY133" fmla="*/ 2095314 h 5852096"/>
              <a:gd name="connsiteX134" fmla="*/ 6587 w 12188896"/>
              <a:gd name="connsiteY134" fmla="*/ 2090501 h 5852096"/>
              <a:gd name="connsiteX135" fmla="*/ 2685534 w 12188896"/>
              <a:gd name="connsiteY135" fmla="*/ 947746 h 5852096"/>
              <a:gd name="connsiteX136" fmla="*/ 2708524 w 12188896"/>
              <a:gd name="connsiteY136" fmla="*/ 955790 h 5852096"/>
              <a:gd name="connsiteX137" fmla="*/ 2280886 w 12188896"/>
              <a:gd name="connsiteY137" fmla="*/ 1034325 h 5852096"/>
              <a:gd name="connsiteX138" fmla="*/ 1344160 w 12188896"/>
              <a:gd name="connsiteY138" fmla="*/ 1378044 h 5852096"/>
              <a:gd name="connsiteX139" fmla="*/ 477863 w 12188896"/>
              <a:gd name="connsiteY139" fmla="*/ 1893022 h 5852096"/>
              <a:gd name="connsiteX140" fmla="*/ 1457 w 12188896"/>
              <a:gd name="connsiteY140" fmla="*/ 2263975 h 5852096"/>
              <a:gd name="connsiteX141" fmla="*/ 63 w 12188896"/>
              <a:gd name="connsiteY141" fmla="*/ 2265179 h 5852096"/>
              <a:gd name="connsiteX142" fmla="*/ 63 w 12188896"/>
              <a:gd name="connsiteY142" fmla="*/ 2283229 h 5852096"/>
              <a:gd name="connsiteX143" fmla="*/ 6777 w 12188896"/>
              <a:gd name="connsiteY143" fmla="*/ 2277529 h 5852096"/>
              <a:gd name="connsiteX144" fmla="*/ 2735442 w 12188896"/>
              <a:gd name="connsiteY144" fmla="*/ 965860 h 5852096"/>
              <a:gd name="connsiteX145" fmla="*/ 2764069 w 12188896"/>
              <a:gd name="connsiteY145" fmla="*/ 977387 h 5852096"/>
              <a:gd name="connsiteX146" fmla="*/ 2476591 w 12188896"/>
              <a:gd name="connsiteY146" fmla="*/ 1033628 h 5852096"/>
              <a:gd name="connsiteX147" fmla="*/ 1574003 w 12188896"/>
              <a:gd name="connsiteY147" fmla="*/ 1363287 h 5852096"/>
              <a:gd name="connsiteX148" fmla="*/ 742034 w 12188896"/>
              <a:gd name="connsiteY148" fmla="*/ 1864584 h 5852096"/>
              <a:gd name="connsiteX149" fmla="*/ 33124 w 12188896"/>
              <a:gd name="connsiteY149" fmla="*/ 2465888 h 5852096"/>
              <a:gd name="connsiteX150" fmla="*/ 1267 w 12188896"/>
              <a:gd name="connsiteY150" fmla="*/ 2497492 h 5852096"/>
              <a:gd name="connsiteX151" fmla="*/ 63 w 12188896"/>
              <a:gd name="connsiteY151" fmla="*/ 2498695 h 5852096"/>
              <a:gd name="connsiteX152" fmla="*/ 63 w 12188896"/>
              <a:gd name="connsiteY152" fmla="*/ 2517696 h 5852096"/>
              <a:gd name="connsiteX153" fmla="*/ 6967 w 12188896"/>
              <a:gd name="connsiteY153" fmla="*/ 2510919 h 5852096"/>
              <a:gd name="connsiteX154" fmla="*/ 42688 w 12188896"/>
              <a:gd name="connsiteY154" fmla="*/ 2475514 h 5852096"/>
              <a:gd name="connsiteX155" fmla="*/ 2788326 w 12188896"/>
              <a:gd name="connsiteY155" fmla="*/ 987837 h 5852096"/>
              <a:gd name="connsiteX156" fmla="*/ 2819297 w 12188896"/>
              <a:gd name="connsiteY156" fmla="*/ 1002214 h 5852096"/>
              <a:gd name="connsiteX157" fmla="*/ 2672487 w 12188896"/>
              <a:gd name="connsiteY157" fmla="*/ 1032995 h 5852096"/>
              <a:gd name="connsiteX158" fmla="*/ 1804479 w 12188896"/>
              <a:gd name="connsiteY158" fmla="*/ 1349100 h 5852096"/>
              <a:gd name="connsiteX159" fmla="*/ 1006964 w 12188896"/>
              <a:gd name="connsiteY159" fmla="*/ 1836907 h 5852096"/>
              <a:gd name="connsiteX160" fmla="*/ 331496 w 12188896"/>
              <a:gd name="connsiteY160" fmla="*/ 2426556 h 5852096"/>
              <a:gd name="connsiteX161" fmla="*/ 1393 w 12188896"/>
              <a:gd name="connsiteY161" fmla="*/ 2752289 h 5852096"/>
              <a:gd name="connsiteX162" fmla="*/ 127 w 12188896"/>
              <a:gd name="connsiteY162" fmla="*/ 2753492 h 5852096"/>
              <a:gd name="connsiteX163" fmla="*/ 127 w 12188896"/>
              <a:gd name="connsiteY163" fmla="*/ 2772049 h 5852096"/>
              <a:gd name="connsiteX164" fmla="*/ 6967 w 12188896"/>
              <a:gd name="connsiteY164" fmla="*/ 2765589 h 5852096"/>
              <a:gd name="connsiteX165" fmla="*/ 341249 w 12188896"/>
              <a:gd name="connsiteY165" fmla="*/ 2435930 h 5852096"/>
              <a:gd name="connsiteX166" fmla="*/ 2839311 w 12188896"/>
              <a:gd name="connsiteY166" fmla="*/ 1012094 h 5852096"/>
              <a:gd name="connsiteX167" fmla="*/ 2875159 w 12188896"/>
              <a:gd name="connsiteY167" fmla="*/ 1031158 h 5852096"/>
              <a:gd name="connsiteX168" fmla="*/ 2869458 w 12188896"/>
              <a:gd name="connsiteY168" fmla="*/ 1032425 h 5852096"/>
              <a:gd name="connsiteX169" fmla="*/ 2868699 w 12188896"/>
              <a:gd name="connsiteY169" fmla="*/ 1032615 h 5852096"/>
              <a:gd name="connsiteX170" fmla="*/ 2035589 w 12188896"/>
              <a:gd name="connsiteY170" fmla="*/ 1335483 h 5852096"/>
              <a:gd name="connsiteX171" fmla="*/ 629867 w 12188896"/>
              <a:gd name="connsiteY171" fmla="*/ 2387162 h 5852096"/>
              <a:gd name="connsiteX172" fmla="*/ 1393 w 12188896"/>
              <a:gd name="connsiteY172" fmla="*/ 3002336 h 5852096"/>
              <a:gd name="connsiteX173" fmla="*/ 63 w 12188896"/>
              <a:gd name="connsiteY173" fmla="*/ 3003539 h 5852096"/>
              <a:gd name="connsiteX174" fmla="*/ 63 w 12188896"/>
              <a:gd name="connsiteY174" fmla="*/ 3022286 h 5852096"/>
              <a:gd name="connsiteX175" fmla="*/ 6840 w 12188896"/>
              <a:gd name="connsiteY175" fmla="*/ 3016206 h 5852096"/>
              <a:gd name="connsiteX176" fmla="*/ 639621 w 12188896"/>
              <a:gd name="connsiteY176" fmla="*/ 2396346 h 5852096"/>
              <a:gd name="connsiteX177" fmla="*/ 2891309 w 12188896"/>
              <a:gd name="connsiteY177" fmla="*/ 1040405 h 5852096"/>
              <a:gd name="connsiteX178" fmla="*/ 2931907 w 12188896"/>
              <a:gd name="connsiteY178" fmla="*/ 1065169 h 5852096"/>
              <a:gd name="connsiteX179" fmla="*/ 2266889 w 12188896"/>
              <a:gd name="connsiteY179" fmla="*/ 1322246 h 5852096"/>
              <a:gd name="connsiteX180" fmla="*/ 927985 w 12188896"/>
              <a:gd name="connsiteY180" fmla="*/ 2347704 h 5852096"/>
              <a:gd name="connsiteX181" fmla="*/ 1457 w 12188896"/>
              <a:gd name="connsiteY181" fmla="*/ 3248836 h 5852096"/>
              <a:gd name="connsiteX182" fmla="*/ 63 w 12188896"/>
              <a:gd name="connsiteY182" fmla="*/ 3250039 h 5852096"/>
              <a:gd name="connsiteX183" fmla="*/ 63 w 12188896"/>
              <a:gd name="connsiteY183" fmla="*/ 3267899 h 5852096"/>
              <a:gd name="connsiteX184" fmla="*/ 6777 w 12188896"/>
              <a:gd name="connsiteY184" fmla="*/ 3262136 h 5852096"/>
              <a:gd name="connsiteX185" fmla="*/ 938119 w 12188896"/>
              <a:gd name="connsiteY185" fmla="*/ 2356825 h 5852096"/>
              <a:gd name="connsiteX186" fmla="*/ 2945207 w 12188896"/>
              <a:gd name="connsiteY186" fmla="*/ 1073846 h 5852096"/>
              <a:gd name="connsiteX187" fmla="*/ 2990049 w 12188896"/>
              <a:gd name="connsiteY187" fmla="*/ 1105514 h 5852096"/>
              <a:gd name="connsiteX188" fmla="*/ 2498885 w 12188896"/>
              <a:gd name="connsiteY188" fmla="*/ 1309453 h 5852096"/>
              <a:gd name="connsiteX189" fmla="*/ 1226357 w 12188896"/>
              <a:gd name="connsiteY189" fmla="*/ 2308310 h 5852096"/>
              <a:gd name="connsiteX190" fmla="*/ 1583 w 12188896"/>
              <a:gd name="connsiteY190" fmla="*/ 3487672 h 5852096"/>
              <a:gd name="connsiteX191" fmla="*/ 63 w 12188896"/>
              <a:gd name="connsiteY191" fmla="*/ 3488875 h 5852096"/>
              <a:gd name="connsiteX192" fmla="*/ 63 w 12188896"/>
              <a:gd name="connsiteY192" fmla="*/ 3507370 h 5852096"/>
              <a:gd name="connsiteX193" fmla="*/ 6714 w 12188896"/>
              <a:gd name="connsiteY193" fmla="*/ 3501986 h 5852096"/>
              <a:gd name="connsiteX194" fmla="*/ 319209 w 12188896"/>
              <a:gd name="connsiteY194" fmla="*/ 3237182 h 5852096"/>
              <a:gd name="connsiteX195" fmla="*/ 1236554 w 12188896"/>
              <a:gd name="connsiteY195" fmla="*/ 2317304 h 5852096"/>
              <a:gd name="connsiteX196" fmla="*/ 3000942 w 12188896"/>
              <a:gd name="connsiteY196" fmla="*/ 1113874 h 5852096"/>
              <a:gd name="connsiteX197" fmla="*/ 3049647 w 12188896"/>
              <a:gd name="connsiteY197" fmla="*/ 1153838 h 5852096"/>
              <a:gd name="connsiteX198" fmla="*/ 2731072 w 12188896"/>
              <a:gd name="connsiteY198" fmla="*/ 1296912 h 5852096"/>
              <a:gd name="connsiteX199" fmla="*/ 1524602 w 12188896"/>
              <a:gd name="connsiteY199" fmla="*/ 2268979 h 5852096"/>
              <a:gd name="connsiteX200" fmla="*/ 1647 w 12188896"/>
              <a:gd name="connsiteY200" fmla="*/ 3723469 h 5852096"/>
              <a:gd name="connsiteX201" fmla="*/ 63 w 12188896"/>
              <a:gd name="connsiteY201" fmla="*/ 3724672 h 5852096"/>
              <a:gd name="connsiteX202" fmla="*/ 63 w 12188896"/>
              <a:gd name="connsiteY202" fmla="*/ 3741076 h 5852096"/>
              <a:gd name="connsiteX203" fmla="*/ 6587 w 12188896"/>
              <a:gd name="connsiteY203" fmla="*/ 3736009 h 5852096"/>
              <a:gd name="connsiteX204" fmla="*/ 572232 w 12188896"/>
              <a:gd name="connsiteY204" fmla="*/ 3266063 h 5852096"/>
              <a:gd name="connsiteX205" fmla="*/ 1535052 w 12188896"/>
              <a:gd name="connsiteY205" fmla="*/ 2277719 h 5852096"/>
              <a:gd name="connsiteX206" fmla="*/ 3059084 w 12188896"/>
              <a:gd name="connsiteY206" fmla="*/ 1162009 h 5852096"/>
              <a:gd name="connsiteX207" fmla="*/ 3111842 w 12188896"/>
              <a:gd name="connsiteY207" fmla="*/ 1211980 h 5852096"/>
              <a:gd name="connsiteX208" fmla="*/ 2963765 w 12188896"/>
              <a:gd name="connsiteY208" fmla="*/ 1284435 h 5852096"/>
              <a:gd name="connsiteX209" fmla="*/ 1822973 w 12188896"/>
              <a:gd name="connsiteY209" fmla="*/ 2229584 h 5852096"/>
              <a:gd name="connsiteX210" fmla="*/ 1710 w 12188896"/>
              <a:gd name="connsiteY210" fmla="*/ 3949448 h 5852096"/>
              <a:gd name="connsiteX211" fmla="*/ 63 w 12188896"/>
              <a:gd name="connsiteY211" fmla="*/ 3950652 h 5852096"/>
              <a:gd name="connsiteX212" fmla="*/ 63 w 12188896"/>
              <a:gd name="connsiteY212" fmla="*/ 3968385 h 5852096"/>
              <a:gd name="connsiteX213" fmla="*/ 6524 w 12188896"/>
              <a:gd name="connsiteY213" fmla="*/ 3963635 h 5852096"/>
              <a:gd name="connsiteX214" fmla="*/ 825699 w 12188896"/>
              <a:gd name="connsiteY214" fmla="*/ 3297160 h 5852096"/>
              <a:gd name="connsiteX215" fmla="*/ 1833487 w 12188896"/>
              <a:gd name="connsiteY215" fmla="*/ 2238071 h 5852096"/>
              <a:gd name="connsiteX216" fmla="*/ 3120265 w 12188896"/>
              <a:gd name="connsiteY216" fmla="*/ 1220403 h 5852096"/>
              <a:gd name="connsiteX217" fmla="*/ 3177330 w 12188896"/>
              <a:gd name="connsiteY217" fmla="*/ 1282472 h 5852096"/>
              <a:gd name="connsiteX218" fmla="*/ 2121282 w 12188896"/>
              <a:gd name="connsiteY218" fmla="*/ 2190127 h 5852096"/>
              <a:gd name="connsiteX219" fmla="*/ 1837 w 12188896"/>
              <a:gd name="connsiteY219" fmla="*/ 4172704 h 5852096"/>
              <a:gd name="connsiteX220" fmla="*/ 63 w 12188896"/>
              <a:gd name="connsiteY220" fmla="*/ 4173908 h 5852096"/>
              <a:gd name="connsiteX221" fmla="*/ 63 w 12188896"/>
              <a:gd name="connsiteY221" fmla="*/ 4188855 h 5852096"/>
              <a:gd name="connsiteX222" fmla="*/ 11464 w 12188896"/>
              <a:gd name="connsiteY222" fmla="*/ 4180938 h 5852096"/>
              <a:gd name="connsiteX223" fmla="*/ 1079546 w 12188896"/>
              <a:gd name="connsiteY223" fmla="*/ 3330854 h 5852096"/>
              <a:gd name="connsiteX224" fmla="*/ 2131922 w 12188896"/>
              <a:gd name="connsiteY224" fmla="*/ 2198487 h 5852096"/>
              <a:gd name="connsiteX225" fmla="*/ 3185311 w 12188896"/>
              <a:gd name="connsiteY225" fmla="*/ 1291782 h 5852096"/>
              <a:gd name="connsiteX226" fmla="*/ 3247569 w 12188896"/>
              <a:gd name="connsiteY226" fmla="*/ 1368987 h 5852096"/>
              <a:gd name="connsiteX227" fmla="*/ 2419526 w 12188896"/>
              <a:gd name="connsiteY227" fmla="*/ 2150796 h 5852096"/>
              <a:gd name="connsiteX228" fmla="*/ 1900 w 12188896"/>
              <a:gd name="connsiteY228" fmla="*/ 4384560 h 5852096"/>
              <a:gd name="connsiteX229" fmla="*/ 63 w 12188896"/>
              <a:gd name="connsiteY229" fmla="*/ 4385763 h 5852096"/>
              <a:gd name="connsiteX230" fmla="*/ 63 w 12188896"/>
              <a:gd name="connsiteY230" fmla="*/ 4401977 h 5852096"/>
              <a:gd name="connsiteX231" fmla="*/ 6334 w 12188896"/>
              <a:gd name="connsiteY231" fmla="*/ 4397861 h 5852096"/>
              <a:gd name="connsiteX232" fmla="*/ 1224140 w 12188896"/>
              <a:gd name="connsiteY232" fmla="*/ 3466962 h 5852096"/>
              <a:gd name="connsiteX233" fmla="*/ 2430357 w 12188896"/>
              <a:gd name="connsiteY233" fmla="*/ 2158966 h 5852096"/>
              <a:gd name="connsiteX234" fmla="*/ 3255422 w 12188896"/>
              <a:gd name="connsiteY234" fmla="*/ 1379311 h 5852096"/>
              <a:gd name="connsiteX235" fmla="*/ 3324521 w 12188896"/>
              <a:gd name="connsiteY235" fmla="*/ 1475327 h 5852096"/>
              <a:gd name="connsiteX236" fmla="*/ 2717898 w 12188896"/>
              <a:gd name="connsiteY236" fmla="*/ 2111465 h 5852096"/>
              <a:gd name="connsiteX237" fmla="*/ 2027 w 12188896"/>
              <a:gd name="connsiteY237" fmla="*/ 4588689 h 5852096"/>
              <a:gd name="connsiteX238" fmla="*/ 63 w 12188896"/>
              <a:gd name="connsiteY238" fmla="*/ 4589892 h 5852096"/>
              <a:gd name="connsiteX239" fmla="*/ 63 w 12188896"/>
              <a:gd name="connsiteY239" fmla="*/ 4607373 h 5852096"/>
              <a:gd name="connsiteX240" fmla="*/ 6270 w 12188896"/>
              <a:gd name="connsiteY240" fmla="*/ 4603573 h 5852096"/>
              <a:gd name="connsiteX241" fmla="*/ 416111 w 12188896"/>
              <a:gd name="connsiteY241" fmla="*/ 4339339 h 5852096"/>
              <a:gd name="connsiteX242" fmla="*/ 2728918 w 12188896"/>
              <a:gd name="connsiteY242" fmla="*/ 2119381 h 5852096"/>
              <a:gd name="connsiteX243" fmla="*/ 3332438 w 12188896"/>
              <a:gd name="connsiteY243" fmla="*/ 1486791 h 5852096"/>
              <a:gd name="connsiteX244" fmla="*/ 3411670 w 12188896"/>
              <a:gd name="connsiteY244" fmla="*/ 1605671 h 5852096"/>
              <a:gd name="connsiteX245" fmla="*/ 3016206 w 12188896"/>
              <a:gd name="connsiteY245" fmla="*/ 2072070 h 5852096"/>
              <a:gd name="connsiteX246" fmla="*/ 2090 w 12188896"/>
              <a:gd name="connsiteY246" fmla="*/ 4789271 h 5852096"/>
              <a:gd name="connsiteX247" fmla="*/ 63 w 12188896"/>
              <a:gd name="connsiteY247" fmla="*/ 4790411 h 5852096"/>
              <a:gd name="connsiteX248" fmla="*/ 63 w 12188896"/>
              <a:gd name="connsiteY248" fmla="*/ 4804472 h 5852096"/>
              <a:gd name="connsiteX249" fmla="*/ 6144 w 12188896"/>
              <a:gd name="connsiteY249" fmla="*/ 4800988 h 5852096"/>
              <a:gd name="connsiteX250" fmla="*/ 615680 w 12188896"/>
              <a:gd name="connsiteY250" fmla="*/ 4424588 h 5852096"/>
              <a:gd name="connsiteX251" fmla="*/ 3027353 w 12188896"/>
              <a:gd name="connsiteY251" fmla="*/ 2079797 h 5852096"/>
              <a:gd name="connsiteX252" fmla="*/ 3419777 w 12188896"/>
              <a:gd name="connsiteY252" fmla="*/ 1618021 h 5852096"/>
              <a:gd name="connsiteX253" fmla="*/ 3427124 w 12188896"/>
              <a:gd name="connsiteY253" fmla="*/ 1629231 h 5852096"/>
              <a:gd name="connsiteX254" fmla="*/ 3515603 w 12188896"/>
              <a:gd name="connsiteY254" fmla="*/ 1762362 h 5852096"/>
              <a:gd name="connsiteX255" fmla="*/ 3314514 w 12188896"/>
              <a:gd name="connsiteY255" fmla="*/ 2032739 h 5852096"/>
              <a:gd name="connsiteX256" fmla="*/ 2217 w 12188896"/>
              <a:gd name="connsiteY256" fmla="*/ 4976553 h 5852096"/>
              <a:gd name="connsiteX257" fmla="*/ 63 w 12188896"/>
              <a:gd name="connsiteY257" fmla="*/ 4977693 h 5852096"/>
              <a:gd name="connsiteX258" fmla="*/ 63 w 12188896"/>
              <a:gd name="connsiteY258" fmla="*/ 4992134 h 5852096"/>
              <a:gd name="connsiteX259" fmla="*/ 6017 w 12188896"/>
              <a:gd name="connsiteY259" fmla="*/ 4989030 h 5852096"/>
              <a:gd name="connsiteX260" fmla="*/ 811892 w 12188896"/>
              <a:gd name="connsiteY260" fmla="*/ 4515094 h 5852096"/>
              <a:gd name="connsiteX261" fmla="*/ 3325788 w 12188896"/>
              <a:gd name="connsiteY261" fmla="*/ 2040213 h 5852096"/>
              <a:gd name="connsiteX262" fmla="*/ 3523330 w 12188896"/>
              <a:gd name="connsiteY262" fmla="*/ 1773635 h 5852096"/>
              <a:gd name="connsiteX263" fmla="*/ 3606109 w 12188896"/>
              <a:gd name="connsiteY263" fmla="*/ 1888145 h 5852096"/>
              <a:gd name="connsiteX264" fmla="*/ 3647403 w 12188896"/>
              <a:gd name="connsiteY264" fmla="*/ 1939700 h 5852096"/>
              <a:gd name="connsiteX265" fmla="*/ 3612822 w 12188896"/>
              <a:gd name="connsiteY265" fmla="*/ 1993408 h 5852096"/>
              <a:gd name="connsiteX266" fmla="*/ 2343 w 12188896"/>
              <a:gd name="connsiteY266" fmla="*/ 5149711 h 5852096"/>
              <a:gd name="connsiteX267" fmla="*/ 63 w 12188896"/>
              <a:gd name="connsiteY267" fmla="*/ 5150788 h 5852096"/>
              <a:gd name="connsiteX268" fmla="*/ 63 w 12188896"/>
              <a:gd name="connsiteY268" fmla="*/ 5169915 h 5852096"/>
              <a:gd name="connsiteX269" fmla="*/ 5890 w 12188896"/>
              <a:gd name="connsiteY269" fmla="*/ 5167128 h 5852096"/>
              <a:gd name="connsiteX270" fmla="*/ 1002657 w 12188896"/>
              <a:gd name="connsiteY270" fmla="*/ 4612186 h 5852096"/>
              <a:gd name="connsiteX271" fmla="*/ 2350871 w 12188896"/>
              <a:gd name="connsiteY271" fmla="*/ 3556707 h 5852096"/>
              <a:gd name="connsiteX272" fmla="*/ 3624286 w 12188896"/>
              <a:gd name="connsiteY272" fmla="*/ 2000501 h 5852096"/>
              <a:gd name="connsiteX273" fmla="*/ 3656587 w 12188896"/>
              <a:gd name="connsiteY273" fmla="*/ 1950403 h 5852096"/>
              <a:gd name="connsiteX274" fmla="*/ 3815051 w 12188896"/>
              <a:gd name="connsiteY274" fmla="*/ 2110831 h 5852096"/>
              <a:gd name="connsiteX275" fmla="*/ 2533 w 12188896"/>
              <a:gd name="connsiteY275" fmla="*/ 5319069 h 5852096"/>
              <a:gd name="connsiteX276" fmla="*/ 63 w 12188896"/>
              <a:gd name="connsiteY276" fmla="*/ 5320146 h 5852096"/>
              <a:gd name="connsiteX277" fmla="*/ 63 w 12188896"/>
              <a:gd name="connsiteY277" fmla="*/ 5337119 h 5852096"/>
              <a:gd name="connsiteX278" fmla="*/ 5763 w 12188896"/>
              <a:gd name="connsiteY278" fmla="*/ 5334649 h 5852096"/>
              <a:gd name="connsiteX279" fmla="*/ 1183352 w 12188896"/>
              <a:gd name="connsiteY279" fmla="*/ 4718779 h 5852096"/>
              <a:gd name="connsiteX280" fmla="*/ 2601171 w 12188896"/>
              <a:gd name="connsiteY280" fmla="*/ 3621436 h 5852096"/>
              <a:gd name="connsiteX281" fmla="*/ 3825375 w 12188896"/>
              <a:gd name="connsiteY281" fmla="*/ 2119825 h 5852096"/>
              <a:gd name="connsiteX282" fmla="*/ 4008730 w 12188896"/>
              <a:gd name="connsiteY282" fmla="*/ 2251372 h 5852096"/>
              <a:gd name="connsiteX283" fmla="*/ 2660 w 12188896"/>
              <a:gd name="connsiteY283" fmla="*/ 5473923 h 5852096"/>
              <a:gd name="connsiteX284" fmla="*/ 63 w 12188896"/>
              <a:gd name="connsiteY284" fmla="*/ 5474937 h 5852096"/>
              <a:gd name="connsiteX285" fmla="*/ 63 w 12188896"/>
              <a:gd name="connsiteY285" fmla="*/ 5491784 h 5852096"/>
              <a:gd name="connsiteX286" fmla="*/ 5573 w 12188896"/>
              <a:gd name="connsiteY286" fmla="*/ 5489694 h 5852096"/>
              <a:gd name="connsiteX287" fmla="*/ 54785 w 12188896"/>
              <a:gd name="connsiteY287" fmla="*/ 5470693 h 5852096"/>
              <a:gd name="connsiteX288" fmla="*/ 1341310 w 12188896"/>
              <a:gd name="connsiteY288" fmla="*/ 4841776 h 5852096"/>
              <a:gd name="connsiteX289" fmla="*/ 2842414 w 12188896"/>
              <a:gd name="connsiteY289" fmla="*/ 3701744 h 5852096"/>
              <a:gd name="connsiteX290" fmla="*/ 4020320 w 12188896"/>
              <a:gd name="connsiteY290" fmla="*/ 2258275 h 5852096"/>
              <a:gd name="connsiteX291" fmla="*/ 4229643 w 12188896"/>
              <a:gd name="connsiteY291" fmla="*/ 2358788 h 5852096"/>
              <a:gd name="connsiteX292" fmla="*/ 1335610 w 12188896"/>
              <a:gd name="connsiteY292" fmla="*/ 5041662 h 5852096"/>
              <a:gd name="connsiteX293" fmla="*/ 2850 w 12188896"/>
              <a:gd name="connsiteY293" fmla="*/ 5617821 h 5852096"/>
              <a:gd name="connsiteX294" fmla="*/ 63 w 12188896"/>
              <a:gd name="connsiteY294" fmla="*/ 5618771 h 5852096"/>
              <a:gd name="connsiteX295" fmla="*/ 63 w 12188896"/>
              <a:gd name="connsiteY295" fmla="*/ 5633021 h 5852096"/>
              <a:gd name="connsiteX296" fmla="*/ 5383 w 12188896"/>
              <a:gd name="connsiteY296" fmla="*/ 5631248 h 5852096"/>
              <a:gd name="connsiteX297" fmla="*/ 1341817 w 12188896"/>
              <a:gd name="connsiteY297" fmla="*/ 5053632 h 5852096"/>
              <a:gd name="connsiteX298" fmla="*/ 3004869 w 12188896"/>
              <a:gd name="connsiteY298" fmla="*/ 3864199 h 5852096"/>
              <a:gd name="connsiteX299" fmla="*/ 4242690 w 12188896"/>
              <a:gd name="connsiteY299" fmla="*/ 2363728 h 5852096"/>
              <a:gd name="connsiteX300" fmla="*/ 4482539 w 12188896"/>
              <a:gd name="connsiteY300" fmla="*/ 2432763 h 5852096"/>
              <a:gd name="connsiteX301" fmla="*/ 4626627 w 12188896"/>
              <a:gd name="connsiteY301" fmla="*/ 2471461 h 5852096"/>
              <a:gd name="connsiteX302" fmla="*/ 4751967 w 12188896"/>
              <a:gd name="connsiteY302" fmla="*/ 2507942 h 5852096"/>
              <a:gd name="connsiteX303" fmla="*/ 4769447 w 12188896"/>
              <a:gd name="connsiteY303" fmla="*/ 2512249 h 5852096"/>
              <a:gd name="connsiteX304" fmla="*/ 4851276 w 12188896"/>
              <a:gd name="connsiteY304" fmla="*/ 2538786 h 5852096"/>
              <a:gd name="connsiteX305" fmla="*/ 4912648 w 12188896"/>
              <a:gd name="connsiteY305" fmla="*/ 2555950 h 5852096"/>
              <a:gd name="connsiteX306" fmla="*/ 4950522 w 12188896"/>
              <a:gd name="connsiteY306" fmla="*/ 2569567 h 5852096"/>
              <a:gd name="connsiteX307" fmla="*/ 5059395 w 12188896"/>
              <a:gd name="connsiteY307" fmla="*/ 2604275 h 5852096"/>
              <a:gd name="connsiteX308" fmla="*/ 5060155 w 12188896"/>
              <a:gd name="connsiteY308" fmla="*/ 2604528 h 5852096"/>
              <a:gd name="connsiteX309" fmla="*/ 5060535 w 12188896"/>
              <a:gd name="connsiteY309" fmla="*/ 2604655 h 5852096"/>
              <a:gd name="connsiteX310" fmla="*/ 5060662 w 12188896"/>
              <a:gd name="connsiteY310" fmla="*/ 2604655 h 5852096"/>
              <a:gd name="connsiteX311" fmla="*/ 5197212 w 12188896"/>
              <a:gd name="connsiteY311" fmla="*/ 2652409 h 5852096"/>
              <a:gd name="connsiteX312" fmla="*/ 5340476 w 12188896"/>
              <a:gd name="connsiteY312" fmla="*/ 2706878 h 5852096"/>
              <a:gd name="connsiteX313" fmla="*/ 5481270 w 12188896"/>
              <a:gd name="connsiteY313" fmla="*/ 2764702 h 5852096"/>
              <a:gd name="connsiteX314" fmla="*/ 5619151 w 12188896"/>
              <a:gd name="connsiteY314" fmla="*/ 2826454 h 5852096"/>
              <a:gd name="connsiteX315" fmla="*/ 5761781 w 12188896"/>
              <a:gd name="connsiteY315" fmla="*/ 2896376 h 5852096"/>
              <a:gd name="connsiteX316" fmla="*/ 5900928 w 12188896"/>
              <a:gd name="connsiteY316" fmla="*/ 2971301 h 5852096"/>
              <a:gd name="connsiteX317" fmla="*/ 6039315 w 12188896"/>
              <a:gd name="connsiteY317" fmla="*/ 3053700 h 5852096"/>
              <a:gd name="connsiteX318" fmla="*/ 6176436 w 12188896"/>
              <a:gd name="connsiteY318" fmla="*/ 3144396 h 5852096"/>
              <a:gd name="connsiteX319" fmla="*/ 6312670 w 12188896"/>
              <a:gd name="connsiteY319" fmla="*/ 3244529 h 5852096"/>
              <a:gd name="connsiteX320" fmla="*/ 6444723 w 12188896"/>
              <a:gd name="connsiteY320" fmla="*/ 3352515 h 5852096"/>
              <a:gd name="connsiteX321" fmla="*/ 6524525 w 12188896"/>
              <a:gd name="connsiteY321" fmla="*/ 3425731 h 5852096"/>
              <a:gd name="connsiteX322" fmla="*/ 6566326 w 12188896"/>
              <a:gd name="connsiteY322" fmla="*/ 3461832 h 5852096"/>
              <a:gd name="connsiteX323" fmla="*/ 6595968 w 12188896"/>
              <a:gd name="connsiteY323" fmla="*/ 3492296 h 5852096"/>
              <a:gd name="connsiteX324" fmla="*/ 6672349 w 12188896"/>
              <a:gd name="connsiteY324" fmla="*/ 3564434 h 5852096"/>
              <a:gd name="connsiteX325" fmla="*/ 6773306 w 12188896"/>
              <a:gd name="connsiteY325" fmla="*/ 3667987 h 5852096"/>
              <a:gd name="connsiteX326" fmla="*/ 6872045 w 12188896"/>
              <a:gd name="connsiteY326" fmla="*/ 3774580 h 5852096"/>
              <a:gd name="connsiteX327" fmla="*/ 6968884 w 12188896"/>
              <a:gd name="connsiteY327" fmla="*/ 3884213 h 5852096"/>
              <a:gd name="connsiteX328" fmla="*/ 7064077 w 12188896"/>
              <a:gd name="connsiteY328" fmla="*/ 3996950 h 5852096"/>
              <a:gd name="connsiteX329" fmla="*/ 7158446 w 12188896"/>
              <a:gd name="connsiteY329" fmla="*/ 4113359 h 5852096"/>
              <a:gd name="connsiteX330" fmla="*/ 7227354 w 12188896"/>
              <a:gd name="connsiteY330" fmla="*/ 4203549 h 5852096"/>
              <a:gd name="connsiteX331" fmla="*/ 7249079 w 12188896"/>
              <a:gd name="connsiteY331" fmla="*/ 4229516 h 5852096"/>
              <a:gd name="connsiteX332" fmla="*/ 7443580 w 12188896"/>
              <a:gd name="connsiteY332" fmla="*/ 4465059 h 5852096"/>
              <a:gd name="connsiteX333" fmla="*/ 7942091 w 12188896"/>
              <a:gd name="connsiteY333" fmla="*/ 4791298 h 5852096"/>
              <a:gd name="connsiteX334" fmla="*/ 8341545 w 12188896"/>
              <a:gd name="connsiteY334" fmla="*/ 4852986 h 5852096"/>
              <a:gd name="connsiteX335" fmla="*/ 8763356 w 12188896"/>
              <a:gd name="connsiteY335" fmla="*/ 4740060 h 5852096"/>
              <a:gd name="connsiteX336" fmla="*/ 9489936 w 12188896"/>
              <a:gd name="connsiteY336" fmla="*/ 4665008 h 5852096"/>
              <a:gd name="connsiteX337" fmla="*/ 9891037 w 12188896"/>
              <a:gd name="connsiteY337" fmla="*/ 4675331 h 5852096"/>
              <a:gd name="connsiteX338" fmla="*/ 9900221 w 12188896"/>
              <a:gd name="connsiteY338" fmla="*/ 4684895 h 5852096"/>
              <a:gd name="connsiteX339" fmla="*/ 9901931 w 12188896"/>
              <a:gd name="connsiteY339" fmla="*/ 4686668 h 5852096"/>
              <a:gd name="connsiteX340" fmla="*/ 10606217 w 12188896"/>
              <a:gd name="connsiteY340" fmla="*/ 5232363 h 5852096"/>
              <a:gd name="connsiteX341" fmla="*/ 12183703 w 12188896"/>
              <a:gd name="connsiteY341" fmla="*/ 5850830 h 5852096"/>
              <a:gd name="connsiteX342" fmla="*/ 12188770 w 12188896"/>
              <a:gd name="connsiteY342" fmla="*/ 5852097 h 5852096"/>
              <a:gd name="connsiteX343" fmla="*/ 12188770 w 12188896"/>
              <a:gd name="connsiteY343" fmla="*/ 5838100 h 5852096"/>
              <a:gd name="connsiteX344" fmla="*/ 12185730 w 12188896"/>
              <a:gd name="connsiteY344" fmla="*/ 5837340 h 5852096"/>
              <a:gd name="connsiteX345" fmla="*/ 9910671 w 12188896"/>
              <a:gd name="connsiteY345" fmla="*/ 4673685 h 5852096"/>
              <a:gd name="connsiteX346" fmla="*/ 10011754 w 12188896"/>
              <a:gd name="connsiteY346" fmla="*/ 4660004 h 5852096"/>
              <a:gd name="connsiteX347" fmla="*/ 10042155 w 12188896"/>
              <a:gd name="connsiteY347" fmla="*/ 4653861 h 5852096"/>
              <a:gd name="connsiteX348" fmla="*/ 10746947 w 12188896"/>
              <a:gd name="connsiteY348" fmla="*/ 5120640 h 5852096"/>
              <a:gd name="connsiteX349" fmla="*/ 11587087 w 12188896"/>
              <a:gd name="connsiteY349" fmla="*/ 5446752 h 5852096"/>
              <a:gd name="connsiteX350" fmla="*/ 12183829 w 12188896"/>
              <a:gd name="connsiteY350" fmla="*/ 5599707 h 5852096"/>
              <a:gd name="connsiteX351" fmla="*/ 12188770 w 12188896"/>
              <a:gd name="connsiteY351" fmla="*/ 5600783 h 5852096"/>
              <a:gd name="connsiteX352" fmla="*/ 12188770 w 12188896"/>
              <a:gd name="connsiteY352" fmla="*/ 5586913 h 5852096"/>
              <a:gd name="connsiteX353" fmla="*/ 12185603 w 12188896"/>
              <a:gd name="connsiteY353" fmla="*/ 5586216 h 5852096"/>
              <a:gd name="connsiteX354" fmla="*/ 11591013 w 12188896"/>
              <a:gd name="connsiteY354" fmla="*/ 5433769 h 5852096"/>
              <a:gd name="connsiteX355" fmla="*/ 10058432 w 12188896"/>
              <a:gd name="connsiteY355" fmla="*/ 4650061 h 5852096"/>
              <a:gd name="connsiteX356" fmla="*/ 10187572 w 12188896"/>
              <a:gd name="connsiteY356" fmla="*/ 4607183 h 5852096"/>
              <a:gd name="connsiteX357" fmla="*/ 11594053 w 12188896"/>
              <a:gd name="connsiteY357" fmla="*/ 5220203 h 5852096"/>
              <a:gd name="connsiteX358" fmla="*/ 12184020 w 12188896"/>
              <a:gd name="connsiteY358" fmla="*/ 5348203 h 5852096"/>
              <a:gd name="connsiteX359" fmla="*/ 12188833 w 12188896"/>
              <a:gd name="connsiteY359" fmla="*/ 5349090 h 5852096"/>
              <a:gd name="connsiteX360" fmla="*/ 12188833 w 12188896"/>
              <a:gd name="connsiteY360" fmla="*/ 5335283 h 5852096"/>
              <a:gd name="connsiteX361" fmla="*/ 12185540 w 12188896"/>
              <a:gd name="connsiteY361" fmla="*/ 5334649 h 5852096"/>
              <a:gd name="connsiteX362" fmla="*/ 11597410 w 12188896"/>
              <a:gd name="connsiteY362" fmla="*/ 5207029 h 5852096"/>
              <a:gd name="connsiteX363" fmla="*/ 10201759 w 12188896"/>
              <a:gd name="connsiteY363" fmla="*/ 4600723 h 5852096"/>
              <a:gd name="connsiteX364" fmla="*/ 10300309 w 12188896"/>
              <a:gd name="connsiteY364" fmla="*/ 4544988 h 5852096"/>
              <a:gd name="connsiteX365" fmla="*/ 10318232 w 12188896"/>
              <a:gd name="connsiteY365" fmla="*/ 4532384 h 5852096"/>
              <a:gd name="connsiteX366" fmla="*/ 10880774 w 12188896"/>
              <a:gd name="connsiteY366" fmla="*/ 4797695 h 5852096"/>
              <a:gd name="connsiteX367" fmla="*/ 11601021 w 12188896"/>
              <a:gd name="connsiteY367" fmla="*/ 4993654 h 5852096"/>
              <a:gd name="connsiteX368" fmla="*/ 12184146 w 12188896"/>
              <a:gd name="connsiteY368" fmla="*/ 5095686 h 5852096"/>
              <a:gd name="connsiteX369" fmla="*/ 12188833 w 12188896"/>
              <a:gd name="connsiteY369" fmla="*/ 5096383 h 5852096"/>
              <a:gd name="connsiteX370" fmla="*/ 12188833 w 12188896"/>
              <a:gd name="connsiteY370" fmla="*/ 5082703 h 5852096"/>
              <a:gd name="connsiteX371" fmla="*/ 12185349 w 12188896"/>
              <a:gd name="connsiteY371" fmla="*/ 5082196 h 5852096"/>
              <a:gd name="connsiteX372" fmla="*/ 11603744 w 12188896"/>
              <a:gd name="connsiteY372" fmla="*/ 4980416 h 5852096"/>
              <a:gd name="connsiteX373" fmla="*/ 10329949 w 12188896"/>
              <a:gd name="connsiteY373" fmla="*/ 4523707 h 5852096"/>
              <a:gd name="connsiteX374" fmla="*/ 10429512 w 12188896"/>
              <a:gd name="connsiteY374" fmla="*/ 4432125 h 5852096"/>
              <a:gd name="connsiteX375" fmla="*/ 10842963 w 12188896"/>
              <a:gd name="connsiteY375" fmla="*/ 4597303 h 5852096"/>
              <a:gd name="connsiteX376" fmla="*/ 11608051 w 12188896"/>
              <a:gd name="connsiteY376" fmla="*/ 4767167 h 5852096"/>
              <a:gd name="connsiteX377" fmla="*/ 12184337 w 12188896"/>
              <a:gd name="connsiteY377" fmla="*/ 4843613 h 5852096"/>
              <a:gd name="connsiteX378" fmla="*/ 12188833 w 12188896"/>
              <a:gd name="connsiteY378" fmla="*/ 4844120 h 5852096"/>
              <a:gd name="connsiteX379" fmla="*/ 12188833 w 12188896"/>
              <a:gd name="connsiteY379" fmla="*/ 4830502 h 5852096"/>
              <a:gd name="connsiteX380" fmla="*/ 12185223 w 12188896"/>
              <a:gd name="connsiteY380" fmla="*/ 4830059 h 5852096"/>
              <a:gd name="connsiteX381" fmla="*/ 11610077 w 12188896"/>
              <a:gd name="connsiteY381" fmla="*/ 4753740 h 5852096"/>
              <a:gd name="connsiteX382" fmla="*/ 10438759 w 12188896"/>
              <a:gd name="connsiteY382" fmla="*/ 4421801 h 5852096"/>
              <a:gd name="connsiteX383" fmla="*/ 10497533 w 12188896"/>
              <a:gd name="connsiteY383" fmla="*/ 4346496 h 5852096"/>
              <a:gd name="connsiteX384" fmla="*/ 10520714 w 12188896"/>
              <a:gd name="connsiteY384" fmla="*/ 4311788 h 5852096"/>
              <a:gd name="connsiteX385" fmla="*/ 11615144 w 12188896"/>
              <a:gd name="connsiteY385" fmla="*/ 4540618 h 5852096"/>
              <a:gd name="connsiteX386" fmla="*/ 12184527 w 12188896"/>
              <a:gd name="connsiteY386" fmla="*/ 4591412 h 5852096"/>
              <a:gd name="connsiteX387" fmla="*/ 12188897 w 12188896"/>
              <a:gd name="connsiteY387" fmla="*/ 4591792 h 5852096"/>
              <a:gd name="connsiteX388" fmla="*/ 12188897 w 12188896"/>
              <a:gd name="connsiteY388" fmla="*/ 4578175 h 5852096"/>
              <a:gd name="connsiteX389" fmla="*/ 12185160 w 12188896"/>
              <a:gd name="connsiteY389" fmla="*/ 4577859 h 5852096"/>
              <a:gd name="connsiteX390" fmla="*/ 11616411 w 12188896"/>
              <a:gd name="connsiteY390" fmla="*/ 4527127 h 5852096"/>
              <a:gd name="connsiteX391" fmla="*/ 10527998 w 12188896"/>
              <a:gd name="connsiteY391" fmla="*/ 4300071 h 5852096"/>
              <a:gd name="connsiteX392" fmla="*/ 10594627 w 12188896"/>
              <a:gd name="connsiteY392" fmla="*/ 4177961 h 5852096"/>
              <a:gd name="connsiteX393" fmla="*/ 11622048 w 12188896"/>
              <a:gd name="connsiteY393" fmla="*/ 4314068 h 5852096"/>
              <a:gd name="connsiteX394" fmla="*/ 11804642 w 12188896"/>
              <a:gd name="connsiteY394" fmla="*/ 4322112 h 5852096"/>
              <a:gd name="connsiteX395" fmla="*/ 11834220 w 12188896"/>
              <a:gd name="connsiteY395" fmla="*/ 4323378 h 5852096"/>
              <a:gd name="connsiteX396" fmla="*/ 12184589 w 12188896"/>
              <a:gd name="connsiteY396" fmla="*/ 4338959 h 5852096"/>
              <a:gd name="connsiteX397" fmla="*/ 12188833 w 12188896"/>
              <a:gd name="connsiteY397" fmla="*/ 4339149 h 5852096"/>
              <a:gd name="connsiteX398" fmla="*/ 12188833 w 12188896"/>
              <a:gd name="connsiteY398" fmla="*/ 4325595 h 5852096"/>
              <a:gd name="connsiteX399" fmla="*/ 12184970 w 12188896"/>
              <a:gd name="connsiteY399" fmla="*/ 4325405 h 5852096"/>
              <a:gd name="connsiteX400" fmla="*/ 11834853 w 12188896"/>
              <a:gd name="connsiteY400" fmla="*/ 4309825 h 5852096"/>
              <a:gd name="connsiteX401" fmla="*/ 11622681 w 12188896"/>
              <a:gd name="connsiteY401" fmla="*/ 4300451 h 5852096"/>
              <a:gd name="connsiteX402" fmla="*/ 10600580 w 12188896"/>
              <a:gd name="connsiteY402" fmla="*/ 4165484 h 5852096"/>
              <a:gd name="connsiteX403" fmla="*/ 10656125 w 12188896"/>
              <a:gd name="connsiteY403" fmla="*/ 4036660 h 5852096"/>
              <a:gd name="connsiteX404" fmla="*/ 10939359 w 12188896"/>
              <a:gd name="connsiteY404" fmla="*/ 4073585 h 5852096"/>
              <a:gd name="connsiteX405" fmla="*/ 11404745 w 12188896"/>
              <a:gd name="connsiteY405" fmla="*/ 4089102 h 5852096"/>
              <a:gd name="connsiteX406" fmla="*/ 11629078 w 12188896"/>
              <a:gd name="connsiteY406" fmla="*/ 4087392 h 5852096"/>
              <a:gd name="connsiteX407" fmla="*/ 12184716 w 12188896"/>
              <a:gd name="connsiteY407" fmla="*/ 4086252 h 5852096"/>
              <a:gd name="connsiteX408" fmla="*/ 12188833 w 12188896"/>
              <a:gd name="connsiteY408" fmla="*/ 4086252 h 5852096"/>
              <a:gd name="connsiteX409" fmla="*/ 12188833 w 12188896"/>
              <a:gd name="connsiteY409" fmla="*/ 4072761 h 5852096"/>
              <a:gd name="connsiteX410" fmla="*/ 12184843 w 12188896"/>
              <a:gd name="connsiteY410" fmla="*/ 4072761 h 5852096"/>
              <a:gd name="connsiteX411" fmla="*/ 11628951 w 12188896"/>
              <a:gd name="connsiteY411" fmla="*/ 4073838 h 5852096"/>
              <a:gd name="connsiteX412" fmla="*/ 10661192 w 12188896"/>
              <a:gd name="connsiteY412" fmla="*/ 4023867 h 5852096"/>
              <a:gd name="connsiteX413" fmla="*/ 10710403 w 12188896"/>
              <a:gd name="connsiteY413" fmla="*/ 3891116 h 5852096"/>
              <a:gd name="connsiteX414" fmla="*/ 10928656 w 12188896"/>
              <a:gd name="connsiteY414" fmla="*/ 3899160 h 5852096"/>
              <a:gd name="connsiteX415" fmla="*/ 11580753 w 12188896"/>
              <a:gd name="connsiteY415" fmla="*/ 3864959 h 5852096"/>
              <a:gd name="connsiteX416" fmla="*/ 11636108 w 12188896"/>
              <a:gd name="connsiteY416" fmla="*/ 3860779 h 5852096"/>
              <a:gd name="connsiteX417" fmla="*/ 12184843 w 12188896"/>
              <a:gd name="connsiteY417" fmla="*/ 3833355 h 5852096"/>
              <a:gd name="connsiteX418" fmla="*/ 12188770 w 12188896"/>
              <a:gd name="connsiteY418" fmla="*/ 3833228 h 5852096"/>
              <a:gd name="connsiteX419" fmla="*/ 12188770 w 12188896"/>
              <a:gd name="connsiteY419" fmla="*/ 3819675 h 5852096"/>
              <a:gd name="connsiteX420" fmla="*/ 12184589 w 12188896"/>
              <a:gd name="connsiteY420" fmla="*/ 3819801 h 5852096"/>
              <a:gd name="connsiteX421" fmla="*/ 11635095 w 12188896"/>
              <a:gd name="connsiteY421" fmla="*/ 3847289 h 5852096"/>
              <a:gd name="connsiteX422" fmla="*/ 11579677 w 12188896"/>
              <a:gd name="connsiteY422" fmla="*/ 3851405 h 5852096"/>
              <a:gd name="connsiteX423" fmla="*/ 10715027 w 12188896"/>
              <a:gd name="connsiteY423" fmla="*/ 3877880 h 5852096"/>
              <a:gd name="connsiteX424" fmla="*/ 10731747 w 12188896"/>
              <a:gd name="connsiteY424" fmla="*/ 3830378 h 5852096"/>
              <a:gd name="connsiteX425" fmla="*/ 10738524 w 12188896"/>
              <a:gd name="connsiteY425" fmla="*/ 3811061 h 5852096"/>
              <a:gd name="connsiteX426" fmla="*/ 10762147 w 12188896"/>
              <a:gd name="connsiteY426" fmla="*/ 3743989 h 5852096"/>
              <a:gd name="connsiteX427" fmla="*/ 11379031 w 12188896"/>
              <a:gd name="connsiteY427" fmla="*/ 3672547 h 5852096"/>
              <a:gd name="connsiteX428" fmla="*/ 11643138 w 12188896"/>
              <a:gd name="connsiteY428" fmla="*/ 3634103 h 5852096"/>
              <a:gd name="connsiteX429" fmla="*/ 12184970 w 12188896"/>
              <a:gd name="connsiteY429" fmla="*/ 3580585 h 5852096"/>
              <a:gd name="connsiteX430" fmla="*/ 12188770 w 12188896"/>
              <a:gd name="connsiteY430" fmla="*/ 3580331 h 5852096"/>
              <a:gd name="connsiteX431" fmla="*/ 12188770 w 12188896"/>
              <a:gd name="connsiteY431" fmla="*/ 3566714 h 5852096"/>
              <a:gd name="connsiteX432" fmla="*/ 12184463 w 12188896"/>
              <a:gd name="connsiteY432" fmla="*/ 3566968 h 5852096"/>
              <a:gd name="connsiteX433" fmla="*/ 11641302 w 12188896"/>
              <a:gd name="connsiteY433" fmla="*/ 3620612 h 5852096"/>
              <a:gd name="connsiteX434" fmla="*/ 11377067 w 12188896"/>
              <a:gd name="connsiteY434" fmla="*/ 3659057 h 5852096"/>
              <a:gd name="connsiteX435" fmla="*/ 10767024 w 12188896"/>
              <a:gd name="connsiteY435" fmla="*/ 3730119 h 5852096"/>
              <a:gd name="connsiteX436" fmla="*/ 10816806 w 12188896"/>
              <a:gd name="connsiteY436" fmla="*/ 3596292 h 5852096"/>
              <a:gd name="connsiteX437" fmla="*/ 11225634 w 12188896"/>
              <a:gd name="connsiteY437" fmla="*/ 3505596 h 5852096"/>
              <a:gd name="connsiteX438" fmla="*/ 11226457 w 12188896"/>
              <a:gd name="connsiteY438" fmla="*/ 3505406 h 5852096"/>
              <a:gd name="connsiteX439" fmla="*/ 11650232 w 12188896"/>
              <a:gd name="connsiteY439" fmla="*/ 3407363 h 5852096"/>
              <a:gd name="connsiteX440" fmla="*/ 12185097 w 12188896"/>
              <a:gd name="connsiteY440" fmla="*/ 3327308 h 5852096"/>
              <a:gd name="connsiteX441" fmla="*/ 12188770 w 12188896"/>
              <a:gd name="connsiteY441" fmla="*/ 3326928 h 5852096"/>
              <a:gd name="connsiteX442" fmla="*/ 12188770 w 12188896"/>
              <a:gd name="connsiteY442" fmla="*/ 3313374 h 5852096"/>
              <a:gd name="connsiteX443" fmla="*/ 12184273 w 12188896"/>
              <a:gd name="connsiteY443" fmla="*/ 3313817 h 5852096"/>
              <a:gd name="connsiteX444" fmla="*/ 11647509 w 12188896"/>
              <a:gd name="connsiteY444" fmla="*/ 3394126 h 5852096"/>
              <a:gd name="connsiteX445" fmla="*/ 11223607 w 12188896"/>
              <a:gd name="connsiteY445" fmla="*/ 3492169 h 5852096"/>
              <a:gd name="connsiteX446" fmla="*/ 11222213 w 12188896"/>
              <a:gd name="connsiteY446" fmla="*/ 3492486 h 5852096"/>
              <a:gd name="connsiteX447" fmla="*/ 10822696 w 12188896"/>
              <a:gd name="connsiteY447" fmla="*/ 3581535 h 5852096"/>
              <a:gd name="connsiteX448" fmla="*/ 10830296 w 12188896"/>
              <a:gd name="connsiteY448" fmla="*/ 3562534 h 5852096"/>
              <a:gd name="connsiteX449" fmla="*/ 10879951 w 12188896"/>
              <a:gd name="connsiteY449" fmla="*/ 3439411 h 5852096"/>
              <a:gd name="connsiteX450" fmla="*/ 11129554 w 12188896"/>
              <a:gd name="connsiteY450" fmla="*/ 3353275 h 5852096"/>
              <a:gd name="connsiteX451" fmla="*/ 11657325 w 12188896"/>
              <a:gd name="connsiteY451" fmla="*/ 3180624 h 5852096"/>
              <a:gd name="connsiteX452" fmla="*/ 12185223 w 12188896"/>
              <a:gd name="connsiteY452" fmla="*/ 3073968 h 5852096"/>
              <a:gd name="connsiteX453" fmla="*/ 12188706 w 12188896"/>
              <a:gd name="connsiteY453" fmla="*/ 3073461 h 5852096"/>
              <a:gd name="connsiteX454" fmla="*/ 12188706 w 12188896"/>
              <a:gd name="connsiteY454" fmla="*/ 3059780 h 5852096"/>
              <a:gd name="connsiteX455" fmla="*/ 12184083 w 12188896"/>
              <a:gd name="connsiteY455" fmla="*/ 3060414 h 5852096"/>
              <a:gd name="connsiteX456" fmla="*/ 11653652 w 12188896"/>
              <a:gd name="connsiteY456" fmla="*/ 3167513 h 5852096"/>
              <a:gd name="connsiteX457" fmla="*/ 11124931 w 12188896"/>
              <a:gd name="connsiteY457" fmla="*/ 3340418 h 5852096"/>
              <a:gd name="connsiteX458" fmla="*/ 10886347 w 12188896"/>
              <a:gd name="connsiteY458" fmla="*/ 3423007 h 5852096"/>
              <a:gd name="connsiteX459" fmla="*/ 10942843 w 12188896"/>
              <a:gd name="connsiteY459" fmla="*/ 3278286 h 5852096"/>
              <a:gd name="connsiteX460" fmla="*/ 11071983 w 12188896"/>
              <a:gd name="connsiteY460" fmla="*/ 3214571 h 5852096"/>
              <a:gd name="connsiteX461" fmla="*/ 11664293 w 12188896"/>
              <a:gd name="connsiteY461" fmla="*/ 2953821 h 5852096"/>
              <a:gd name="connsiteX462" fmla="*/ 12185287 w 12188896"/>
              <a:gd name="connsiteY462" fmla="*/ 2820374 h 5852096"/>
              <a:gd name="connsiteX463" fmla="*/ 12188643 w 12188896"/>
              <a:gd name="connsiteY463" fmla="*/ 2819804 h 5852096"/>
              <a:gd name="connsiteX464" fmla="*/ 12188643 w 12188896"/>
              <a:gd name="connsiteY464" fmla="*/ 2806060 h 5852096"/>
              <a:gd name="connsiteX465" fmla="*/ 12183893 w 12188896"/>
              <a:gd name="connsiteY465" fmla="*/ 2806883 h 5852096"/>
              <a:gd name="connsiteX466" fmla="*/ 11659795 w 12188896"/>
              <a:gd name="connsiteY466" fmla="*/ 2941027 h 5852096"/>
              <a:gd name="connsiteX467" fmla="*/ 11065902 w 12188896"/>
              <a:gd name="connsiteY467" fmla="*/ 3202411 h 5852096"/>
              <a:gd name="connsiteX468" fmla="*/ 10949873 w 12188896"/>
              <a:gd name="connsiteY468" fmla="*/ 3259793 h 5852096"/>
              <a:gd name="connsiteX469" fmla="*/ 11006114 w 12188896"/>
              <a:gd name="connsiteY469" fmla="*/ 3109752 h 5852096"/>
              <a:gd name="connsiteX470" fmla="*/ 11036262 w 12188896"/>
              <a:gd name="connsiteY470" fmla="*/ 3089675 h 5852096"/>
              <a:gd name="connsiteX471" fmla="*/ 11048232 w 12188896"/>
              <a:gd name="connsiteY471" fmla="*/ 3081694 h 5852096"/>
              <a:gd name="connsiteX472" fmla="*/ 11671386 w 12188896"/>
              <a:gd name="connsiteY472" fmla="*/ 2727018 h 5852096"/>
              <a:gd name="connsiteX473" fmla="*/ 12185476 w 12188896"/>
              <a:gd name="connsiteY473" fmla="*/ 2566654 h 5852096"/>
              <a:gd name="connsiteX474" fmla="*/ 12188643 w 12188896"/>
              <a:gd name="connsiteY474" fmla="*/ 2565957 h 5852096"/>
              <a:gd name="connsiteX475" fmla="*/ 12188643 w 12188896"/>
              <a:gd name="connsiteY475" fmla="*/ 2551897 h 5852096"/>
              <a:gd name="connsiteX476" fmla="*/ 12183703 w 12188896"/>
              <a:gd name="connsiteY476" fmla="*/ 2552973 h 5852096"/>
              <a:gd name="connsiteX477" fmla="*/ 11666002 w 12188896"/>
              <a:gd name="connsiteY477" fmla="*/ 2714541 h 5852096"/>
              <a:gd name="connsiteX478" fmla="*/ 11040568 w 12188896"/>
              <a:gd name="connsiteY478" fmla="*/ 3070484 h 5852096"/>
              <a:gd name="connsiteX479" fmla="*/ 11025938 w 12188896"/>
              <a:gd name="connsiteY479" fmla="*/ 3080238 h 5852096"/>
              <a:gd name="connsiteX480" fmla="*/ 11013968 w 12188896"/>
              <a:gd name="connsiteY480" fmla="*/ 3088218 h 5852096"/>
              <a:gd name="connsiteX481" fmla="*/ 11069449 w 12188896"/>
              <a:gd name="connsiteY481" fmla="*/ 2932414 h 5852096"/>
              <a:gd name="connsiteX482" fmla="*/ 11678480 w 12188896"/>
              <a:gd name="connsiteY482" fmla="*/ 2500215 h 5852096"/>
              <a:gd name="connsiteX483" fmla="*/ 12185666 w 12188896"/>
              <a:gd name="connsiteY483" fmla="*/ 2312743 h 5852096"/>
              <a:gd name="connsiteX484" fmla="*/ 12188706 w 12188896"/>
              <a:gd name="connsiteY484" fmla="*/ 2311983 h 5852096"/>
              <a:gd name="connsiteX485" fmla="*/ 12188706 w 12188896"/>
              <a:gd name="connsiteY485" fmla="*/ 2297543 h 5852096"/>
              <a:gd name="connsiteX486" fmla="*/ 12183640 w 12188896"/>
              <a:gd name="connsiteY486" fmla="*/ 2298873 h 5852096"/>
              <a:gd name="connsiteX487" fmla="*/ 11672273 w 12188896"/>
              <a:gd name="connsiteY487" fmla="*/ 2488245 h 5852096"/>
              <a:gd name="connsiteX488" fmla="*/ 11078253 w 12188896"/>
              <a:gd name="connsiteY488" fmla="*/ 2907016 h 5852096"/>
              <a:gd name="connsiteX489" fmla="*/ 11132341 w 12188896"/>
              <a:gd name="connsiteY489" fmla="*/ 2745259 h 5852096"/>
              <a:gd name="connsiteX490" fmla="*/ 11685510 w 12188896"/>
              <a:gd name="connsiteY490" fmla="*/ 2273476 h 5852096"/>
              <a:gd name="connsiteX491" fmla="*/ 12185793 w 12188896"/>
              <a:gd name="connsiteY491" fmla="*/ 2054020 h 5852096"/>
              <a:gd name="connsiteX492" fmla="*/ 12188643 w 12188896"/>
              <a:gd name="connsiteY492" fmla="*/ 2053133 h 5852096"/>
              <a:gd name="connsiteX493" fmla="*/ 12188643 w 12188896"/>
              <a:gd name="connsiteY493" fmla="*/ 2038756 h 5852096"/>
              <a:gd name="connsiteX494" fmla="*/ 12183386 w 12188896"/>
              <a:gd name="connsiteY494" fmla="*/ 2040403 h 5852096"/>
              <a:gd name="connsiteX495" fmla="*/ 11678480 w 12188896"/>
              <a:gd name="connsiteY495" fmla="*/ 2261949 h 5852096"/>
              <a:gd name="connsiteX496" fmla="*/ 11142158 w 12188896"/>
              <a:gd name="connsiteY496" fmla="*/ 2714731 h 5852096"/>
              <a:gd name="connsiteX497" fmla="*/ 11193776 w 12188896"/>
              <a:gd name="connsiteY497" fmla="*/ 2547590 h 5852096"/>
              <a:gd name="connsiteX498" fmla="*/ 11692476 w 12188896"/>
              <a:gd name="connsiteY498" fmla="*/ 2046736 h 5852096"/>
              <a:gd name="connsiteX499" fmla="*/ 12185857 w 12188896"/>
              <a:gd name="connsiteY499" fmla="*/ 1799919 h 5852096"/>
              <a:gd name="connsiteX500" fmla="*/ 12188580 w 12188896"/>
              <a:gd name="connsiteY500" fmla="*/ 1798969 h 5852096"/>
              <a:gd name="connsiteX501" fmla="*/ 12188580 w 12188896"/>
              <a:gd name="connsiteY501" fmla="*/ 1784276 h 5852096"/>
              <a:gd name="connsiteX502" fmla="*/ 12183196 w 12188896"/>
              <a:gd name="connsiteY502" fmla="*/ 1786175 h 5852096"/>
              <a:gd name="connsiteX503" fmla="*/ 11684686 w 12188896"/>
              <a:gd name="connsiteY503" fmla="*/ 2035589 h 5852096"/>
              <a:gd name="connsiteX504" fmla="*/ 11204543 w 12188896"/>
              <a:gd name="connsiteY504" fmla="*/ 2510919 h 5852096"/>
              <a:gd name="connsiteX505" fmla="*/ 11252171 w 12188896"/>
              <a:gd name="connsiteY505" fmla="*/ 2340611 h 5852096"/>
              <a:gd name="connsiteX506" fmla="*/ 11699443 w 12188896"/>
              <a:gd name="connsiteY506" fmla="*/ 1819806 h 5852096"/>
              <a:gd name="connsiteX507" fmla="*/ 12185983 w 12188896"/>
              <a:gd name="connsiteY507" fmla="*/ 1545756 h 5852096"/>
              <a:gd name="connsiteX508" fmla="*/ 12188580 w 12188896"/>
              <a:gd name="connsiteY508" fmla="*/ 1544742 h 5852096"/>
              <a:gd name="connsiteX509" fmla="*/ 12188580 w 12188896"/>
              <a:gd name="connsiteY509" fmla="*/ 1529605 h 5852096"/>
              <a:gd name="connsiteX510" fmla="*/ 12183069 w 12188896"/>
              <a:gd name="connsiteY510" fmla="*/ 1531759 h 5852096"/>
              <a:gd name="connsiteX511" fmla="*/ 11691020 w 12188896"/>
              <a:gd name="connsiteY511" fmla="*/ 1809230 h 5852096"/>
              <a:gd name="connsiteX512" fmla="*/ 11263445 w 12188896"/>
              <a:gd name="connsiteY512" fmla="*/ 2297860 h 5852096"/>
              <a:gd name="connsiteX513" fmla="*/ 11302396 w 12188896"/>
              <a:gd name="connsiteY513" fmla="*/ 2141295 h 5852096"/>
              <a:gd name="connsiteX514" fmla="*/ 11305563 w 12188896"/>
              <a:gd name="connsiteY514" fmla="*/ 2127742 h 5852096"/>
              <a:gd name="connsiteX515" fmla="*/ 11706473 w 12188896"/>
              <a:gd name="connsiteY515" fmla="*/ 1592877 h 5852096"/>
              <a:gd name="connsiteX516" fmla="*/ 12186173 w 12188896"/>
              <a:gd name="connsiteY516" fmla="*/ 1295582 h 5852096"/>
              <a:gd name="connsiteX517" fmla="*/ 12188643 w 12188896"/>
              <a:gd name="connsiteY517" fmla="*/ 1294505 h 5852096"/>
              <a:gd name="connsiteX518" fmla="*/ 12188643 w 12188896"/>
              <a:gd name="connsiteY518" fmla="*/ 1278545 h 5852096"/>
              <a:gd name="connsiteX519" fmla="*/ 12183006 w 12188896"/>
              <a:gd name="connsiteY519" fmla="*/ 1280888 h 5852096"/>
              <a:gd name="connsiteX520" fmla="*/ 11697353 w 12188896"/>
              <a:gd name="connsiteY520" fmla="*/ 1582807 h 5852096"/>
              <a:gd name="connsiteX521" fmla="*/ 11375231 w 12188896"/>
              <a:gd name="connsiteY521" fmla="*/ 1978587 h 5852096"/>
              <a:gd name="connsiteX522" fmla="*/ 11316266 w 12188896"/>
              <a:gd name="connsiteY522" fmla="*/ 2079924 h 5852096"/>
              <a:gd name="connsiteX523" fmla="*/ 11345844 w 12188896"/>
              <a:gd name="connsiteY523" fmla="*/ 1930010 h 5852096"/>
              <a:gd name="connsiteX524" fmla="*/ 11713441 w 12188896"/>
              <a:gd name="connsiteY524" fmla="*/ 1365947 h 5852096"/>
              <a:gd name="connsiteX525" fmla="*/ 12186300 w 12188896"/>
              <a:gd name="connsiteY525" fmla="*/ 1038442 h 5852096"/>
              <a:gd name="connsiteX526" fmla="*/ 12188643 w 12188896"/>
              <a:gd name="connsiteY526" fmla="*/ 1037365 h 5852096"/>
              <a:gd name="connsiteX527" fmla="*/ 12188643 w 12188896"/>
              <a:gd name="connsiteY527" fmla="*/ 1023178 h 5852096"/>
              <a:gd name="connsiteX528" fmla="*/ 12182880 w 12188896"/>
              <a:gd name="connsiteY528" fmla="*/ 1025838 h 5852096"/>
              <a:gd name="connsiteX529" fmla="*/ 11703750 w 12188896"/>
              <a:gd name="connsiteY529" fmla="*/ 1356510 h 5852096"/>
              <a:gd name="connsiteX530" fmla="*/ 11355154 w 12188896"/>
              <a:gd name="connsiteY530" fmla="*/ 1877378 h 5852096"/>
              <a:gd name="connsiteX531" fmla="*/ 11376118 w 12188896"/>
              <a:gd name="connsiteY531" fmla="*/ 1749885 h 5852096"/>
              <a:gd name="connsiteX532" fmla="*/ 11720344 w 12188896"/>
              <a:gd name="connsiteY532" fmla="*/ 1139081 h 5852096"/>
              <a:gd name="connsiteX533" fmla="*/ 12186426 w 12188896"/>
              <a:gd name="connsiteY533" fmla="*/ 783391 h 5852096"/>
              <a:gd name="connsiteX534" fmla="*/ 12188643 w 12188896"/>
              <a:gd name="connsiteY534" fmla="*/ 782251 h 5852096"/>
              <a:gd name="connsiteX535" fmla="*/ 12188643 w 12188896"/>
              <a:gd name="connsiteY535" fmla="*/ 767621 h 5852096"/>
              <a:gd name="connsiteX536" fmla="*/ 12182753 w 12188896"/>
              <a:gd name="connsiteY536" fmla="*/ 770598 h 5852096"/>
              <a:gd name="connsiteX537" fmla="*/ 11710084 w 12188896"/>
              <a:gd name="connsiteY537" fmla="*/ 1130214 h 5852096"/>
              <a:gd name="connsiteX538" fmla="*/ 11385998 w 12188896"/>
              <a:gd name="connsiteY538" fmla="*/ 1686106 h 5852096"/>
              <a:gd name="connsiteX539" fmla="*/ 11392015 w 12188896"/>
              <a:gd name="connsiteY539" fmla="*/ 1647155 h 5852096"/>
              <a:gd name="connsiteX540" fmla="*/ 11395878 w 12188896"/>
              <a:gd name="connsiteY540" fmla="*/ 1622265 h 5852096"/>
              <a:gd name="connsiteX541" fmla="*/ 11401705 w 12188896"/>
              <a:gd name="connsiteY541" fmla="*/ 1584517 h 5852096"/>
              <a:gd name="connsiteX542" fmla="*/ 11727247 w 12188896"/>
              <a:gd name="connsiteY542" fmla="*/ 912278 h 5852096"/>
              <a:gd name="connsiteX543" fmla="*/ 12186617 w 12188896"/>
              <a:gd name="connsiteY543" fmla="*/ 528151 h 5852096"/>
              <a:gd name="connsiteX544" fmla="*/ 12188706 w 12188896"/>
              <a:gd name="connsiteY544" fmla="*/ 527011 h 5852096"/>
              <a:gd name="connsiteX545" fmla="*/ 12188706 w 12188896"/>
              <a:gd name="connsiteY545" fmla="*/ 511874 h 5852096"/>
              <a:gd name="connsiteX546" fmla="*/ 12182690 w 12188896"/>
              <a:gd name="connsiteY546" fmla="*/ 515167 h 5852096"/>
              <a:gd name="connsiteX547" fmla="*/ 11716607 w 12188896"/>
              <a:gd name="connsiteY547" fmla="*/ 903981 h 5852096"/>
              <a:gd name="connsiteX548" fmla="*/ 11415576 w 12188896"/>
              <a:gd name="connsiteY548" fmla="*/ 1495911 h 5852096"/>
              <a:gd name="connsiteX549" fmla="*/ 11425455 w 12188896"/>
              <a:gd name="connsiteY549" fmla="*/ 1434413 h 5852096"/>
              <a:gd name="connsiteX550" fmla="*/ 11734151 w 12188896"/>
              <a:gd name="connsiteY550" fmla="*/ 685475 h 5852096"/>
              <a:gd name="connsiteX551" fmla="*/ 12186743 w 12188896"/>
              <a:gd name="connsiteY551" fmla="*/ 273101 h 5852096"/>
              <a:gd name="connsiteX552" fmla="*/ 12188706 w 12188896"/>
              <a:gd name="connsiteY552" fmla="*/ 271897 h 5852096"/>
              <a:gd name="connsiteX553" fmla="*/ 12188706 w 12188896"/>
              <a:gd name="connsiteY553" fmla="*/ 256127 h 5852096"/>
              <a:gd name="connsiteX554" fmla="*/ 12182563 w 12188896"/>
              <a:gd name="connsiteY554" fmla="*/ 259737 h 5852096"/>
              <a:gd name="connsiteX555" fmla="*/ 11723003 w 12188896"/>
              <a:gd name="connsiteY555" fmla="*/ 677685 h 5852096"/>
              <a:gd name="connsiteX556" fmla="*/ 11453513 w 12188896"/>
              <a:gd name="connsiteY556" fmla="*/ 1273795 h 5852096"/>
              <a:gd name="connsiteX557" fmla="*/ 11740928 w 12188896"/>
              <a:gd name="connsiteY557" fmla="*/ 458609 h 5852096"/>
              <a:gd name="connsiteX558" fmla="*/ 12186807 w 12188896"/>
              <a:gd name="connsiteY558" fmla="*/ 17354 h 5852096"/>
              <a:gd name="connsiteX559" fmla="*/ 9490759 w 12188896"/>
              <a:gd name="connsiteY559" fmla="*/ 4651328 h 5852096"/>
              <a:gd name="connsiteX560" fmla="*/ 8757402 w 12188896"/>
              <a:gd name="connsiteY560" fmla="*/ 4727773 h 5852096"/>
              <a:gd name="connsiteX561" fmla="*/ 7946714 w 12188896"/>
              <a:gd name="connsiteY561" fmla="*/ 4778441 h 5852096"/>
              <a:gd name="connsiteX562" fmla="*/ 7331034 w 12188896"/>
              <a:gd name="connsiteY562" fmla="*/ 4318438 h 5852096"/>
              <a:gd name="connsiteX563" fmla="*/ 7494439 w 12188896"/>
              <a:gd name="connsiteY563" fmla="*/ 4461829 h 5852096"/>
              <a:gd name="connsiteX564" fmla="*/ 8164270 w 12188896"/>
              <a:gd name="connsiteY564" fmla="*/ 4718209 h 5852096"/>
              <a:gd name="connsiteX565" fmla="*/ 8703188 w 12188896"/>
              <a:gd name="connsiteY565" fmla="*/ 4595846 h 5852096"/>
              <a:gd name="connsiteX566" fmla="*/ 8962102 w 12188896"/>
              <a:gd name="connsiteY566" fmla="*/ 4518641 h 5852096"/>
              <a:gd name="connsiteX567" fmla="*/ 9449909 w 12188896"/>
              <a:gd name="connsiteY567" fmla="*/ 4533588 h 5852096"/>
              <a:gd name="connsiteX568" fmla="*/ 9450352 w 12188896"/>
              <a:gd name="connsiteY568" fmla="*/ 4533588 h 5852096"/>
              <a:gd name="connsiteX569" fmla="*/ 9781151 w 12188896"/>
              <a:gd name="connsiteY569" fmla="*/ 4557591 h 5852096"/>
              <a:gd name="connsiteX570" fmla="*/ 9784634 w 12188896"/>
              <a:gd name="connsiteY570" fmla="*/ 4557591 h 5852096"/>
              <a:gd name="connsiteX571" fmla="*/ 9878940 w 12188896"/>
              <a:gd name="connsiteY571" fmla="*/ 4662411 h 5852096"/>
              <a:gd name="connsiteX572" fmla="*/ 9490759 w 12188896"/>
              <a:gd name="connsiteY572" fmla="*/ 4651328 h 5852096"/>
              <a:gd name="connsiteX573" fmla="*/ 7261935 w 12188896"/>
              <a:gd name="connsiteY573" fmla="*/ 4224829 h 5852096"/>
              <a:gd name="connsiteX574" fmla="*/ 7250788 w 12188896"/>
              <a:gd name="connsiteY574" fmla="*/ 4208425 h 5852096"/>
              <a:gd name="connsiteX575" fmla="*/ 7435854 w 12188896"/>
              <a:gd name="connsiteY575" fmla="*/ 4358529 h 5852096"/>
              <a:gd name="connsiteX576" fmla="*/ 8107395 w 12188896"/>
              <a:gd name="connsiteY576" fmla="*/ 4585142 h 5852096"/>
              <a:gd name="connsiteX577" fmla="*/ 8124496 w 12188896"/>
              <a:gd name="connsiteY577" fmla="*/ 4585269 h 5852096"/>
              <a:gd name="connsiteX578" fmla="*/ 8643083 w 12188896"/>
              <a:gd name="connsiteY578" fmla="*/ 4451759 h 5852096"/>
              <a:gd name="connsiteX579" fmla="*/ 8902693 w 12188896"/>
              <a:gd name="connsiteY579" fmla="*/ 4374870 h 5852096"/>
              <a:gd name="connsiteX580" fmla="*/ 9409754 w 12188896"/>
              <a:gd name="connsiteY580" fmla="*/ 4403687 h 5852096"/>
              <a:gd name="connsiteX581" fmla="*/ 9410704 w 12188896"/>
              <a:gd name="connsiteY581" fmla="*/ 4403814 h 5852096"/>
              <a:gd name="connsiteX582" fmla="*/ 9687225 w 12188896"/>
              <a:gd name="connsiteY582" fmla="*/ 4436051 h 5852096"/>
              <a:gd name="connsiteX583" fmla="*/ 9773297 w 12188896"/>
              <a:gd name="connsiteY583" fmla="*/ 4543911 h 5852096"/>
              <a:gd name="connsiteX584" fmla="*/ 9451492 w 12188896"/>
              <a:gd name="connsiteY584" fmla="*/ 4519970 h 5852096"/>
              <a:gd name="connsiteX585" fmla="*/ 8960392 w 12188896"/>
              <a:gd name="connsiteY585" fmla="*/ 4505087 h 5852096"/>
              <a:gd name="connsiteX586" fmla="*/ 8697298 w 12188896"/>
              <a:gd name="connsiteY586" fmla="*/ 4583622 h 5852096"/>
              <a:gd name="connsiteX587" fmla="*/ 8165094 w 12188896"/>
              <a:gd name="connsiteY587" fmla="*/ 4704592 h 5852096"/>
              <a:gd name="connsiteX588" fmla="*/ 7262062 w 12188896"/>
              <a:gd name="connsiteY588" fmla="*/ 4224702 h 5852096"/>
              <a:gd name="connsiteX589" fmla="*/ 6783692 w 12188896"/>
              <a:gd name="connsiteY589" fmla="*/ 3659184 h 5852096"/>
              <a:gd name="connsiteX590" fmla="*/ 6769885 w 12188896"/>
              <a:gd name="connsiteY590" fmla="*/ 3642400 h 5852096"/>
              <a:gd name="connsiteX591" fmla="*/ 6783503 w 12188896"/>
              <a:gd name="connsiteY591" fmla="*/ 3652280 h 5852096"/>
              <a:gd name="connsiteX592" fmla="*/ 6795599 w 12188896"/>
              <a:gd name="connsiteY592" fmla="*/ 3670014 h 5852096"/>
              <a:gd name="connsiteX593" fmla="*/ 6783692 w 12188896"/>
              <a:gd name="connsiteY593" fmla="*/ 3659184 h 5852096"/>
              <a:gd name="connsiteX594" fmla="*/ 5064589 w 12188896"/>
              <a:gd name="connsiteY594" fmla="*/ 2591671 h 5852096"/>
              <a:gd name="connsiteX595" fmla="*/ 5055469 w 12188896"/>
              <a:gd name="connsiteY595" fmla="*/ 2588061 h 5852096"/>
              <a:gd name="connsiteX596" fmla="*/ 5065476 w 12188896"/>
              <a:gd name="connsiteY596" fmla="*/ 2589961 h 5852096"/>
              <a:gd name="connsiteX597" fmla="*/ 5073899 w 12188896"/>
              <a:gd name="connsiteY597" fmla="*/ 2594394 h 5852096"/>
              <a:gd name="connsiteX598" fmla="*/ 5065602 w 12188896"/>
              <a:gd name="connsiteY598" fmla="*/ 2592051 h 5852096"/>
              <a:gd name="connsiteX599" fmla="*/ 5064779 w 12188896"/>
              <a:gd name="connsiteY599" fmla="*/ 2591798 h 5852096"/>
              <a:gd name="connsiteX600" fmla="*/ 5064589 w 12188896"/>
              <a:gd name="connsiteY600" fmla="*/ 2591798 h 5852096"/>
              <a:gd name="connsiteX601" fmla="*/ 8328625 w 12188896"/>
              <a:gd name="connsiteY601" fmla="*/ 2005442 h 5852096"/>
              <a:gd name="connsiteX602" fmla="*/ 8331665 w 12188896"/>
              <a:gd name="connsiteY602" fmla="*/ 2011078 h 5852096"/>
              <a:gd name="connsiteX603" fmla="*/ 7772923 w 12188896"/>
              <a:gd name="connsiteY603" fmla="*/ 1631828 h 5852096"/>
              <a:gd name="connsiteX604" fmla="*/ 7492665 w 12188896"/>
              <a:gd name="connsiteY604" fmla="*/ 1703397 h 5852096"/>
              <a:gd name="connsiteX605" fmla="*/ 7220324 w 12188896"/>
              <a:gd name="connsiteY605" fmla="*/ 1896442 h 5852096"/>
              <a:gd name="connsiteX606" fmla="*/ 7017716 w 12188896"/>
              <a:gd name="connsiteY606" fmla="*/ 2044963 h 5852096"/>
              <a:gd name="connsiteX607" fmla="*/ 6692427 w 12188896"/>
              <a:gd name="connsiteY607" fmla="*/ 2221984 h 5852096"/>
              <a:gd name="connsiteX608" fmla="*/ 6649549 w 12188896"/>
              <a:gd name="connsiteY608" fmla="*/ 2109628 h 5852096"/>
              <a:gd name="connsiteX609" fmla="*/ 6967681 w 12188896"/>
              <a:gd name="connsiteY609" fmla="*/ 1923359 h 5852096"/>
              <a:gd name="connsiteX610" fmla="*/ 7161486 w 12188896"/>
              <a:gd name="connsiteY610" fmla="*/ 1774332 h 5852096"/>
              <a:gd name="connsiteX611" fmla="*/ 7161739 w 12188896"/>
              <a:gd name="connsiteY611" fmla="*/ 1774142 h 5852096"/>
              <a:gd name="connsiteX612" fmla="*/ 7438957 w 12188896"/>
              <a:gd name="connsiteY612" fmla="*/ 1571216 h 5852096"/>
              <a:gd name="connsiteX613" fmla="*/ 7712628 w 12188896"/>
              <a:gd name="connsiteY613" fmla="*/ 1501674 h 5852096"/>
              <a:gd name="connsiteX614" fmla="*/ 8328498 w 12188896"/>
              <a:gd name="connsiteY614" fmla="*/ 2005442 h 5852096"/>
              <a:gd name="connsiteX615" fmla="*/ 9311774 w 12188896"/>
              <a:gd name="connsiteY615" fmla="*/ 3185564 h 5852096"/>
              <a:gd name="connsiteX616" fmla="*/ 9335525 w 12188896"/>
              <a:gd name="connsiteY616" fmla="*/ 3206654 h 5852096"/>
              <a:gd name="connsiteX617" fmla="*/ 9314562 w 12188896"/>
              <a:gd name="connsiteY617" fmla="*/ 3194874 h 5852096"/>
              <a:gd name="connsiteX618" fmla="*/ 9294231 w 12188896"/>
              <a:gd name="connsiteY618" fmla="*/ 3173213 h 5852096"/>
              <a:gd name="connsiteX619" fmla="*/ 9311774 w 12188896"/>
              <a:gd name="connsiteY619" fmla="*/ 3185564 h 5852096"/>
              <a:gd name="connsiteX620" fmla="*/ 9454215 w 12188896"/>
              <a:gd name="connsiteY620" fmla="*/ 3289307 h 5852096"/>
              <a:gd name="connsiteX621" fmla="*/ 9483856 w 12188896"/>
              <a:gd name="connsiteY621" fmla="*/ 3311854 h 5852096"/>
              <a:gd name="connsiteX622" fmla="*/ 9457318 w 12188896"/>
              <a:gd name="connsiteY622" fmla="*/ 3300644 h 5852096"/>
              <a:gd name="connsiteX623" fmla="*/ 9431795 w 12188896"/>
              <a:gd name="connsiteY623" fmla="*/ 3276513 h 5852096"/>
              <a:gd name="connsiteX624" fmla="*/ 9454215 w 12188896"/>
              <a:gd name="connsiteY624" fmla="*/ 3289307 h 5852096"/>
              <a:gd name="connsiteX625" fmla="*/ 9597986 w 12188896"/>
              <a:gd name="connsiteY625" fmla="*/ 3374049 h 5852096"/>
              <a:gd name="connsiteX626" fmla="*/ 9632630 w 12188896"/>
              <a:gd name="connsiteY626" fmla="*/ 3395520 h 5852096"/>
              <a:gd name="connsiteX627" fmla="*/ 9600963 w 12188896"/>
              <a:gd name="connsiteY627" fmla="*/ 3387476 h 5852096"/>
              <a:gd name="connsiteX628" fmla="*/ 9570245 w 12188896"/>
              <a:gd name="connsiteY628" fmla="*/ 3362522 h 5852096"/>
              <a:gd name="connsiteX629" fmla="*/ 9597986 w 12188896"/>
              <a:gd name="connsiteY629" fmla="*/ 3374049 h 5852096"/>
              <a:gd name="connsiteX630" fmla="*/ 9739603 w 12188896"/>
              <a:gd name="connsiteY630" fmla="*/ 3435611 h 5852096"/>
              <a:gd name="connsiteX631" fmla="*/ 9740046 w 12188896"/>
              <a:gd name="connsiteY631" fmla="*/ 3435991 h 5852096"/>
              <a:gd name="connsiteX632" fmla="*/ 9740870 w 12188896"/>
              <a:gd name="connsiteY632" fmla="*/ 3435991 h 5852096"/>
              <a:gd name="connsiteX633" fmla="*/ 9778047 w 12188896"/>
              <a:gd name="connsiteY633" fmla="*/ 3453471 h 5852096"/>
              <a:gd name="connsiteX634" fmla="*/ 9743276 w 12188896"/>
              <a:gd name="connsiteY634" fmla="*/ 3451318 h 5852096"/>
              <a:gd name="connsiteX635" fmla="*/ 9734726 w 12188896"/>
              <a:gd name="connsiteY635" fmla="*/ 3445554 h 5852096"/>
              <a:gd name="connsiteX636" fmla="*/ 9708379 w 12188896"/>
              <a:gd name="connsiteY636" fmla="*/ 3428011 h 5852096"/>
              <a:gd name="connsiteX637" fmla="*/ 9739667 w 12188896"/>
              <a:gd name="connsiteY637" fmla="*/ 3435611 h 5852096"/>
              <a:gd name="connsiteX638" fmla="*/ 9877357 w 12188896"/>
              <a:gd name="connsiteY638" fmla="*/ 3472978 h 5852096"/>
              <a:gd name="connsiteX639" fmla="*/ 9916751 w 12188896"/>
              <a:gd name="connsiteY639" fmla="*/ 3485329 h 5852096"/>
              <a:gd name="connsiteX640" fmla="*/ 9896104 w 12188896"/>
              <a:gd name="connsiteY640" fmla="*/ 3488242 h 5852096"/>
              <a:gd name="connsiteX641" fmla="*/ 9894964 w 12188896"/>
              <a:gd name="connsiteY641" fmla="*/ 3488432 h 5852096"/>
              <a:gd name="connsiteX642" fmla="*/ 9881853 w 12188896"/>
              <a:gd name="connsiteY642" fmla="*/ 3490269 h 5852096"/>
              <a:gd name="connsiteX643" fmla="*/ 9843789 w 12188896"/>
              <a:gd name="connsiteY643" fmla="*/ 3470825 h 5852096"/>
              <a:gd name="connsiteX644" fmla="*/ 9877357 w 12188896"/>
              <a:gd name="connsiteY644" fmla="*/ 3473042 h 5852096"/>
              <a:gd name="connsiteX645" fmla="*/ 10192385 w 12188896"/>
              <a:gd name="connsiteY645" fmla="*/ 3476019 h 5852096"/>
              <a:gd name="connsiteX646" fmla="*/ 10165341 w 12188896"/>
              <a:gd name="connsiteY646" fmla="*/ 3488622 h 5852096"/>
              <a:gd name="connsiteX647" fmla="*/ 10153498 w 12188896"/>
              <a:gd name="connsiteY647" fmla="*/ 3494259 h 5852096"/>
              <a:gd name="connsiteX648" fmla="*/ 10117207 w 12188896"/>
              <a:gd name="connsiteY648" fmla="*/ 3488686 h 5852096"/>
              <a:gd name="connsiteX649" fmla="*/ 10156664 w 12188896"/>
              <a:gd name="connsiteY649" fmla="*/ 3478172 h 5852096"/>
              <a:gd name="connsiteX650" fmla="*/ 10192385 w 12188896"/>
              <a:gd name="connsiteY650" fmla="*/ 3476019 h 5852096"/>
              <a:gd name="connsiteX651" fmla="*/ 10481003 w 12188896"/>
              <a:gd name="connsiteY651" fmla="*/ 3348905 h 5852096"/>
              <a:gd name="connsiteX652" fmla="*/ 10446929 w 12188896"/>
              <a:gd name="connsiteY652" fmla="*/ 3380762 h 5852096"/>
              <a:gd name="connsiteX653" fmla="*/ 10412411 w 12188896"/>
              <a:gd name="connsiteY653" fmla="*/ 3392353 h 5852096"/>
              <a:gd name="connsiteX654" fmla="*/ 10450476 w 12188896"/>
              <a:gd name="connsiteY654" fmla="*/ 3365055 h 5852096"/>
              <a:gd name="connsiteX655" fmla="*/ 10481003 w 12188896"/>
              <a:gd name="connsiteY655" fmla="*/ 3348905 h 5852096"/>
              <a:gd name="connsiteX656" fmla="*/ 10623824 w 12188896"/>
              <a:gd name="connsiteY656" fmla="*/ 3234079 h 5852096"/>
              <a:gd name="connsiteX657" fmla="*/ 10604063 w 12188896"/>
              <a:gd name="connsiteY657" fmla="*/ 3258082 h 5852096"/>
              <a:gd name="connsiteX658" fmla="*/ 10595196 w 12188896"/>
              <a:gd name="connsiteY658" fmla="*/ 3268849 h 5852096"/>
              <a:gd name="connsiteX659" fmla="*/ 10566253 w 12188896"/>
              <a:gd name="connsiteY659" fmla="*/ 3285823 h 5852096"/>
              <a:gd name="connsiteX660" fmla="*/ 10599629 w 12188896"/>
              <a:gd name="connsiteY660" fmla="*/ 3253142 h 5852096"/>
              <a:gd name="connsiteX661" fmla="*/ 10623887 w 12188896"/>
              <a:gd name="connsiteY661" fmla="*/ 3234142 h 5852096"/>
              <a:gd name="connsiteX662" fmla="*/ 10762781 w 12188896"/>
              <a:gd name="connsiteY662" fmla="*/ 3086825 h 5852096"/>
              <a:gd name="connsiteX663" fmla="*/ 10738967 w 12188896"/>
              <a:gd name="connsiteY663" fmla="*/ 3122482 h 5852096"/>
              <a:gd name="connsiteX664" fmla="*/ 10716610 w 12188896"/>
              <a:gd name="connsiteY664" fmla="*/ 3141293 h 5852096"/>
              <a:gd name="connsiteX665" fmla="*/ 10745237 w 12188896"/>
              <a:gd name="connsiteY665" fmla="*/ 3105318 h 5852096"/>
              <a:gd name="connsiteX666" fmla="*/ 10762781 w 12188896"/>
              <a:gd name="connsiteY666" fmla="*/ 3086825 h 5852096"/>
              <a:gd name="connsiteX667" fmla="*/ 11297139 w 12188896"/>
              <a:gd name="connsiteY667" fmla="*/ 1982894 h 5852096"/>
              <a:gd name="connsiteX668" fmla="*/ 11285042 w 12188896"/>
              <a:gd name="connsiteY668" fmla="*/ 2038756 h 5852096"/>
              <a:gd name="connsiteX669" fmla="*/ 11276745 w 12188896"/>
              <a:gd name="connsiteY669" fmla="*/ 2059086 h 5852096"/>
              <a:gd name="connsiteX670" fmla="*/ 11291819 w 12188896"/>
              <a:gd name="connsiteY670" fmla="*/ 1999805 h 5852096"/>
              <a:gd name="connsiteX671" fmla="*/ 11297202 w 12188896"/>
              <a:gd name="connsiteY671" fmla="*/ 1982958 h 5852096"/>
              <a:gd name="connsiteX672" fmla="*/ 10669552 w 12188896"/>
              <a:gd name="connsiteY672" fmla="*/ 3731955 h 5852096"/>
              <a:gd name="connsiteX673" fmla="*/ 10600453 w 12188896"/>
              <a:gd name="connsiteY673" fmla="*/ 3729929 h 5852096"/>
              <a:gd name="connsiteX674" fmla="*/ 10651311 w 12188896"/>
              <a:gd name="connsiteY674" fmla="*/ 3617003 h 5852096"/>
              <a:gd name="connsiteX675" fmla="*/ 10718700 w 12188896"/>
              <a:gd name="connsiteY675" fmla="*/ 3610606 h 5852096"/>
              <a:gd name="connsiteX676" fmla="*/ 10669488 w 12188896"/>
              <a:gd name="connsiteY676" fmla="*/ 3731955 h 5852096"/>
              <a:gd name="connsiteX677" fmla="*/ 10616161 w 12188896"/>
              <a:gd name="connsiteY677" fmla="*/ 3867746 h 5852096"/>
              <a:gd name="connsiteX678" fmla="*/ 10544085 w 12188896"/>
              <a:gd name="connsiteY678" fmla="*/ 3856915 h 5852096"/>
              <a:gd name="connsiteX679" fmla="*/ 10590763 w 12188896"/>
              <a:gd name="connsiteY679" fmla="*/ 3752096 h 5852096"/>
              <a:gd name="connsiteX680" fmla="*/ 10593803 w 12188896"/>
              <a:gd name="connsiteY680" fmla="*/ 3745256 h 5852096"/>
              <a:gd name="connsiteX681" fmla="*/ 10594690 w 12188896"/>
              <a:gd name="connsiteY681" fmla="*/ 3743229 h 5852096"/>
              <a:gd name="connsiteX682" fmla="*/ 10664295 w 12188896"/>
              <a:gd name="connsiteY682" fmla="*/ 3745446 h 5852096"/>
              <a:gd name="connsiteX683" fmla="*/ 10660685 w 12188896"/>
              <a:gd name="connsiteY683" fmla="*/ 3754629 h 5852096"/>
              <a:gd name="connsiteX684" fmla="*/ 10651818 w 12188896"/>
              <a:gd name="connsiteY684" fmla="*/ 3777240 h 5852096"/>
              <a:gd name="connsiteX685" fmla="*/ 10650108 w 12188896"/>
              <a:gd name="connsiteY685" fmla="*/ 3781610 h 5852096"/>
              <a:gd name="connsiteX686" fmla="*/ 10616097 w 12188896"/>
              <a:gd name="connsiteY686" fmla="*/ 3867809 h 5852096"/>
              <a:gd name="connsiteX687" fmla="*/ 10559412 w 12188896"/>
              <a:gd name="connsiteY687" fmla="*/ 4002016 h 5852096"/>
              <a:gd name="connsiteX688" fmla="*/ 10483410 w 12188896"/>
              <a:gd name="connsiteY688" fmla="*/ 3981812 h 5852096"/>
              <a:gd name="connsiteX689" fmla="*/ 10538195 w 12188896"/>
              <a:gd name="connsiteY689" fmla="*/ 3869582 h 5852096"/>
              <a:gd name="connsiteX690" fmla="*/ 10610903 w 12188896"/>
              <a:gd name="connsiteY690" fmla="*/ 3880666 h 5852096"/>
              <a:gd name="connsiteX691" fmla="*/ 10559412 w 12188896"/>
              <a:gd name="connsiteY691" fmla="*/ 4001953 h 5852096"/>
              <a:gd name="connsiteX692" fmla="*/ 10494557 w 12188896"/>
              <a:gd name="connsiteY692" fmla="*/ 4131663 h 5852096"/>
              <a:gd name="connsiteX693" fmla="*/ 10413614 w 12188896"/>
              <a:gd name="connsiteY693" fmla="*/ 4101326 h 5852096"/>
              <a:gd name="connsiteX694" fmla="*/ 10476949 w 12188896"/>
              <a:gd name="connsiteY694" fmla="*/ 3994099 h 5852096"/>
              <a:gd name="connsiteX695" fmla="*/ 10553712 w 12188896"/>
              <a:gd name="connsiteY695" fmla="*/ 4014620 h 5852096"/>
              <a:gd name="connsiteX696" fmla="*/ 10494620 w 12188896"/>
              <a:gd name="connsiteY696" fmla="*/ 4131726 h 5852096"/>
              <a:gd name="connsiteX697" fmla="*/ 10416592 w 12188896"/>
              <a:gd name="connsiteY697" fmla="*/ 4252760 h 5852096"/>
              <a:gd name="connsiteX698" fmla="*/ 10329695 w 12188896"/>
              <a:gd name="connsiteY698" fmla="*/ 4210452 h 5852096"/>
              <a:gd name="connsiteX699" fmla="*/ 10404368 w 12188896"/>
              <a:gd name="connsiteY699" fmla="*/ 4115196 h 5852096"/>
              <a:gd name="connsiteX700" fmla="*/ 10405888 w 12188896"/>
              <a:gd name="connsiteY700" fmla="*/ 4112916 h 5852096"/>
              <a:gd name="connsiteX701" fmla="*/ 10487717 w 12188896"/>
              <a:gd name="connsiteY701" fmla="*/ 4143760 h 5852096"/>
              <a:gd name="connsiteX702" fmla="*/ 10416528 w 12188896"/>
              <a:gd name="connsiteY702" fmla="*/ 4252823 h 5852096"/>
              <a:gd name="connsiteX703" fmla="*/ 10321526 w 12188896"/>
              <a:gd name="connsiteY703" fmla="*/ 4359036 h 5852096"/>
              <a:gd name="connsiteX704" fmla="*/ 10228930 w 12188896"/>
              <a:gd name="connsiteY704" fmla="*/ 4302731 h 5852096"/>
              <a:gd name="connsiteX705" fmla="*/ 10320259 w 12188896"/>
              <a:gd name="connsiteY705" fmla="*/ 4220712 h 5852096"/>
              <a:gd name="connsiteX706" fmla="*/ 10408231 w 12188896"/>
              <a:gd name="connsiteY706" fmla="*/ 4263780 h 5852096"/>
              <a:gd name="connsiteX707" fmla="*/ 10321589 w 12188896"/>
              <a:gd name="connsiteY707" fmla="*/ 4359036 h 5852096"/>
              <a:gd name="connsiteX708" fmla="*/ 10207712 w 12188896"/>
              <a:gd name="connsiteY708" fmla="*/ 4443842 h 5852096"/>
              <a:gd name="connsiteX709" fmla="*/ 10149254 w 12188896"/>
              <a:gd name="connsiteY709" fmla="*/ 4401724 h 5852096"/>
              <a:gd name="connsiteX710" fmla="*/ 10111253 w 12188896"/>
              <a:gd name="connsiteY710" fmla="*/ 4372906 h 5852096"/>
              <a:gd name="connsiteX711" fmla="*/ 10217212 w 12188896"/>
              <a:gd name="connsiteY711" fmla="*/ 4311282 h 5852096"/>
              <a:gd name="connsiteX712" fmla="*/ 10311012 w 12188896"/>
              <a:gd name="connsiteY712" fmla="*/ 4368473 h 5852096"/>
              <a:gd name="connsiteX713" fmla="*/ 10207649 w 12188896"/>
              <a:gd name="connsiteY713" fmla="*/ 4443778 h 5852096"/>
              <a:gd name="connsiteX714" fmla="*/ 10076799 w 12188896"/>
              <a:gd name="connsiteY714" fmla="*/ 4502743 h 5852096"/>
              <a:gd name="connsiteX715" fmla="*/ 9980086 w 12188896"/>
              <a:gd name="connsiteY715" fmla="*/ 4417558 h 5852096"/>
              <a:gd name="connsiteX716" fmla="*/ 10097256 w 12188896"/>
              <a:gd name="connsiteY716" fmla="*/ 4379240 h 5852096"/>
              <a:gd name="connsiteX717" fmla="*/ 10141148 w 12188896"/>
              <a:gd name="connsiteY717" fmla="*/ 4412618 h 5852096"/>
              <a:gd name="connsiteX718" fmla="*/ 10194665 w 12188896"/>
              <a:gd name="connsiteY718" fmla="*/ 4451252 h 5852096"/>
              <a:gd name="connsiteX719" fmla="*/ 10170978 w 12188896"/>
              <a:gd name="connsiteY719" fmla="*/ 4463856 h 5852096"/>
              <a:gd name="connsiteX720" fmla="*/ 10076736 w 12188896"/>
              <a:gd name="connsiteY720" fmla="*/ 4502743 h 5852096"/>
              <a:gd name="connsiteX721" fmla="*/ 9936448 w 12188896"/>
              <a:gd name="connsiteY721" fmla="*/ 4534411 h 5852096"/>
              <a:gd name="connsiteX722" fmla="*/ 9934801 w 12188896"/>
              <a:gd name="connsiteY722" fmla="*/ 4534664 h 5852096"/>
              <a:gd name="connsiteX723" fmla="*/ 9842079 w 12188896"/>
              <a:gd name="connsiteY723" fmla="*/ 4437255 h 5852096"/>
              <a:gd name="connsiteX724" fmla="*/ 9868617 w 12188896"/>
              <a:gd name="connsiteY724" fmla="*/ 4435291 h 5852096"/>
              <a:gd name="connsiteX725" fmla="*/ 9964062 w 12188896"/>
              <a:gd name="connsiteY725" fmla="*/ 4421231 h 5852096"/>
              <a:gd name="connsiteX726" fmla="*/ 10061472 w 12188896"/>
              <a:gd name="connsiteY726" fmla="*/ 4507683 h 5852096"/>
              <a:gd name="connsiteX727" fmla="*/ 9938412 w 12188896"/>
              <a:gd name="connsiteY727" fmla="*/ 4534284 h 5852096"/>
              <a:gd name="connsiteX728" fmla="*/ 9936448 w 12188896"/>
              <a:gd name="connsiteY728" fmla="*/ 4534538 h 5852096"/>
              <a:gd name="connsiteX729" fmla="*/ 9792424 w 12188896"/>
              <a:gd name="connsiteY729" fmla="*/ 4544038 h 5852096"/>
              <a:gd name="connsiteX730" fmla="*/ 9705845 w 12188896"/>
              <a:gd name="connsiteY730" fmla="*/ 4437192 h 5852096"/>
              <a:gd name="connsiteX731" fmla="*/ 9824598 w 12188896"/>
              <a:gd name="connsiteY731" fmla="*/ 4438015 h 5852096"/>
              <a:gd name="connsiteX732" fmla="*/ 9917638 w 12188896"/>
              <a:gd name="connsiteY732" fmla="*/ 4536627 h 5852096"/>
              <a:gd name="connsiteX733" fmla="*/ 9792361 w 12188896"/>
              <a:gd name="connsiteY733" fmla="*/ 4543975 h 5852096"/>
              <a:gd name="connsiteX734" fmla="*/ 4056484 w 12188896"/>
              <a:gd name="connsiteY734" fmla="*/ 2200324 h 5852096"/>
              <a:gd name="connsiteX735" fmla="*/ 4085999 w 12188896"/>
              <a:gd name="connsiteY735" fmla="*/ 2152316 h 5852096"/>
              <a:gd name="connsiteX736" fmla="*/ 4261753 w 12188896"/>
              <a:gd name="connsiteY736" fmla="*/ 2292539 h 5852096"/>
              <a:gd name="connsiteX737" fmla="*/ 4268024 w 12188896"/>
              <a:gd name="connsiteY737" fmla="*/ 2296783 h 5852096"/>
              <a:gd name="connsiteX738" fmla="*/ 4251937 w 12188896"/>
              <a:gd name="connsiteY738" fmla="*/ 2322814 h 5852096"/>
              <a:gd name="connsiteX739" fmla="*/ 4056484 w 12188896"/>
              <a:gd name="connsiteY739" fmla="*/ 2200387 h 5852096"/>
              <a:gd name="connsiteX740" fmla="*/ 3282910 w 12188896"/>
              <a:gd name="connsiteY740" fmla="*/ 1241051 h 5852096"/>
              <a:gd name="connsiteX741" fmla="*/ 3353845 w 12188896"/>
              <a:gd name="connsiteY741" fmla="*/ 1207230 h 5852096"/>
              <a:gd name="connsiteX742" fmla="*/ 3414457 w 12188896"/>
              <a:gd name="connsiteY742" fmla="*/ 1268348 h 5852096"/>
              <a:gd name="connsiteX743" fmla="*/ 3343332 w 12188896"/>
              <a:gd name="connsiteY743" fmla="*/ 1309263 h 5852096"/>
              <a:gd name="connsiteX744" fmla="*/ 3282973 w 12188896"/>
              <a:gd name="connsiteY744" fmla="*/ 1241051 h 5852096"/>
              <a:gd name="connsiteX745" fmla="*/ 3219068 w 12188896"/>
              <a:gd name="connsiteY745" fmla="*/ 1177652 h 5852096"/>
              <a:gd name="connsiteX746" fmla="*/ 3288927 w 12188896"/>
              <a:gd name="connsiteY746" fmla="*/ 1150165 h 5852096"/>
              <a:gd name="connsiteX747" fmla="*/ 3344725 w 12188896"/>
              <a:gd name="connsiteY747" fmla="*/ 1198743 h 5852096"/>
              <a:gd name="connsiteX748" fmla="*/ 3274486 w 12188896"/>
              <a:gd name="connsiteY748" fmla="*/ 1232184 h 5852096"/>
              <a:gd name="connsiteX749" fmla="*/ 3219068 w 12188896"/>
              <a:gd name="connsiteY749" fmla="*/ 1177652 h 5852096"/>
              <a:gd name="connsiteX750" fmla="*/ 3159090 w 12188896"/>
              <a:gd name="connsiteY750" fmla="*/ 1125908 h 5852096"/>
              <a:gd name="connsiteX751" fmla="*/ 3227618 w 12188896"/>
              <a:gd name="connsiteY751" fmla="*/ 1103614 h 5852096"/>
              <a:gd name="connsiteX752" fmla="*/ 3278856 w 12188896"/>
              <a:gd name="connsiteY752" fmla="*/ 1142058 h 5852096"/>
              <a:gd name="connsiteX753" fmla="*/ 3210011 w 12188896"/>
              <a:gd name="connsiteY753" fmla="*/ 1169355 h 5852096"/>
              <a:gd name="connsiteX754" fmla="*/ 3159090 w 12188896"/>
              <a:gd name="connsiteY754" fmla="*/ 1125908 h 5852096"/>
              <a:gd name="connsiteX755" fmla="*/ 3102532 w 12188896"/>
              <a:gd name="connsiteY755" fmla="*/ 1083410 h 5852096"/>
              <a:gd name="connsiteX756" fmla="*/ 3169603 w 12188896"/>
              <a:gd name="connsiteY756" fmla="*/ 1065549 h 5852096"/>
              <a:gd name="connsiteX757" fmla="*/ 3206908 w 12188896"/>
              <a:gd name="connsiteY757" fmla="*/ 1089363 h 5852096"/>
              <a:gd name="connsiteX758" fmla="*/ 3216218 w 12188896"/>
              <a:gd name="connsiteY758" fmla="*/ 1095697 h 5852096"/>
              <a:gd name="connsiteX759" fmla="*/ 3148893 w 12188896"/>
              <a:gd name="connsiteY759" fmla="*/ 1117801 h 5852096"/>
              <a:gd name="connsiteX760" fmla="*/ 3102532 w 12188896"/>
              <a:gd name="connsiteY760" fmla="*/ 1083410 h 5852096"/>
              <a:gd name="connsiteX761" fmla="*/ 3078654 w 12188896"/>
              <a:gd name="connsiteY761" fmla="*/ 1067133 h 5852096"/>
              <a:gd name="connsiteX762" fmla="*/ 3048823 w 12188896"/>
              <a:gd name="connsiteY762" fmla="*/ 1048259 h 5852096"/>
              <a:gd name="connsiteX763" fmla="*/ 3113869 w 12188896"/>
              <a:gd name="connsiteY763" fmla="*/ 1034198 h 5852096"/>
              <a:gd name="connsiteX764" fmla="*/ 3155733 w 12188896"/>
              <a:gd name="connsiteY764" fmla="*/ 1057316 h 5852096"/>
              <a:gd name="connsiteX765" fmla="*/ 3090435 w 12188896"/>
              <a:gd name="connsiteY765" fmla="*/ 1074986 h 5852096"/>
              <a:gd name="connsiteX766" fmla="*/ 3078654 w 12188896"/>
              <a:gd name="connsiteY766" fmla="*/ 1067069 h 5852096"/>
              <a:gd name="connsiteX767" fmla="*/ 2997522 w 12188896"/>
              <a:gd name="connsiteY767" fmla="*/ 1018998 h 5852096"/>
              <a:gd name="connsiteX768" fmla="*/ 3060414 w 12188896"/>
              <a:gd name="connsiteY768" fmla="*/ 1008041 h 5852096"/>
              <a:gd name="connsiteX769" fmla="*/ 3096895 w 12188896"/>
              <a:gd name="connsiteY769" fmla="*/ 1025395 h 5852096"/>
              <a:gd name="connsiteX770" fmla="*/ 3064847 w 12188896"/>
              <a:gd name="connsiteY770" fmla="*/ 1032362 h 5852096"/>
              <a:gd name="connsiteX771" fmla="*/ 3034066 w 12188896"/>
              <a:gd name="connsiteY771" fmla="*/ 1039392 h 5852096"/>
              <a:gd name="connsiteX772" fmla="*/ 2997522 w 12188896"/>
              <a:gd name="connsiteY772" fmla="*/ 1018998 h 5852096"/>
              <a:gd name="connsiteX773" fmla="*/ 2948184 w 12188896"/>
              <a:gd name="connsiteY773" fmla="*/ 994361 h 5852096"/>
              <a:gd name="connsiteX774" fmla="*/ 3008352 w 12188896"/>
              <a:gd name="connsiteY774" fmla="*/ 986254 h 5852096"/>
              <a:gd name="connsiteX775" fmla="*/ 3039133 w 12188896"/>
              <a:gd name="connsiteY775" fmla="*/ 998794 h 5852096"/>
              <a:gd name="connsiteX776" fmla="*/ 2979345 w 12188896"/>
              <a:gd name="connsiteY776" fmla="*/ 1009561 h 5852096"/>
              <a:gd name="connsiteX777" fmla="*/ 2948247 w 12188896"/>
              <a:gd name="connsiteY777" fmla="*/ 994361 h 5852096"/>
              <a:gd name="connsiteX778" fmla="*/ 2900619 w 12188896"/>
              <a:gd name="connsiteY778" fmla="*/ 973460 h 5852096"/>
              <a:gd name="connsiteX779" fmla="*/ 2957178 w 12188896"/>
              <a:gd name="connsiteY779" fmla="*/ 967696 h 5852096"/>
              <a:gd name="connsiteX780" fmla="*/ 2981752 w 12188896"/>
              <a:gd name="connsiteY780" fmla="*/ 976310 h 5852096"/>
              <a:gd name="connsiteX781" fmla="*/ 2925827 w 12188896"/>
              <a:gd name="connsiteY781" fmla="*/ 984290 h 5852096"/>
              <a:gd name="connsiteX782" fmla="*/ 2900619 w 12188896"/>
              <a:gd name="connsiteY782" fmla="*/ 973523 h 5852096"/>
              <a:gd name="connsiteX783" fmla="*/ 2852548 w 12188896"/>
              <a:gd name="connsiteY783" fmla="*/ 954839 h 5852096"/>
              <a:gd name="connsiteX784" fmla="*/ 2904420 w 12188896"/>
              <a:gd name="connsiteY784" fmla="*/ 951229 h 5852096"/>
              <a:gd name="connsiteX785" fmla="*/ 2924180 w 12188896"/>
              <a:gd name="connsiteY785" fmla="*/ 957056 h 5852096"/>
              <a:gd name="connsiteX786" fmla="*/ 2873449 w 12188896"/>
              <a:gd name="connsiteY786" fmla="*/ 962630 h 5852096"/>
              <a:gd name="connsiteX787" fmla="*/ 2852612 w 12188896"/>
              <a:gd name="connsiteY787" fmla="*/ 954839 h 5852096"/>
              <a:gd name="connsiteX788" fmla="*/ 2807960 w 12188896"/>
              <a:gd name="connsiteY788" fmla="*/ 939576 h 5852096"/>
              <a:gd name="connsiteX789" fmla="*/ 2853498 w 12188896"/>
              <a:gd name="connsiteY789" fmla="*/ 937739 h 5852096"/>
              <a:gd name="connsiteX790" fmla="*/ 2864898 w 12188896"/>
              <a:gd name="connsiteY790" fmla="*/ 940589 h 5852096"/>
              <a:gd name="connsiteX791" fmla="*/ 2821577 w 12188896"/>
              <a:gd name="connsiteY791" fmla="*/ 944009 h 5852096"/>
              <a:gd name="connsiteX792" fmla="*/ 2807960 w 12188896"/>
              <a:gd name="connsiteY792" fmla="*/ 939576 h 5852096"/>
              <a:gd name="connsiteX793" fmla="*/ 2764322 w 12188896"/>
              <a:gd name="connsiteY793" fmla="*/ 926465 h 5852096"/>
              <a:gd name="connsiteX794" fmla="*/ 2800297 w 12188896"/>
              <a:gd name="connsiteY794" fmla="*/ 925895 h 5852096"/>
              <a:gd name="connsiteX795" fmla="*/ 2801880 w 12188896"/>
              <a:gd name="connsiteY795" fmla="*/ 926212 h 5852096"/>
              <a:gd name="connsiteX796" fmla="*/ 2769643 w 12188896"/>
              <a:gd name="connsiteY796" fmla="*/ 927922 h 5852096"/>
              <a:gd name="connsiteX797" fmla="*/ 2764322 w 12188896"/>
              <a:gd name="connsiteY797" fmla="*/ 926402 h 5852096"/>
              <a:gd name="connsiteX798" fmla="*/ 7124689 w 12188896"/>
              <a:gd name="connsiteY798" fmla="*/ 4039637 h 5852096"/>
              <a:gd name="connsiteX799" fmla="*/ 7104865 w 12188896"/>
              <a:gd name="connsiteY799" fmla="*/ 4007717 h 5852096"/>
              <a:gd name="connsiteX800" fmla="*/ 7129945 w 12188896"/>
              <a:gd name="connsiteY800" fmla="*/ 4027477 h 5852096"/>
              <a:gd name="connsiteX801" fmla="*/ 7147552 w 12188896"/>
              <a:gd name="connsiteY801" fmla="*/ 4061551 h 5852096"/>
              <a:gd name="connsiteX802" fmla="*/ 7124625 w 12188896"/>
              <a:gd name="connsiteY802" fmla="*/ 4039574 h 5852096"/>
              <a:gd name="connsiteX803" fmla="*/ 7030256 w 12188896"/>
              <a:gd name="connsiteY803" fmla="*/ 3924811 h 5852096"/>
              <a:gd name="connsiteX804" fmla="*/ 7010242 w 12188896"/>
              <a:gd name="connsiteY804" fmla="*/ 3893840 h 5852096"/>
              <a:gd name="connsiteX805" fmla="*/ 7036463 w 12188896"/>
              <a:gd name="connsiteY805" fmla="*/ 3913411 h 5852096"/>
              <a:gd name="connsiteX806" fmla="*/ 7054133 w 12188896"/>
              <a:gd name="connsiteY806" fmla="*/ 3946661 h 5852096"/>
              <a:gd name="connsiteX807" fmla="*/ 7030192 w 12188896"/>
              <a:gd name="connsiteY807" fmla="*/ 3924811 h 5852096"/>
              <a:gd name="connsiteX808" fmla="*/ 6936520 w 12188896"/>
              <a:gd name="connsiteY808" fmla="*/ 3816571 h 5852096"/>
              <a:gd name="connsiteX809" fmla="*/ 6913656 w 12188896"/>
              <a:gd name="connsiteY809" fmla="*/ 3782560 h 5852096"/>
              <a:gd name="connsiteX810" fmla="*/ 6941017 w 12188896"/>
              <a:gd name="connsiteY810" fmla="*/ 3801814 h 5852096"/>
              <a:gd name="connsiteX811" fmla="*/ 6953747 w 12188896"/>
              <a:gd name="connsiteY811" fmla="*/ 3824868 h 5852096"/>
              <a:gd name="connsiteX812" fmla="*/ 6961030 w 12188896"/>
              <a:gd name="connsiteY812" fmla="*/ 3837852 h 5852096"/>
              <a:gd name="connsiteX813" fmla="*/ 6936520 w 12188896"/>
              <a:gd name="connsiteY813" fmla="*/ 3816634 h 5852096"/>
              <a:gd name="connsiteX814" fmla="*/ 6837907 w 12188896"/>
              <a:gd name="connsiteY814" fmla="*/ 3707001 h 5852096"/>
              <a:gd name="connsiteX815" fmla="*/ 6821693 w 12188896"/>
              <a:gd name="connsiteY815" fmla="*/ 3684074 h 5852096"/>
              <a:gd name="connsiteX816" fmla="*/ 6814853 w 12188896"/>
              <a:gd name="connsiteY816" fmla="*/ 3674067 h 5852096"/>
              <a:gd name="connsiteX817" fmla="*/ 6841707 w 12188896"/>
              <a:gd name="connsiteY817" fmla="*/ 3691801 h 5852096"/>
              <a:gd name="connsiteX818" fmla="*/ 6863495 w 12188896"/>
              <a:gd name="connsiteY818" fmla="*/ 3727902 h 5852096"/>
              <a:gd name="connsiteX819" fmla="*/ 6837971 w 12188896"/>
              <a:gd name="connsiteY819" fmla="*/ 3707001 h 5852096"/>
              <a:gd name="connsiteX820" fmla="*/ 6737014 w 12188896"/>
              <a:gd name="connsiteY820" fmla="*/ 3600535 h 5852096"/>
              <a:gd name="connsiteX821" fmla="*/ 6711744 w 12188896"/>
              <a:gd name="connsiteY821" fmla="*/ 3567348 h 5852096"/>
              <a:gd name="connsiteX822" fmla="*/ 6737648 w 12188896"/>
              <a:gd name="connsiteY822" fmla="*/ 3583435 h 5852096"/>
              <a:gd name="connsiteX823" fmla="*/ 6761335 w 12188896"/>
              <a:gd name="connsiteY823" fmla="*/ 3619346 h 5852096"/>
              <a:gd name="connsiteX824" fmla="*/ 6737014 w 12188896"/>
              <a:gd name="connsiteY824" fmla="*/ 3600535 h 5852096"/>
              <a:gd name="connsiteX825" fmla="*/ 6630675 w 12188896"/>
              <a:gd name="connsiteY825" fmla="*/ 3495083 h 5852096"/>
              <a:gd name="connsiteX826" fmla="*/ 6602998 w 12188896"/>
              <a:gd name="connsiteY826" fmla="*/ 3462085 h 5852096"/>
              <a:gd name="connsiteX827" fmla="*/ 6628268 w 12188896"/>
              <a:gd name="connsiteY827" fmla="*/ 3476842 h 5852096"/>
              <a:gd name="connsiteX828" fmla="*/ 6653539 w 12188896"/>
              <a:gd name="connsiteY828" fmla="*/ 3511803 h 5852096"/>
              <a:gd name="connsiteX829" fmla="*/ 6630675 w 12188896"/>
              <a:gd name="connsiteY829" fmla="*/ 3495083 h 5852096"/>
              <a:gd name="connsiteX830" fmla="*/ 6516545 w 12188896"/>
              <a:gd name="connsiteY830" fmla="*/ 3389756 h 5852096"/>
              <a:gd name="connsiteX831" fmla="*/ 6487664 w 12188896"/>
              <a:gd name="connsiteY831" fmla="*/ 3358595 h 5852096"/>
              <a:gd name="connsiteX832" fmla="*/ 6513061 w 12188896"/>
              <a:gd name="connsiteY832" fmla="*/ 3372592 h 5852096"/>
              <a:gd name="connsiteX833" fmla="*/ 6539346 w 12188896"/>
              <a:gd name="connsiteY833" fmla="*/ 3405716 h 5852096"/>
              <a:gd name="connsiteX834" fmla="*/ 6516545 w 12188896"/>
              <a:gd name="connsiteY834" fmla="*/ 3389819 h 5852096"/>
              <a:gd name="connsiteX835" fmla="*/ 6390825 w 12188896"/>
              <a:gd name="connsiteY835" fmla="*/ 3282403 h 5852096"/>
              <a:gd name="connsiteX836" fmla="*/ 6363971 w 12188896"/>
              <a:gd name="connsiteY836" fmla="*/ 3256056 h 5852096"/>
              <a:gd name="connsiteX837" fmla="*/ 6390762 w 12188896"/>
              <a:gd name="connsiteY837" fmla="*/ 3269989 h 5852096"/>
              <a:gd name="connsiteX838" fmla="*/ 6416412 w 12188896"/>
              <a:gd name="connsiteY838" fmla="*/ 3299504 h 5852096"/>
              <a:gd name="connsiteX839" fmla="*/ 6390825 w 12188896"/>
              <a:gd name="connsiteY839" fmla="*/ 3282403 h 5852096"/>
              <a:gd name="connsiteX840" fmla="*/ 6256745 w 12188896"/>
              <a:gd name="connsiteY840" fmla="*/ 3178154 h 5852096"/>
              <a:gd name="connsiteX841" fmla="*/ 6231537 w 12188896"/>
              <a:gd name="connsiteY841" fmla="*/ 3155670 h 5852096"/>
              <a:gd name="connsiteX842" fmla="*/ 6239011 w 12188896"/>
              <a:gd name="connsiteY842" fmla="*/ 3159470 h 5852096"/>
              <a:gd name="connsiteX843" fmla="*/ 6261431 w 12188896"/>
              <a:gd name="connsiteY843" fmla="*/ 3170427 h 5852096"/>
              <a:gd name="connsiteX844" fmla="*/ 6284992 w 12188896"/>
              <a:gd name="connsiteY844" fmla="*/ 3195254 h 5852096"/>
              <a:gd name="connsiteX845" fmla="*/ 6256681 w 12188896"/>
              <a:gd name="connsiteY845" fmla="*/ 3178217 h 5852096"/>
              <a:gd name="connsiteX846" fmla="*/ 6118927 w 12188896"/>
              <a:gd name="connsiteY846" fmla="*/ 3082011 h 5852096"/>
              <a:gd name="connsiteX847" fmla="*/ 6093213 w 12188896"/>
              <a:gd name="connsiteY847" fmla="*/ 3061111 h 5852096"/>
              <a:gd name="connsiteX848" fmla="*/ 6125768 w 12188896"/>
              <a:gd name="connsiteY848" fmla="*/ 3075171 h 5852096"/>
              <a:gd name="connsiteX849" fmla="*/ 6150025 w 12188896"/>
              <a:gd name="connsiteY849" fmla="*/ 3098605 h 5852096"/>
              <a:gd name="connsiteX850" fmla="*/ 6118927 w 12188896"/>
              <a:gd name="connsiteY850" fmla="*/ 3082074 h 5852096"/>
              <a:gd name="connsiteX851" fmla="*/ 5980604 w 12188896"/>
              <a:gd name="connsiteY851" fmla="*/ 2995115 h 5852096"/>
              <a:gd name="connsiteX852" fmla="*/ 5954383 w 12188896"/>
              <a:gd name="connsiteY852" fmla="*/ 2975608 h 5852096"/>
              <a:gd name="connsiteX853" fmla="*/ 5987507 w 12188896"/>
              <a:gd name="connsiteY853" fmla="*/ 2987895 h 5852096"/>
              <a:gd name="connsiteX854" fmla="*/ 6012208 w 12188896"/>
              <a:gd name="connsiteY854" fmla="*/ 3009936 h 5852096"/>
              <a:gd name="connsiteX855" fmla="*/ 5980604 w 12188896"/>
              <a:gd name="connsiteY855" fmla="*/ 2995115 h 5852096"/>
              <a:gd name="connsiteX856" fmla="*/ 5841267 w 12188896"/>
              <a:gd name="connsiteY856" fmla="*/ 2916136 h 5852096"/>
              <a:gd name="connsiteX857" fmla="*/ 5814223 w 12188896"/>
              <a:gd name="connsiteY857" fmla="*/ 2897579 h 5852096"/>
              <a:gd name="connsiteX858" fmla="*/ 5848360 w 12188896"/>
              <a:gd name="connsiteY858" fmla="*/ 2908473 h 5852096"/>
              <a:gd name="connsiteX859" fmla="*/ 5873821 w 12188896"/>
              <a:gd name="connsiteY859" fmla="*/ 2929500 h 5852096"/>
              <a:gd name="connsiteX860" fmla="*/ 5841267 w 12188896"/>
              <a:gd name="connsiteY860" fmla="*/ 2916073 h 5852096"/>
              <a:gd name="connsiteX861" fmla="*/ 5700093 w 12188896"/>
              <a:gd name="connsiteY861" fmla="*/ 2843491 h 5852096"/>
              <a:gd name="connsiteX862" fmla="*/ 5674189 w 12188896"/>
              <a:gd name="connsiteY862" fmla="*/ 2827024 h 5852096"/>
              <a:gd name="connsiteX863" fmla="*/ 5708770 w 12188896"/>
              <a:gd name="connsiteY863" fmla="*/ 2836524 h 5852096"/>
              <a:gd name="connsiteX864" fmla="*/ 5733724 w 12188896"/>
              <a:gd name="connsiteY864" fmla="*/ 2855778 h 5852096"/>
              <a:gd name="connsiteX865" fmla="*/ 5700093 w 12188896"/>
              <a:gd name="connsiteY865" fmla="*/ 2843555 h 5852096"/>
              <a:gd name="connsiteX866" fmla="*/ 5559679 w 12188896"/>
              <a:gd name="connsiteY866" fmla="*/ 2777813 h 5852096"/>
              <a:gd name="connsiteX867" fmla="*/ 5534028 w 12188896"/>
              <a:gd name="connsiteY867" fmla="*/ 2762612 h 5852096"/>
              <a:gd name="connsiteX868" fmla="*/ 5568609 w 12188896"/>
              <a:gd name="connsiteY868" fmla="*/ 2770783 h 5852096"/>
              <a:gd name="connsiteX869" fmla="*/ 5593626 w 12188896"/>
              <a:gd name="connsiteY869" fmla="*/ 2788833 h 5852096"/>
              <a:gd name="connsiteX870" fmla="*/ 5559679 w 12188896"/>
              <a:gd name="connsiteY870" fmla="*/ 2777813 h 5852096"/>
              <a:gd name="connsiteX871" fmla="*/ 5419645 w 12188896"/>
              <a:gd name="connsiteY871" fmla="*/ 2717834 h 5852096"/>
              <a:gd name="connsiteX872" fmla="*/ 5392601 w 12188896"/>
              <a:gd name="connsiteY872" fmla="*/ 2702951 h 5852096"/>
              <a:gd name="connsiteX873" fmla="*/ 5427308 w 12188896"/>
              <a:gd name="connsiteY873" fmla="*/ 2710044 h 5852096"/>
              <a:gd name="connsiteX874" fmla="*/ 5446816 w 12188896"/>
              <a:gd name="connsiteY874" fmla="*/ 2723345 h 5852096"/>
              <a:gd name="connsiteX875" fmla="*/ 5452896 w 12188896"/>
              <a:gd name="connsiteY875" fmla="*/ 2727398 h 5852096"/>
              <a:gd name="connsiteX876" fmla="*/ 5419645 w 12188896"/>
              <a:gd name="connsiteY876" fmla="*/ 2717834 h 5852096"/>
              <a:gd name="connsiteX877" fmla="*/ 5276508 w 12188896"/>
              <a:gd name="connsiteY877" fmla="*/ 2661150 h 5852096"/>
              <a:gd name="connsiteX878" fmla="*/ 5260611 w 12188896"/>
              <a:gd name="connsiteY878" fmla="*/ 2653043 h 5852096"/>
              <a:gd name="connsiteX879" fmla="*/ 5293482 w 12188896"/>
              <a:gd name="connsiteY879" fmla="*/ 2659123 h 5852096"/>
              <a:gd name="connsiteX880" fmla="*/ 5310456 w 12188896"/>
              <a:gd name="connsiteY880" fmla="*/ 2669953 h 5852096"/>
              <a:gd name="connsiteX881" fmla="*/ 5276445 w 12188896"/>
              <a:gd name="connsiteY881" fmla="*/ 2661086 h 5852096"/>
              <a:gd name="connsiteX882" fmla="*/ 5141541 w 12188896"/>
              <a:gd name="connsiteY882" fmla="*/ 2612635 h 5852096"/>
              <a:gd name="connsiteX883" fmla="*/ 5141097 w 12188896"/>
              <a:gd name="connsiteY883" fmla="*/ 2612192 h 5852096"/>
              <a:gd name="connsiteX884" fmla="*/ 5140337 w 12188896"/>
              <a:gd name="connsiteY884" fmla="*/ 2612192 h 5852096"/>
              <a:gd name="connsiteX885" fmla="*/ 5110253 w 12188896"/>
              <a:gd name="connsiteY885" fmla="*/ 2597688 h 5852096"/>
              <a:gd name="connsiteX886" fmla="*/ 5145024 w 12188896"/>
              <a:gd name="connsiteY886" fmla="*/ 2603071 h 5852096"/>
              <a:gd name="connsiteX887" fmla="*/ 5173905 w 12188896"/>
              <a:gd name="connsiteY887" fmla="*/ 2620552 h 5852096"/>
              <a:gd name="connsiteX888" fmla="*/ 5141541 w 12188896"/>
              <a:gd name="connsiteY888" fmla="*/ 2612635 h 5852096"/>
              <a:gd name="connsiteX889" fmla="*/ 4992070 w 12188896"/>
              <a:gd name="connsiteY889" fmla="*/ 2561270 h 5852096"/>
              <a:gd name="connsiteX890" fmla="*/ 4967053 w 12188896"/>
              <a:gd name="connsiteY890" fmla="*/ 2549870 h 5852096"/>
              <a:gd name="connsiteX891" fmla="*/ 5002330 w 12188896"/>
              <a:gd name="connsiteY891" fmla="*/ 2554557 h 5852096"/>
              <a:gd name="connsiteX892" fmla="*/ 5026524 w 12188896"/>
              <a:gd name="connsiteY892" fmla="*/ 2568554 h 5852096"/>
              <a:gd name="connsiteX893" fmla="*/ 4992070 w 12188896"/>
              <a:gd name="connsiteY893" fmla="*/ 2561270 h 5852096"/>
              <a:gd name="connsiteX894" fmla="*/ 4848490 w 12188896"/>
              <a:gd name="connsiteY894" fmla="*/ 2515859 h 5852096"/>
              <a:gd name="connsiteX895" fmla="*/ 4825119 w 12188896"/>
              <a:gd name="connsiteY895" fmla="*/ 2505725 h 5852096"/>
              <a:gd name="connsiteX896" fmla="*/ 4859826 w 12188896"/>
              <a:gd name="connsiteY896" fmla="*/ 2509779 h 5852096"/>
              <a:gd name="connsiteX897" fmla="*/ 4882880 w 12188896"/>
              <a:gd name="connsiteY897" fmla="*/ 2522509 h 5852096"/>
              <a:gd name="connsiteX898" fmla="*/ 4848426 w 12188896"/>
              <a:gd name="connsiteY898" fmla="*/ 2515922 h 5852096"/>
              <a:gd name="connsiteX899" fmla="*/ 4562152 w 12188896"/>
              <a:gd name="connsiteY899" fmla="*/ 2433967 h 5852096"/>
              <a:gd name="connsiteX900" fmla="*/ 4286328 w 12188896"/>
              <a:gd name="connsiteY900" fmla="*/ 2292983 h 5852096"/>
              <a:gd name="connsiteX901" fmla="*/ 4310205 w 12188896"/>
              <a:gd name="connsiteY901" fmla="*/ 2253525 h 5852096"/>
              <a:gd name="connsiteX902" fmla="*/ 4380570 w 12188896"/>
              <a:gd name="connsiteY902" fmla="*/ 2308500 h 5852096"/>
              <a:gd name="connsiteX903" fmla="*/ 4595909 w 12188896"/>
              <a:gd name="connsiteY903" fmla="*/ 2439350 h 5852096"/>
              <a:gd name="connsiteX904" fmla="*/ 4562088 w 12188896"/>
              <a:gd name="connsiteY904" fmla="*/ 2434030 h 5852096"/>
              <a:gd name="connsiteX905" fmla="*/ 3351502 w 12188896"/>
              <a:gd name="connsiteY905" fmla="*/ 1319206 h 5852096"/>
              <a:gd name="connsiteX906" fmla="*/ 3423197 w 12188896"/>
              <a:gd name="connsiteY906" fmla="*/ 1277848 h 5852096"/>
              <a:gd name="connsiteX907" fmla="*/ 3489192 w 12188896"/>
              <a:gd name="connsiteY907" fmla="*/ 1354927 h 5852096"/>
              <a:gd name="connsiteX908" fmla="*/ 3417940 w 12188896"/>
              <a:gd name="connsiteY908" fmla="*/ 1404708 h 5852096"/>
              <a:gd name="connsiteX909" fmla="*/ 3351502 w 12188896"/>
              <a:gd name="connsiteY909" fmla="*/ 1319143 h 5852096"/>
              <a:gd name="connsiteX910" fmla="*/ 4609210 w 12188896"/>
              <a:gd name="connsiteY910" fmla="*/ 1035465 h 5852096"/>
              <a:gd name="connsiteX911" fmla="*/ 4589259 w 12188896"/>
              <a:gd name="connsiteY911" fmla="*/ 1039455 h 5852096"/>
              <a:gd name="connsiteX912" fmla="*/ 4547648 w 12188896"/>
              <a:gd name="connsiteY912" fmla="*/ 1030335 h 5852096"/>
              <a:gd name="connsiteX913" fmla="*/ 4565509 w 12188896"/>
              <a:gd name="connsiteY913" fmla="*/ 1028688 h 5852096"/>
              <a:gd name="connsiteX914" fmla="*/ 4609210 w 12188896"/>
              <a:gd name="connsiteY914" fmla="*/ 1035465 h 5852096"/>
              <a:gd name="connsiteX915" fmla="*/ 4704592 w 12188896"/>
              <a:gd name="connsiteY915" fmla="*/ 1033312 h 5852096"/>
              <a:gd name="connsiteX916" fmla="*/ 4763431 w 12188896"/>
              <a:gd name="connsiteY916" fmla="*/ 1043129 h 5852096"/>
              <a:gd name="connsiteX917" fmla="*/ 4737970 w 12188896"/>
              <a:gd name="connsiteY917" fmla="*/ 1049145 h 5852096"/>
              <a:gd name="connsiteX918" fmla="*/ 4693002 w 12188896"/>
              <a:gd name="connsiteY918" fmla="*/ 1038378 h 5852096"/>
              <a:gd name="connsiteX919" fmla="*/ 4681855 w 12188896"/>
              <a:gd name="connsiteY919" fmla="*/ 1035908 h 5852096"/>
              <a:gd name="connsiteX920" fmla="*/ 4704529 w 12188896"/>
              <a:gd name="connsiteY920" fmla="*/ 1033312 h 5852096"/>
              <a:gd name="connsiteX921" fmla="*/ 7226214 w 12188896"/>
              <a:gd name="connsiteY921" fmla="*/ 1903789 h 5852096"/>
              <a:gd name="connsiteX922" fmla="*/ 7229001 w 12188896"/>
              <a:gd name="connsiteY922" fmla="*/ 1906766 h 5852096"/>
              <a:gd name="connsiteX923" fmla="*/ 7499189 w 12188896"/>
              <a:gd name="connsiteY923" fmla="*/ 1715240 h 5852096"/>
              <a:gd name="connsiteX924" fmla="*/ 7772226 w 12188896"/>
              <a:gd name="connsiteY924" fmla="*/ 1645382 h 5852096"/>
              <a:gd name="connsiteX925" fmla="*/ 8390503 w 12188896"/>
              <a:gd name="connsiteY925" fmla="*/ 2118558 h 5852096"/>
              <a:gd name="connsiteX926" fmla="*/ 8413367 w 12188896"/>
              <a:gd name="connsiteY926" fmla="*/ 2159282 h 5852096"/>
              <a:gd name="connsiteX927" fmla="*/ 7832331 w 12188896"/>
              <a:gd name="connsiteY927" fmla="*/ 1775535 h 5852096"/>
              <a:gd name="connsiteX928" fmla="*/ 7552897 w 12188896"/>
              <a:gd name="connsiteY928" fmla="*/ 1847421 h 5852096"/>
              <a:gd name="connsiteX929" fmla="*/ 7289043 w 12188896"/>
              <a:gd name="connsiteY929" fmla="*/ 2028496 h 5852096"/>
              <a:gd name="connsiteX930" fmla="*/ 7075097 w 12188896"/>
              <a:gd name="connsiteY930" fmla="*/ 2177903 h 5852096"/>
              <a:gd name="connsiteX931" fmla="*/ 6730047 w 12188896"/>
              <a:gd name="connsiteY931" fmla="*/ 2351124 h 5852096"/>
              <a:gd name="connsiteX932" fmla="*/ 6696923 w 12188896"/>
              <a:gd name="connsiteY932" fmla="*/ 2235221 h 5852096"/>
              <a:gd name="connsiteX933" fmla="*/ 7024809 w 12188896"/>
              <a:gd name="connsiteY933" fmla="*/ 2056553 h 5852096"/>
              <a:gd name="connsiteX934" fmla="*/ 7228811 w 12188896"/>
              <a:gd name="connsiteY934" fmla="*/ 1907019 h 5852096"/>
              <a:gd name="connsiteX935" fmla="*/ 7226278 w 12188896"/>
              <a:gd name="connsiteY935" fmla="*/ 1903852 h 5852096"/>
              <a:gd name="connsiteX936" fmla="*/ 7226278 w 12188896"/>
              <a:gd name="connsiteY936" fmla="*/ 1903852 h 5852096"/>
              <a:gd name="connsiteX937" fmla="*/ 8830555 w 12188896"/>
              <a:gd name="connsiteY937" fmla="*/ 2723535 h 5852096"/>
              <a:gd name="connsiteX938" fmla="*/ 8853419 w 12188896"/>
              <a:gd name="connsiteY938" fmla="*/ 2753999 h 5852096"/>
              <a:gd name="connsiteX939" fmla="*/ 8825488 w 12188896"/>
              <a:gd name="connsiteY939" fmla="*/ 2726448 h 5852096"/>
              <a:gd name="connsiteX940" fmla="*/ 8810224 w 12188896"/>
              <a:gd name="connsiteY940" fmla="*/ 2703711 h 5852096"/>
              <a:gd name="connsiteX941" fmla="*/ 8830491 w 12188896"/>
              <a:gd name="connsiteY941" fmla="*/ 2723598 h 5852096"/>
              <a:gd name="connsiteX942" fmla="*/ 8964065 w 12188896"/>
              <a:gd name="connsiteY942" fmla="*/ 2870915 h 5852096"/>
              <a:gd name="connsiteX943" fmla="*/ 8965078 w 12188896"/>
              <a:gd name="connsiteY943" fmla="*/ 2872182 h 5852096"/>
              <a:gd name="connsiteX944" fmla="*/ 8965078 w 12188896"/>
              <a:gd name="connsiteY944" fmla="*/ 2872182 h 5852096"/>
              <a:gd name="connsiteX945" fmla="*/ 8993579 w 12188896"/>
              <a:gd name="connsiteY945" fmla="*/ 2907650 h 5852096"/>
              <a:gd name="connsiteX946" fmla="*/ 8967232 w 12188896"/>
              <a:gd name="connsiteY946" fmla="*/ 2887509 h 5852096"/>
              <a:gd name="connsiteX947" fmla="*/ 8966598 w 12188896"/>
              <a:gd name="connsiteY947" fmla="*/ 2887002 h 5852096"/>
              <a:gd name="connsiteX948" fmla="*/ 8939744 w 12188896"/>
              <a:gd name="connsiteY948" fmla="*/ 2849255 h 5852096"/>
              <a:gd name="connsiteX949" fmla="*/ 8963749 w 12188896"/>
              <a:gd name="connsiteY949" fmla="*/ 2870662 h 5852096"/>
              <a:gd name="connsiteX950" fmla="*/ 8964001 w 12188896"/>
              <a:gd name="connsiteY950" fmla="*/ 2870915 h 5852096"/>
              <a:gd name="connsiteX951" fmla="*/ 9099159 w 12188896"/>
              <a:gd name="connsiteY951" fmla="*/ 3007529 h 5852096"/>
              <a:gd name="connsiteX952" fmla="*/ 9132599 w 12188896"/>
              <a:gd name="connsiteY952" fmla="*/ 3045973 h 5852096"/>
              <a:gd name="connsiteX953" fmla="*/ 9101819 w 12188896"/>
              <a:gd name="connsiteY953" fmla="*/ 3025326 h 5852096"/>
              <a:gd name="connsiteX954" fmla="*/ 9071734 w 12188896"/>
              <a:gd name="connsiteY954" fmla="*/ 2985742 h 5852096"/>
              <a:gd name="connsiteX955" fmla="*/ 9099096 w 12188896"/>
              <a:gd name="connsiteY955" fmla="*/ 3007529 h 5852096"/>
              <a:gd name="connsiteX956" fmla="*/ 9238243 w 12188896"/>
              <a:gd name="connsiteY956" fmla="*/ 3134199 h 5852096"/>
              <a:gd name="connsiteX957" fmla="*/ 9275293 w 12188896"/>
              <a:gd name="connsiteY957" fmla="*/ 3172833 h 5852096"/>
              <a:gd name="connsiteX958" fmla="*/ 9240080 w 12188896"/>
              <a:gd name="connsiteY958" fmla="*/ 3153073 h 5852096"/>
              <a:gd name="connsiteX959" fmla="*/ 9206702 w 12188896"/>
              <a:gd name="connsiteY959" fmla="*/ 3112475 h 5852096"/>
              <a:gd name="connsiteX960" fmla="*/ 9238306 w 12188896"/>
              <a:gd name="connsiteY960" fmla="*/ 3134199 h 5852096"/>
              <a:gd name="connsiteX961" fmla="*/ 9380746 w 12188896"/>
              <a:gd name="connsiteY961" fmla="*/ 3247632 h 5852096"/>
              <a:gd name="connsiteX962" fmla="*/ 9421471 w 12188896"/>
              <a:gd name="connsiteY962" fmla="*/ 3285443 h 5852096"/>
              <a:gd name="connsiteX963" fmla="*/ 9381697 w 12188896"/>
              <a:gd name="connsiteY963" fmla="*/ 3268280 h 5852096"/>
              <a:gd name="connsiteX964" fmla="*/ 9344392 w 12188896"/>
              <a:gd name="connsiteY964" fmla="*/ 3227175 h 5852096"/>
              <a:gd name="connsiteX965" fmla="*/ 9380683 w 12188896"/>
              <a:gd name="connsiteY965" fmla="*/ 3247632 h 5852096"/>
              <a:gd name="connsiteX966" fmla="*/ 10084335 w 12188896"/>
              <a:gd name="connsiteY966" fmla="*/ 3497552 h 5852096"/>
              <a:gd name="connsiteX967" fmla="*/ 10132471 w 12188896"/>
              <a:gd name="connsiteY967" fmla="*/ 3504709 h 5852096"/>
              <a:gd name="connsiteX968" fmla="*/ 10086679 w 12188896"/>
              <a:gd name="connsiteY968" fmla="*/ 3529093 h 5852096"/>
              <a:gd name="connsiteX969" fmla="*/ 10038101 w 12188896"/>
              <a:gd name="connsiteY969" fmla="*/ 3511676 h 5852096"/>
              <a:gd name="connsiteX970" fmla="*/ 10084272 w 12188896"/>
              <a:gd name="connsiteY970" fmla="*/ 3497552 h 5852096"/>
              <a:gd name="connsiteX971" fmla="*/ 10422355 w 12188896"/>
              <a:gd name="connsiteY971" fmla="*/ 3403310 h 5852096"/>
              <a:gd name="connsiteX972" fmla="*/ 10374030 w 12188896"/>
              <a:gd name="connsiteY972" fmla="*/ 3447074 h 5852096"/>
              <a:gd name="connsiteX973" fmla="*/ 10325009 w 12188896"/>
              <a:gd name="connsiteY973" fmla="*/ 3453345 h 5852096"/>
              <a:gd name="connsiteX974" fmla="*/ 10376057 w 12188896"/>
              <a:gd name="connsiteY974" fmla="*/ 3418003 h 5852096"/>
              <a:gd name="connsiteX975" fmla="*/ 10422355 w 12188896"/>
              <a:gd name="connsiteY975" fmla="*/ 3403310 h 5852096"/>
              <a:gd name="connsiteX976" fmla="*/ 10711479 w 12188896"/>
              <a:gd name="connsiteY976" fmla="*/ 3163143 h 5852096"/>
              <a:gd name="connsiteX977" fmla="*/ 10674175 w 12188896"/>
              <a:gd name="connsiteY977" fmla="*/ 3217991 h 5852096"/>
              <a:gd name="connsiteX978" fmla="*/ 10671135 w 12188896"/>
              <a:gd name="connsiteY978" fmla="*/ 3222425 h 5852096"/>
              <a:gd name="connsiteX979" fmla="*/ 10630031 w 12188896"/>
              <a:gd name="connsiteY979" fmla="*/ 3247949 h 5852096"/>
              <a:gd name="connsiteX980" fmla="*/ 10674365 w 12188896"/>
              <a:gd name="connsiteY980" fmla="*/ 3193734 h 5852096"/>
              <a:gd name="connsiteX981" fmla="*/ 10711479 w 12188896"/>
              <a:gd name="connsiteY981" fmla="*/ 3163207 h 5852096"/>
              <a:gd name="connsiteX982" fmla="*/ 10851007 w 12188896"/>
              <a:gd name="connsiteY982" fmla="*/ 2991315 h 5852096"/>
              <a:gd name="connsiteX983" fmla="*/ 10813639 w 12188896"/>
              <a:gd name="connsiteY983" fmla="*/ 3057627 h 5852096"/>
              <a:gd name="connsiteX984" fmla="*/ 10777094 w 12188896"/>
              <a:gd name="connsiteY984" fmla="*/ 3089738 h 5852096"/>
              <a:gd name="connsiteX985" fmla="*/ 10818199 w 12188896"/>
              <a:gd name="connsiteY985" fmla="*/ 3027416 h 5852096"/>
              <a:gd name="connsiteX986" fmla="*/ 10851007 w 12188896"/>
              <a:gd name="connsiteY986" fmla="*/ 2991315 h 5852096"/>
              <a:gd name="connsiteX987" fmla="*/ 11138041 w 12188896"/>
              <a:gd name="connsiteY987" fmla="*/ 2470638 h 5852096"/>
              <a:gd name="connsiteX988" fmla="*/ 11105677 w 12188896"/>
              <a:gd name="connsiteY988" fmla="*/ 2560004 h 5852096"/>
              <a:gd name="connsiteX989" fmla="*/ 11079773 w 12188896"/>
              <a:gd name="connsiteY989" fmla="*/ 2604085 h 5852096"/>
              <a:gd name="connsiteX990" fmla="*/ 11117394 w 12188896"/>
              <a:gd name="connsiteY990" fmla="*/ 2513325 h 5852096"/>
              <a:gd name="connsiteX991" fmla="*/ 11137978 w 12188896"/>
              <a:gd name="connsiteY991" fmla="*/ 2470701 h 5852096"/>
              <a:gd name="connsiteX992" fmla="*/ 9524770 w 12188896"/>
              <a:gd name="connsiteY992" fmla="*/ 3343585 h 5852096"/>
              <a:gd name="connsiteX993" fmla="*/ 9569295 w 12188896"/>
              <a:gd name="connsiteY993" fmla="*/ 3379116 h 5852096"/>
              <a:gd name="connsiteX994" fmla="*/ 9525657 w 12188896"/>
              <a:gd name="connsiteY994" fmla="*/ 3367082 h 5852096"/>
              <a:gd name="connsiteX995" fmla="*/ 9484616 w 12188896"/>
              <a:gd name="connsiteY995" fmla="*/ 3326928 h 5852096"/>
              <a:gd name="connsiteX996" fmla="*/ 9524770 w 12188896"/>
              <a:gd name="connsiteY996" fmla="*/ 3343648 h 5852096"/>
              <a:gd name="connsiteX997" fmla="*/ 9668731 w 12188896"/>
              <a:gd name="connsiteY997" fmla="*/ 3418383 h 5852096"/>
              <a:gd name="connsiteX998" fmla="*/ 9716105 w 12188896"/>
              <a:gd name="connsiteY998" fmla="*/ 3449418 h 5852096"/>
              <a:gd name="connsiteX999" fmla="*/ 9670125 w 12188896"/>
              <a:gd name="connsiteY999" fmla="*/ 3445301 h 5852096"/>
              <a:gd name="connsiteX1000" fmla="*/ 9662461 w 12188896"/>
              <a:gd name="connsiteY1000" fmla="*/ 3438778 h 5852096"/>
              <a:gd name="connsiteX1001" fmla="*/ 9625537 w 12188896"/>
              <a:gd name="connsiteY1001" fmla="*/ 3407743 h 5852096"/>
              <a:gd name="connsiteX1002" fmla="*/ 9668731 w 12188896"/>
              <a:gd name="connsiteY1002" fmla="*/ 3418447 h 5852096"/>
              <a:gd name="connsiteX1003" fmla="*/ 9809588 w 12188896"/>
              <a:gd name="connsiteY1003" fmla="*/ 3468862 h 5852096"/>
              <a:gd name="connsiteX1004" fmla="*/ 9858420 w 12188896"/>
              <a:gd name="connsiteY1004" fmla="*/ 3493436 h 5852096"/>
              <a:gd name="connsiteX1005" fmla="*/ 9812502 w 12188896"/>
              <a:gd name="connsiteY1005" fmla="*/ 3499199 h 5852096"/>
              <a:gd name="connsiteX1006" fmla="*/ 9765253 w 12188896"/>
              <a:gd name="connsiteY1006" fmla="*/ 3466328 h 5852096"/>
              <a:gd name="connsiteX1007" fmla="*/ 9800214 w 12188896"/>
              <a:gd name="connsiteY1007" fmla="*/ 3468355 h 5852096"/>
              <a:gd name="connsiteX1008" fmla="*/ 9805725 w 12188896"/>
              <a:gd name="connsiteY1008" fmla="*/ 3468672 h 5852096"/>
              <a:gd name="connsiteX1009" fmla="*/ 9809588 w 12188896"/>
              <a:gd name="connsiteY1009" fmla="*/ 3468862 h 5852096"/>
              <a:gd name="connsiteX1010" fmla="*/ 10355916 w 12188896"/>
              <a:gd name="connsiteY1010" fmla="*/ 3463288 h 5852096"/>
              <a:gd name="connsiteX1011" fmla="*/ 10309492 w 12188896"/>
              <a:gd name="connsiteY1011" fmla="*/ 3504203 h 5852096"/>
              <a:gd name="connsiteX1012" fmla="*/ 10301321 w 12188896"/>
              <a:gd name="connsiteY1012" fmla="*/ 3511423 h 5852096"/>
              <a:gd name="connsiteX1013" fmla="*/ 10245333 w 12188896"/>
              <a:gd name="connsiteY1013" fmla="*/ 3507306 h 5852096"/>
              <a:gd name="connsiteX1014" fmla="*/ 10301702 w 12188896"/>
              <a:gd name="connsiteY1014" fmla="*/ 3469305 h 5852096"/>
              <a:gd name="connsiteX1015" fmla="*/ 10355853 w 12188896"/>
              <a:gd name="connsiteY1015" fmla="*/ 3463288 h 5852096"/>
              <a:gd name="connsiteX1016" fmla="*/ 10569483 w 12188896"/>
              <a:gd name="connsiteY1016" fmla="*/ 3299567 h 5852096"/>
              <a:gd name="connsiteX1017" fmla="*/ 10524704 w 12188896"/>
              <a:gd name="connsiteY1017" fmla="*/ 3352135 h 5852096"/>
              <a:gd name="connsiteX1018" fmla="*/ 10479040 w 12188896"/>
              <a:gd name="connsiteY1018" fmla="*/ 3369299 h 5852096"/>
              <a:gd name="connsiteX1019" fmla="*/ 10527301 w 12188896"/>
              <a:gd name="connsiteY1019" fmla="*/ 3323508 h 5852096"/>
              <a:gd name="connsiteX1020" fmla="*/ 10569483 w 12188896"/>
              <a:gd name="connsiteY1020" fmla="*/ 3299567 h 5852096"/>
              <a:gd name="connsiteX1021" fmla="*/ 10989584 w 12188896"/>
              <a:gd name="connsiteY1021" fmla="*/ 2775469 h 5852096"/>
              <a:gd name="connsiteX1022" fmla="*/ 10957536 w 12188896"/>
              <a:gd name="connsiteY1022" fmla="*/ 2845011 h 5852096"/>
              <a:gd name="connsiteX1023" fmla="*/ 10923588 w 12188896"/>
              <a:gd name="connsiteY1023" fmla="*/ 2887256 h 5852096"/>
              <a:gd name="connsiteX1024" fmla="*/ 10960513 w 12188896"/>
              <a:gd name="connsiteY1024" fmla="*/ 2818031 h 5852096"/>
              <a:gd name="connsiteX1025" fmla="*/ 10989520 w 12188896"/>
              <a:gd name="connsiteY1025" fmla="*/ 2775469 h 5852096"/>
              <a:gd name="connsiteX1026" fmla="*/ 10586013 w 12188896"/>
              <a:gd name="connsiteY1026" fmla="*/ 3729105 h 5852096"/>
              <a:gd name="connsiteX1027" fmla="*/ 10516534 w 12188896"/>
              <a:gd name="connsiteY1027" fmla="*/ 3723215 h 5852096"/>
              <a:gd name="connsiteX1028" fmla="*/ 10518688 w 12188896"/>
              <a:gd name="connsiteY1028" fmla="*/ 3718908 h 5852096"/>
              <a:gd name="connsiteX1029" fmla="*/ 10568596 w 12188896"/>
              <a:gd name="connsiteY1029" fmla="*/ 3620422 h 5852096"/>
              <a:gd name="connsiteX1030" fmla="*/ 10635921 w 12188896"/>
              <a:gd name="connsiteY1030" fmla="*/ 3618016 h 5852096"/>
              <a:gd name="connsiteX1031" fmla="*/ 10586013 w 12188896"/>
              <a:gd name="connsiteY1031" fmla="*/ 3729105 h 5852096"/>
              <a:gd name="connsiteX1032" fmla="*/ 10530278 w 12188896"/>
              <a:gd name="connsiteY1032" fmla="*/ 3854446 h 5852096"/>
              <a:gd name="connsiteX1033" fmla="*/ 10457506 w 12188896"/>
              <a:gd name="connsiteY1033" fmla="*/ 3839308 h 5852096"/>
              <a:gd name="connsiteX1034" fmla="*/ 10510137 w 12188896"/>
              <a:gd name="connsiteY1034" fmla="*/ 3736199 h 5852096"/>
              <a:gd name="connsiteX1035" fmla="*/ 10580249 w 12188896"/>
              <a:gd name="connsiteY1035" fmla="*/ 3742342 h 5852096"/>
              <a:gd name="connsiteX1036" fmla="*/ 10578412 w 12188896"/>
              <a:gd name="connsiteY1036" fmla="*/ 3746586 h 5852096"/>
              <a:gd name="connsiteX1037" fmla="*/ 10577146 w 12188896"/>
              <a:gd name="connsiteY1037" fmla="*/ 3749499 h 5852096"/>
              <a:gd name="connsiteX1038" fmla="*/ 10530341 w 12188896"/>
              <a:gd name="connsiteY1038" fmla="*/ 3854446 h 5852096"/>
              <a:gd name="connsiteX1039" fmla="*/ 10470110 w 12188896"/>
              <a:gd name="connsiteY1039" fmla="*/ 3977949 h 5852096"/>
              <a:gd name="connsiteX1040" fmla="*/ 10393094 w 12188896"/>
              <a:gd name="connsiteY1040" fmla="*/ 3952868 h 5852096"/>
              <a:gd name="connsiteX1041" fmla="*/ 10450982 w 12188896"/>
              <a:gd name="connsiteY1041" fmla="*/ 3851722 h 5852096"/>
              <a:gd name="connsiteX1042" fmla="*/ 10524514 w 12188896"/>
              <a:gd name="connsiteY1042" fmla="*/ 3867176 h 5852096"/>
              <a:gd name="connsiteX1043" fmla="*/ 10470173 w 12188896"/>
              <a:gd name="connsiteY1043" fmla="*/ 3977949 h 5852096"/>
              <a:gd name="connsiteX1044" fmla="*/ 10400568 w 12188896"/>
              <a:gd name="connsiteY1044" fmla="*/ 4096069 h 5852096"/>
              <a:gd name="connsiteX1045" fmla="*/ 10320702 w 12188896"/>
              <a:gd name="connsiteY1045" fmla="*/ 4060981 h 5852096"/>
              <a:gd name="connsiteX1046" fmla="*/ 10320069 w 12188896"/>
              <a:gd name="connsiteY1046" fmla="*/ 4060665 h 5852096"/>
              <a:gd name="connsiteX1047" fmla="*/ 10318296 w 12188896"/>
              <a:gd name="connsiteY1047" fmla="*/ 4059841 h 5852096"/>
              <a:gd name="connsiteX1048" fmla="*/ 10385684 w 12188896"/>
              <a:gd name="connsiteY1048" fmla="*/ 3964648 h 5852096"/>
              <a:gd name="connsiteX1049" fmla="*/ 10463586 w 12188896"/>
              <a:gd name="connsiteY1049" fmla="*/ 3990173 h 5852096"/>
              <a:gd name="connsiteX1050" fmla="*/ 10400631 w 12188896"/>
              <a:gd name="connsiteY1050" fmla="*/ 4096069 h 5852096"/>
              <a:gd name="connsiteX1051" fmla="*/ 10317155 w 12188896"/>
              <a:gd name="connsiteY1051" fmla="*/ 4203802 h 5852096"/>
              <a:gd name="connsiteX1052" fmla="*/ 10263637 w 12188896"/>
              <a:gd name="connsiteY1052" fmla="*/ 4174541 h 5852096"/>
              <a:gd name="connsiteX1053" fmla="*/ 10229500 w 12188896"/>
              <a:gd name="connsiteY1053" fmla="*/ 4154717 h 5852096"/>
              <a:gd name="connsiteX1054" fmla="*/ 10309555 w 12188896"/>
              <a:gd name="connsiteY1054" fmla="*/ 4070671 h 5852096"/>
              <a:gd name="connsiteX1055" fmla="*/ 10315002 w 12188896"/>
              <a:gd name="connsiteY1055" fmla="*/ 4073205 h 5852096"/>
              <a:gd name="connsiteX1056" fmla="*/ 10392841 w 12188896"/>
              <a:gd name="connsiteY1056" fmla="*/ 4107469 h 5852096"/>
              <a:gd name="connsiteX1057" fmla="*/ 10317155 w 12188896"/>
              <a:gd name="connsiteY1057" fmla="*/ 4203802 h 5852096"/>
              <a:gd name="connsiteX1058" fmla="*/ 10216769 w 12188896"/>
              <a:gd name="connsiteY1058" fmla="*/ 4294941 h 5852096"/>
              <a:gd name="connsiteX1059" fmla="*/ 10206446 w 12188896"/>
              <a:gd name="connsiteY1059" fmla="*/ 4288164 h 5852096"/>
              <a:gd name="connsiteX1060" fmla="*/ 10124680 w 12188896"/>
              <a:gd name="connsiteY1060" fmla="*/ 4231606 h 5852096"/>
              <a:gd name="connsiteX1061" fmla="*/ 10218796 w 12188896"/>
              <a:gd name="connsiteY1061" fmla="*/ 4164154 h 5852096"/>
              <a:gd name="connsiteX1062" fmla="*/ 10256924 w 12188896"/>
              <a:gd name="connsiteY1062" fmla="*/ 4186385 h 5852096"/>
              <a:gd name="connsiteX1063" fmla="*/ 10307592 w 12188896"/>
              <a:gd name="connsiteY1063" fmla="*/ 4214125 h 5852096"/>
              <a:gd name="connsiteX1064" fmla="*/ 10216769 w 12188896"/>
              <a:gd name="connsiteY1064" fmla="*/ 4294941 h 5852096"/>
              <a:gd name="connsiteX1065" fmla="*/ 10099220 w 12188896"/>
              <a:gd name="connsiteY1065" fmla="*/ 4363596 h 5852096"/>
              <a:gd name="connsiteX1066" fmla="*/ 10005990 w 12188896"/>
              <a:gd name="connsiteY1066" fmla="*/ 4286011 h 5852096"/>
              <a:gd name="connsiteX1067" fmla="*/ 10025117 w 12188896"/>
              <a:gd name="connsiteY1067" fmla="*/ 4279171 h 5852096"/>
              <a:gd name="connsiteX1068" fmla="*/ 10111823 w 12188896"/>
              <a:gd name="connsiteY1068" fmla="*/ 4239079 h 5852096"/>
              <a:gd name="connsiteX1069" fmla="*/ 10199035 w 12188896"/>
              <a:gd name="connsiteY1069" fmla="*/ 4299564 h 5852096"/>
              <a:gd name="connsiteX1070" fmla="*/ 10204989 w 12188896"/>
              <a:gd name="connsiteY1070" fmla="*/ 4303491 h 5852096"/>
              <a:gd name="connsiteX1071" fmla="*/ 10099156 w 12188896"/>
              <a:gd name="connsiteY1071" fmla="*/ 4363659 h 5852096"/>
              <a:gd name="connsiteX1072" fmla="*/ 9968179 w 12188896"/>
              <a:gd name="connsiteY1072" fmla="*/ 4406411 h 5852096"/>
              <a:gd name="connsiteX1073" fmla="*/ 9877547 w 12188896"/>
              <a:gd name="connsiteY1073" fmla="*/ 4315842 h 5852096"/>
              <a:gd name="connsiteX1074" fmla="*/ 9991043 w 12188896"/>
              <a:gd name="connsiteY1074" fmla="*/ 4290888 h 5852096"/>
              <a:gd name="connsiteX1075" fmla="*/ 10085095 w 12188896"/>
              <a:gd name="connsiteY1075" fmla="*/ 4369676 h 5852096"/>
              <a:gd name="connsiteX1076" fmla="*/ 9968179 w 12188896"/>
              <a:gd name="connsiteY1076" fmla="*/ 4406411 h 5852096"/>
              <a:gd name="connsiteX1077" fmla="*/ 9830489 w 12188896"/>
              <a:gd name="connsiteY1077" fmla="*/ 4424271 h 5852096"/>
              <a:gd name="connsiteX1078" fmla="*/ 9745937 w 12188896"/>
              <a:gd name="connsiteY1078" fmla="*/ 4323505 h 5852096"/>
              <a:gd name="connsiteX1079" fmla="*/ 9796984 w 12188896"/>
              <a:gd name="connsiteY1079" fmla="*/ 4322872 h 5852096"/>
              <a:gd name="connsiteX1080" fmla="*/ 9860953 w 12188896"/>
              <a:gd name="connsiteY1080" fmla="*/ 4317995 h 5852096"/>
              <a:gd name="connsiteX1081" fmla="*/ 9952028 w 12188896"/>
              <a:gd name="connsiteY1081" fmla="*/ 4409768 h 5852096"/>
              <a:gd name="connsiteX1082" fmla="*/ 9867413 w 12188896"/>
              <a:gd name="connsiteY1082" fmla="*/ 4421738 h 5852096"/>
              <a:gd name="connsiteX1083" fmla="*/ 9830489 w 12188896"/>
              <a:gd name="connsiteY1083" fmla="*/ 4424271 h 5852096"/>
              <a:gd name="connsiteX1084" fmla="*/ 9695205 w 12188896"/>
              <a:gd name="connsiteY1084" fmla="*/ 4423258 h 5852096"/>
              <a:gd name="connsiteX1085" fmla="*/ 9618063 w 12188896"/>
              <a:gd name="connsiteY1085" fmla="*/ 4315272 h 5852096"/>
              <a:gd name="connsiteX1086" fmla="*/ 9728393 w 12188896"/>
              <a:gd name="connsiteY1086" fmla="*/ 4323125 h 5852096"/>
              <a:gd name="connsiteX1087" fmla="*/ 9813135 w 12188896"/>
              <a:gd name="connsiteY1087" fmla="*/ 4424968 h 5852096"/>
              <a:gd name="connsiteX1088" fmla="*/ 9695269 w 12188896"/>
              <a:gd name="connsiteY1088" fmla="*/ 4423258 h 5852096"/>
              <a:gd name="connsiteX1089" fmla="*/ 7177953 w 12188896"/>
              <a:gd name="connsiteY1089" fmla="*/ 4089355 h 5852096"/>
              <a:gd name="connsiteX1090" fmla="*/ 7154583 w 12188896"/>
              <a:gd name="connsiteY1090" fmla="*/ 4046098 h 5852096"/>
              <a:gd name="connsiteX1091" fmla="*/ 7318811 w 12188896"/>
              <a:gd name="connsiteY1091" fmla="*/ 4151804 h 5852096"/>
              <a:gd name="connsiteX1092" fmla="*/ 7993455 w 12188896"/>
              <a:gd name="connsiteY1092" fmla="*/ 4319198 h 5852096"/>
              <a:gd name="connsiteX1093" fmla="*/ 8522683 w 12188896"/>
              <a:gd name="connsiteY1093" fmla="*/ 4163837 h 5852096"/>
              <a:gd name="connsiteX1094" fmla="*/ 8783687 w 12188896"/>
              <a:gd name="connsiteY1094" fmla="*/ 4087708 h 5852096"/>
              <a:gd name="connsiteX1095" fmla="*/ 9325771 w 12188896"/>
              <a:gd name="connsiteY1095" fmla="*/ 4149017 h 5852096"/>
              <a:gd name="connsiteX1096" fmla="*/ 9523060 w 12188896"/>
              <a:gd name="connsiteY1096" fmla="*/ 4189615 h 5852096"/>
              <a:gd name="connsiteX1097" fmla="*/ 9590259 w 12188896"/>
              <a:gd name="connsiteY1097" fmla="*/ 4298361 h 5852096"/>
              <a:gd name="connsiteX1098" fmla="*/ 9370423 w 12188896"/>
              <a:gd name="connsiteY1098" fmla="*/ 4262450 h 5852096"/>
              <a:gd name="connsiteX1099" fmla="*/ 9369790 w 12188896"/>
              <a:gd name="connsiteY1099" fmla="*/ 4262323 h 5852096"/>
              <a:gd name="connsiteX1100" fmla="*/ 8841638 w 12188896"/>
              <a:gd name="connsiteY1100" fmla="*/ 4217925 h 5852096"/>
              <a:gd name="connsiteX1101" fmla="*/ 8576834 w 12188896"/>
              <a:gd name="connsiteY1101" fmla="*/ 4295764 h 5852096"/>
              <a:gd name="connsiteX1102" fmla="*/ 8050331 w 12188896"/>
              <a:gd name="connsiteY1102" fmla="*/ 4438648 h 5852096"/>
              <a:gd name="connsiteX1103" fmla="*/ 8036143 w 12188896"/>
              <a:gd name="connsiteY1103" fmla="*/ 4438712 h 5852096"/>
              <a:gd name="connsiteX1104" fmla="*/ 7178016 w 12188896"/>
              <a:gd name="connsiteY1104" fmla="*/ 4089355 h 5852096"/>
              <a:gd name="connsiteX1105" fmla="*/ 7084154 w 12188896"/>
              <a:gd name="connsiteY1105" fmla="*/ 3972629 h 5852096"/>
              <a:gd name="connsiteX1106" fmla="*/ 7060973 w 12188896"/>
              <a:gd name="connsiteY1106" fmla="*/ 3930891 h 5852096"/>
              <a:gd name="connsiteX1107" fmla="*/ 7095301 w 12188896"/>
              <a:gd name="connsiteY1107" fmla="*/ 3954198 h 5852096"/>
              <a:gd name="connsiteX1108" fmla="*/ 7096124 w 12188896"/>
              <a:gd name="connsiteY1108" fmla="*/ 3955972 h 5852096"/>
              <a:gd name="connsiteX1109" fmla="*/ 7097011 w 12188896"/>
              <a:gd name="connsiteY1109" fmla="*/ 3957935 h 5852096"/>
              <a:gd name="connsiteX1110" fmla="*/ 7115885 w 12188896"/>
              <a:gd name="connsiteY1110" fmla="*/ 3998659 h 5852096"/>
              <a:gd name="connsiteX1111" fmla="*/ 7084154 w 12188896"/>
              <a:gd name="connsiteY1111" fmla="*/ 3972629 h 5852096"/>
              <a:gd name="connsiteX1112" fmla="*/ 6991241 w 12188896"/>
              <a:gd name="connsiteY1112" fmla="*/ 3862806 h 5852096"/>
              <a:gd name="connsiteX1113" fmla="*/ 6965591 w 12188896"/>
              <a:gd name="connsiteY1113" fmla="*/ 3818345 h 5852096"/>
              <a:gd name="connsiteX1114" fmla="*/ 7000362 w 12188896"/>
              <a:gd name="connsiteY1114" fmla="*/ 3840512 h 5852096"/>
              <a:gd name="connsiteX1115" fmla="*/ 7023732 w 12188896"/>
              <a:gd name="connsiteY1115" fmla="*/ 3888203 h 5852096"/>
              <a:gd name="connsiteX1116" fmla="*/ 6991241 w 12188896"/>
              <a:gd name="connsiteY1116" fmla="*/ 3862806 h 5852096"/>
              <a:gd name="connsiteX1117" fmla="*/ 6894022 w 12188896"/>
              <a:gd name="connsiteY1117" fmla="*/ 3751779 h 5852096"/>
              <a:gd name="connsiteX1118" fmla="*/ 6893642 w 12188896"/>
              <a:gd name="connsiteY1118" fmla="*/ 3751210 h 5852096"/>
              <a:gd name="connsiteX1119" fmla="*/ 6867168 w 12188896"/>
              <a:gd name="connsiteY1119" fmla="*/ 3707952 h 5852096"/>
              <a:gd name="connsiteX1120" fmla="*/ 6901685 w 12188896"/>
              <a:gd name="connsiteY1120" fmla="*/ 3728662 h 5852096"/>
              <a:gd name="connsiteX1121" fmla="*/ 6926956 w 12188896"/>
              <a:gd name="connsiteY1121" fmla="*/ 3776037 h 5852096"/>
              <a:gd name="connsiteX1122" fmla="*/ 6894022 w 12188896"/>
              <a:gd name="connsiteY1122" fmla="*/ 3751779 h 5852096"/>
              <a:gd name="connsiteX1123" fmla="*/ 6793509 w 12188896"/>
              <a:gd name="connsiteY1123" fmla="*/ 3642906 h 5852096"/>
              <a:gd name="connsiteX1124" fmla="*/ 6764185 w 12188896"/>
              <a:gd name="connsiteY1124" fmla="*/ 3599142 h 5852096"/>
              <a:gd name="connsiteX1125" fmla="*/ 6798766 w 12188896"/>
              <a:gd name="connsiteY1125" fmla="*/ 3618586 h 5852096"/>
              <a:gd name="connsiteX1126" fmla="*/ 6826000 w 12188896"/>
              <a:gd name="connsiteY1126" fmla="*/ 3665390 h 5852096"/>
              <a:gd name="connsiteX1127" fmla="*/ 6793509 w 12188896"/>
              <a:gd name="connsiteY1127" fmla="*/ 3642906 h 5852096"/>
              <a:gd name="connsiteX1128" fmla="*/ 6687803 w 12188896"/>
              <a:gd name="connsiteY1128" fmla="*/ 3535490 h 5852096"/>
              <a:gd name="connsiteX1129" fmla="*/ 6656073 w 12188896"/>
              <a:gd name="connsiteY1129" fmla="*/ 3492296 h 5852096"/>
              <a:gd name="connsiteX1130" fmla="*/ 6691033 w 12188896"/>
              <a:gd name="connsiteY1130" fmla="*/ 3510663 h 5852096"/>
              <a:gd name="connsiteX1131" fmla="*/ 6720231 w 12188896"/>
              <a:gd name="connsiteY1131" fmla="*/ 3556581 h 5852096"/>
              <a:gd name="connsiteX1132" fmla="*/ 6687803 w 12188896"/>
              <a:gd name="connsiteY1132" fmla="*/ 3535490 h 5852096"/>
              <a:gd name="connsiteX1133" fmla="*/ 6576713 w 12188896"/>
              <a:gd name="connsiteY1133" fmla="*/ 3430290 h 5852096"/>
              <a:gd name="connsiteX1134" fmla="*/ 6542512 w 12188896"/>
              <a:gd name="connsiteY1134" fmla="*/ 3387919 h 5852096"/>
              <a:gd name="connsiteX1135" fmla="*/ 6578297 w 12188896"/>
              <a:gd name="connsiteY1135" fmla="*/ 3405527 h 5852096"/>
              <a:gd name="connsiteX1136" fmla="*/ 6609584 w 12188896"/>
              <a:gd name="connsiteY1136" fmla="*/ 3450621 h 5852096"/>
              <a:gd name="connsiteX1137" fmla="*/ 6576650 w 12188896"/>
              <a:gd name="connsiteY1137" fmla="*/ 3430290 h 5852096"/>
              <a:gd name="connsiteX1138" fmla="*/ 6457390 w 12188896"/>
              <a:gd name="connsiteY1138" fmla="*/ 3325154 h 5852096"/>
              <a:gd name="connsiteX1139" fmla="*/ 6421986 w 12188896"/>
              <a:gd name="connsiteY1139" fmla="*/ 3285316 h 5852096"/>
              <a:gd name="connsiteX1140" fmla="*/ 6459290 w 12188896"/>
              <a:gd name="connsiteY1140" fmla="*/ 3302480 h 5852096"/>
              <a:gd name="connsiteX1141" fmla="*/ 6491908 w 12188896"/>
              <a:gd name="connsiteY1141" fmla="*/ 3345358 h 5852096"/>
              <a:gd name="connsiteX1142" fmla="*/ 6457327 w 12188896"/>
              <a:gd name="connsiteY1142" fmla="*/ 3325154 h 5852096"/>
              <a:gd name="connsiteX1143" fmla="*/ 6329453 w 12188896"/>
              <a:gd name="connsiteY1143" fmla="*/ 3221538 h 5852096"/>
              <a:gd name="connsiteX1144" fmla="*/ 6294746 w 12188896"/>
              <a:gd name="connsiteY1144" fmla="*/ 3185880 h 5852096"/>
              <a:gd name="connsiteX1145" fmla="*/ 6334520 w 12188896"/>
              <a:gd name="connsiteY1145" fmla="*/ 3203044 h 5852096"/>
              <a:gd name="connsiteX1146" fmla="*/ 6367391 w 12188896"/>
              <a:gd name="connsiteY1146" fmla="*/ 3242629 h 5852096"/>
              <a:gd name="connsiteX1147" fmla="*/ 6329453 w 12188896"/>
              <a:gd name="connsiteY1147" fmla="*/ 3221602 h 5852096"/>
              <a:gd name="connsiteX1148" fmla="*/ 6194170 w 12188896"/>
              <a:gd name="connsiteY1148" fmla="*/ 3121469 h 5852096"/>
              <a:gd name="connsiteX1149" fmla="*/ 6160602 w 12188896"/>
              <a:gd name="connsiteY1149" fmla="*/ 3089801 h 5852096"/>
              <a:gd name="connsiteX1150" fmla="*/ 6167759 w 12188896"/>
              <a:gd name="connsiteY1150" fmla="*/ 3092778 h 5852096"/>
              <a:gd name="connsiteX1151" fmla="*/ 6203797 w 12188896"/>
              <a:gd name="connsiteY1151" fmla="*/ 3107282 h 5852096"/>
              <a:gd name="connsiteX1152" fmla="*/ 6235654 w 12188896"/>
              <a:gd name="connsiteY1152" fmla="*/ 3142559 h 5852096"/>
              <a:gd name="connsiteX1153" fmla="*/ 6194233 w 12188896"/>
              <a:gd name="connsiteY1153" fmla="*/ 3121469 h 5852096"/>
              <a:gd name="connsiteX1154" fmla="*/ 6055719 w 12188896"/>
              <a:gd name="connsiteY1154" fmla="*/ 3029633 h 5852096"/>
              <a:gd name="connsiteX1155" fmla="*/ 6021708 w 12188896"/>
              <a:gd name="connsiteY1155" fmla="*/ 3000182 h 5852096"/>
              <a:gd name="connsiteX1156" fmla="*/ 6067436 w 12188896"/>
              <a:gd name="connsiteY1156" fmla="*/ 3016269 h 5852096"/>
              <a:gd name="connsiteX1157" fmla="*/ 6099484 w 12188896"/>
              <a:gd name="connsiteY1157" fmla="*/ 3049014 h 5852096"/>
              <a:gd name="connsiteX1158" fmla="*/ 6055719 w 12188896"/>
              <a:gd name="connsiteY1158" fmla="*/ 3029696 h 5852096"/>
              <a:gd name="connsiteX1159" fmla="*/ 5916952 w 12188896"/>
              <a:gd name="connsiteY1159" fmla="*/ 2946664 h 5852096"/>
              <a:gd name="connsiteX1160" fmla="*/ 5882371 w 12188896"/>
              <a:gd name="connsiteY1160" fmla="*/ 2918987 h 5852096"/>
              <a:gd name="connsiteX1161" fmla="*/ 5928669 w 12188896"/>
              <a:gd name="connsiteY1161" fmla="*/ 2932667 h 5852096"/>
              <a:gd name="connsiteX1162" fmla="*/ 5961160 w 12188896"/>
              <a:gd name="connsiteY1162" fmla="*/ 2963575 h 5852096"/>
              <a:gd name="connsiteX1163" fmla="*/ 5916952 w 12188896"/>
              <a:gd name="connsiteY1163" fmla="*/ 2946664 h 5852096"/>
              <a:gd name="connsiteX1164" fmla="*/ 5776538 w 12188896"/>
              <a:gd name="connsiteY1164" fmla="*/ 2870789 h 5852096"/>
              <a:gd name="connsiteX1165" fmla="*/ 5742337 w 12188896"/>
              <a:gd name="connsiteY1165" fmla="*/ 2845391 h 5852096"/>
              <a:gd name="connsiteX1166" fmla="*/ 5789205 w 12188896"/>
              <a:gd name="connsiteY1166" fmla="*/ 2857045 h 5852096"/>
              <a:gd name="connsiteX1167" fmla="*/ 5821759 w 12188896"/>
              <a:gd name="connsiteY1167" fmla="*/ 2885862 h 5852096"/>
              <a:gd name="connsiteX1168" fmla="*/ 5776538 w 12188896"/>
              <a:gd name="connsiteY1168" fmla="*/ 2870789 h 5852096"/>
              <a:gd name="connsiteX1169" fmla="*/ 5636251 w 12188896"/>
              <a:gd name="connsiteY1169" fmla="*/ 2801943 h 5852096"/>
              <a:gd name="connsiteX1170" fmla="*/ 5602177 w 12188896"/>
              <a:gd name="connsiteY1170" fmla="*/ 2778320 h 5852096"/>
              <a:gd name="connsiteX1171" fmla="*/ 5649361 w 12188896"/>
              <a:gd name="connsiteY1171" fmla="*/ 2788073 h 5852096"/>
              <a:gd name="connsiteX1172" fmla="*/ 5681979 w 12188896"/>
              <a:gd name="connsiteY1172" fmla="*/ 2815117 h 5852096"/>
              <a:gd name="connsiteX1173" fmla="*/ 5636314 w 12188896"/>
              <a:gd name="connsiteY1173" fmla="*/ 2801943 h 5852096"/>
              <a:gd name="connsiteX1174" fmla="*/ 5495711 w 12188896"/>
              <a:gd name="connsiteY1174" fmla="*/ 2739052 h 5852096"/>
              <a:gd name="connsiteX1175" fmla="*/ 5460876 w 12188896"/>
              <a:gd name="connsiteY1175" fmla="*/ 2716504 h 5852096"/>
              <a:gd name="connsiteX1176" fmla="*/ 5508504 w 12188896"/>
              <a:gd name="connsiteY1176" fmla="*/ 2724801 h 5852096"/>
              <a:gd name="connsiteX1177" fmla="*/ 5541438 w 12188896"/>
              <a:gd name="connsiteY1177" fmla="*/ 2750579 h 5852096"/>
              <a:gd name="connsiteX1178" fmla="*/ 5495711 w 12188896"/>
              <a:gd name="connsiteY1178" fmla="*/ 2739052 h 5852096"/>
              <a:gd name="connsiteX1179" fmla="*/ 5353397 w 12188896"/>
              <a:gd name="connsiteY1179" fmla="*/ 2680340 h 5852096"/>
              <a:gd name="connsiteX1180" fmla="*/ 5327999 w 12188896"/>
              <a:gd name="connsiteY1180" fmla="*/ 2664950 h 5852096"/>
              <a:gd name="connsiteX1181" fmla="*/ 5374487 w 12188896"/>
              <a:gd name="connsiteY1181" fmla="*/ 2672043 h 5852096"/>
              <a:gd name="connsiteX1182" fmla="*/ 5399758 w 12188896"/>
              <a:gd name="connsiteY1182" fmla="*/ 2690600 h 5852096"/>
              <a:gd name="connsiteX1183" fmla="*/ 5353333 w 12188896"/>
              <a:gd name="connsiteY1183" fmla="*/ 2680340 h 5852096"/>
              <a:gd name="connsiteX1184" fmla="*/ 5218873 w 12188896"/>
              <a:gd name="connsiteY1184" fmla="*/ 2630685 h 5852096"/>
              <a:gd name="connsiteX1185" fmla="*/ 5178718 w 12188896"/>
              <a:gd name="connsiteY1185" fmla="*/ 2607695 h 5852096"/>
              <a:gd name="connsiteX1186" fmla="*/ 5226663 w 12188896"/>
              <a:gd name="connsiteY1186" fmla="*/ 2613522 h 5852096"/>
              <a:gd name="connsiteX1187" fmla="*/ 5264538 w 12188896"/>
              <a:gd name="connsiteY1187" fmla="*/ 2640059 h 5852096"/>
              <a:gd name="connsiteX1188" fmla="*/ 5218873 w 12188896"/>
              <a:gd name="connsiteY1188" fmla="*/ 2630749 h 5852096"/>
              <a:gd name="connsiteX1189" fmla="*/ 5069972 w 12188896"/>
              <a:gd name="connsiteY1189" fmla="*/ 2576977 h 5852096"/>
              <a:gd name="connsiteX1190" fmla="*/ 5036214 w 12188896"/>
              <a:gd name="connsiteY1190" fmla="*/ 2558483 h 5852096"/>
              <a:gd name="connsiteX1191" fmla="*/ 5084349 w 12188896"/>
              <a:gd name="connsiteY1191" fmla="*/ 2563360 h 5852096"/>
              <a:gd name="connsiteX1192" fmla="*/ 5116713 w 12188896"/>
              <a:gd name="connsiteY1192" fmla="*/ 2585021 h 5852096"/>
              <a:gd name="connsiteX1193" fmla="*/ 5070036 w 12188896"/>
              <a:gd name="connsiteY1193" fmla="*/ 2577041 h 5852096"/>
              <a:gd name="connsiteX1194" fmla="*/ 4926075 w 12188896"/>
              <a:gd name="connsiteY1194" fmla="*/ 2529919 h 5852096"/>
              <a:gd name="connsiteX1195" fmla="*/ 4893711 w 12188896"/>
              <a:gd name="connsiteY1195" fmla="*/ 2513135 h 5852096"/>
              <a:gd name="connsiteX1196" fmla="*/ 4942162 w 12188896"/>
              <a:gd name="connsiteY1196" fmla="*/ 2517126 h 5852096"/>
              <a:gd name="connsiteX1197" fmla="*/ 4973450 w 12188896"/>
              <a:gd name="connsiteY1197" fmla="*/ 2537076 h 5852096"/>
              <a:gd name="connsiteX1198" fmla="*/ 4926075 w 12188896"/>
              <a:gd name="connsiteY1198" fmla="*/ 2529919 h 5852096"/>
              <a:gd name="connsiteX1199" fmla="*/ 4783571 w 12188896"/>
              <a:gd name="connsiteY1199" fmla="*/ 2486471 h 5852096"/>
              <a:gd name="connsiteX1200" fmla="*/ 4751777 w 12188896"/>
              <a:gd name="connsiteY1200" fmla="*/ 2470701 h 5852096"/>
              <a:gd name="connsiteX1201" fmla="*/ 4799722 w 12188896"/>
              <a:gd name="connsiteY1201" fmla="*/ 2473931 h 5852096"/>
              <a:gd name="connsiteX1202" fmla="*/ 4830502 w 12188896"/>
              <a:gd name="connsiteY1202" fmla="*/ 2492678 h 5852096"/>
              <a:gd name="connsiteX1203" fmla="*/ 4783571 w 12188896"/>
              <a:gd name="connsiteY1203" fmla="*/ 2486408 h 5852096"/>
              <a:gd name="connsiteX1204" fmla="*/ 4640877 w 12188896"/>
              <a:gd name="connsiteY1204" fmla="*/ 2445557 h 5852096"/>
              <a:gd name="connsiteX1205" fmla="*/ 4317488 w 12188896"/>
              <a:gd name="connsiteY1205" fmla="*/ 2241491 h 5852096"/>
              <a:gd name="connsiteX1206" fmla="*/ 4348839 w 12188896"/>
              <a:gd name="connsiteY1206" fmla="*/ 2188670 h 5852096"/>
              <a:gd name="connsiteX1207" fmla="*/ 4686542 w 12188896"/>
              <a:gd name="connsiteY1207" fmla="*/ 2450877 h 5852096"/>
              <a:gd name="connsiteX1208" fmla="*/ 4640877 w 12188896"/>
              <a:gd name="connsiteY1208" fmla="*/ 2445494 h 5852096"/>
              <a:gd name="connsiteX1209" fmla="*/ 3367146 w 12188896"/>
              <a:gd name="connsiteY1209" fmla="*/ 1201213 h 5852096"/>
              <a:gd name="connsiteX1210" fmla="*/ 3435991 w 12188896"/>
              <a:gd name="connsiteY1210" fmla="*/ 1171382 h 5852096"/>
              <a:gd name="connsiteX1211" fmla="*/ 3495779 w 12188896"/>
              <a:gd name="connsiteY1211" fmla="*/ 1225280 h 5852096"/>
              <a:gd name="connsiteX1212" fmla="*/ 3430101 w 12188896"/>
              <a:gd name="connsiteY1212" fmla="*/ 1259798 h 5852096"/>
              <a:gd name="connsiteX1213" fmla="*/ 3426681 w 12188896"/>
              <a:gd name="connsiteY1213" fmla="*/ 1261698 h 5852096"/>
              <a:gd name="connsiteX1214" fmla="*/ 3367209 w 12188896"/>
              <a:gd name="connsiteY1214" fmla="*/ 1201276 h 5852096"/>
              <a:gd name="connsiteX1215" fmla="*/ 3303494 w 12188896"/>
              <a:gd name="connsiteY1215" fmla="*/ 1144655 h 5852096"/>
              <a:gd name="connsiteX1216" fmla="*/ 3371389 w 12188896"/>
              <a:gd name="connsiteY1216" fmla="*/ 1120587 h 5852096"/>
              <a:gd name="connsiteX1217" fmla="*/ 3426110 w 12188896"/>
              <a:gd name="connsiteY1217" fmla="*/ 1163148 h 5852096"/>
              <a:gd name="connsiteX1218" fmla="*/ 3358089 w 12188896"/>
              <a:gd name="connsiteY1218" fmla="*/ 1192663 h 5852096"/>
              <a:gd name="connsiteX1219" fmla="*/ 3303494 w 12188896"/>
              <a:gd name="connsiteY1219" fmla="*/ 1144718 h 5852096"/>
              <a:gd name="connsiteX1220" fmla="*/ 3243959 w 12188896"/>
              <a:gd name="connsiteY1220" fmla="*/ 1098673 h 5852096"/>
              <a:gd name="connsiteX1221" fmla="*/ 3310587 w 12188896"/>
              <a:gd name="connsiteY1221" fmla="*/ 1079420 h 5852096"/>
              <a:gd name="connsiteX1222" fmla="*/ 3342635 w 12188896"/>
              <a:gd name="connsiteY1222" fmla="*/ 1100257 h 5852096"/>
              <a:gd name="connsiteX1223" fmla="*/ 3360495 w 12188896"/>
              <a:gd name="connsiteY1223" fmla="*/ 1112670 h 5852096"/>
              <a:gd name="connsiteX1224" fmla="*/ 3293740 w 12188896"/>
              <a:gd name="connsiteY1224" fmla="*/ 1136548 h 5852096"/>
              <a:gd name="connsiteX1225" fmla="*/ 3244022 w 12188896"/>
              <a:gd name="connsiteY1225" fmla="*/ 1098673 h 5852096"/>
              <a:gd name="connsiteX1226" fmla="*/ 3214445 w 12188896"/>
              <a:gd name="connsiteY1226" fmla="*/ 1078090 h 5852096"/>
              <a:gd name="connsiteX1227" fmla="*/ 3187907 w 12188896"/>
              <a:gd name="connsiteY1227" fmla="*/ 1060989 h 5852096"/>
              <a:gd name="connsiteX1228" fmla="*/ 3252446 w 12188896"/>
              <a:gd name="connsiteY1228" fmla="*/ 1045979 h 5852096"/>
              <a:gd name="connsiteX1229" fmla="*/ 3297667 w 12188896"/>
              <a:gd name="connsiteY1229" fmla="*/ 1071503 h 5852096"/>
              <a:gd name="connsiteX1230" fmla="*/ 3232685 w 12188896"/>
              <a:gd name="connsiteY1230" fmla="*/ 1090567 h 5852096"/>
              <a:gd name="connsiteX1231" fmla="*/ 3214508 w 12188896"/>
              <a:gd name="connsiteY1231" fmla="*/ 1078090 h 5852096"/>
              <a:gd name="connsiteX1232" fmla="*/ 3134643 w 12188896"/>
              <a:gd name="connsiteY1232" fmla="*/ 1030018 h 5852096"/>
              <a:gd name="connsiteX1233" fmla="*/ 3196521 w 12188896"/>
              <a:gd name="connsiteY1233" fmla="*/ 1018618 h 5852096"/>
              <a:gd name="connsiteX1234" fmla="*/ 3236422 w 12188896"/>
              <a:gd name="connsiteY1234" fmla="*/ 1037745 h 5852096"/>
              <a:gd name="connsiteX1235" fmla="*/ 3174227 w 12188896"/>
              <a:gd name="connsiteY1235" fmla="*/ 1052629 h 5852096"/>
              <a:gd name="connsiteX1236" fmla="*/ 3134643 w 12188896"/>
              <a:gd name="connsiteY1236" fmla="*/ 1030082 h 5852096"/>
              <a:gd name="connsiteX1237" fmla="*/ 3084038 w 12188896"/>
              <a:gd name="connsiteY1237" fmla="*/ 1004368 h 5852096"/>
              <a:gd name="connsiteX1238" fmla="*/ 3142559 w 12188896"/>
              <a:gd name="connsiteY1238" fmla="*/ 996007 h 5852096"/>
              <a:gd name="connsiteX1239" fmla="*/ 3176570 w 12188896"/>
              <a:gd name="connsiteY1239" fmla="*/ 1009814 h 5852096"/>
              <a:gd name="connsiteX1240" fmla="*/ 3117859 w 12188896"/>
              <a:gd name="connsiteY1240" fmla="*/ 1021088 h 5852096"/>
              <a:gd name="connsiteX1241" fmla="*/ 3084038 w 12188896"/>
              <a:gd name="connsiteY1241" fmla="*/ 1004368 h 5852096"/>
              <a:gd name="connsiteX1242" fmla="*/ 3035586 w 12188896"/>
              <a:gd name="connsiteY1242" fmla="*/ 982960 h 5852096"/>
              <a:gd name="connsiteX1243" fmla="*/ 3089928 w 12188896"/>
              <a:gd name="connsiteY1243" fmla="*/ 977197 h 5852096"/>
              <a:gd name="connsiteX1244" fmla="*/ 3117225 w 12188896"/>
              <a:gd name="connsiteY1244" fmla="*/ 986634 h 5852096"/>
              <a:gd name="connsiteX1245" fmla="*/ 3063074 w 12188896"/>
              <a:gd name="connsiteY1245" fmla="*/ 994804 h 5852096"/>
              <a:gd name="connsiteX1246" fmla="*/ 3035586 w 12188896"/>
              <a:gd name="connsiteY1246" fmla="*/ 982960 h 5852096"/>
              <a:gd name="connsiteX1247" fmla="*/ 2989099 w 12188896"/>
              <a:gd name="connsiteY1247" fmla="*/ 964910 h 5852096"/>
              <a:gd name="connsiteX1248" fmla="*/ 3037867 w 12188896"/>
              <a:gd name="connsiteY1248" fmla="*/ 961363 h 5852096"/>
              <a:gd name="connsiteX1249" fmla="*/ 3057817 w 12188896"/>
              <a:gd name="connsiteY1249" fmla="*/ 967126 h 5852096"/>
              <a:gd name="connsiteX1250" fmla="*/ 3009809 w 12188896"/>
              <a:gd name="connsiteY1250" fmla="*/ 972637 h 5852096"/>
              <a:gd name="connsiteX1251" fmla="*/ 2989099 w 12188896"/>
              <a:gd name="connsiteY1251" fmla="*/ 964846 h 5852096"/>
              <a:gd name="connsiteX1252" fmla="*/ 2943244 w 12188896"/>
              <a:gd name="connsiteY1252" fmla="*/ 949203 h 5852096"/>
              <a:gd name="connsiteX1253" fmla="*/ 2984285 w 12188896"/>
              <a:gd name="connsiteY1253" fmla="*/ 947493 h 5852096"/>
              <a:gd name="connsiteX1254" fmla="*/ 2996952 w 12188896"/>
              <a:gd name="connsiteY1254" fmla="*/ 950533 h 5852096"/>
              <a:gd name="connsiteX1255" fmla="*/ 2957558 w 12188896"/>
              <a:gd name="connsiteY1255" fmla="*/ 953826 h 5852096"/>
              <a:gd name="connsiteX1256" fmla="*/ 2943244 w 12188896"/>
              <a:gd name="connsiteY1256" fmla="*/ 949139 h 5852096"/>
              <a:gd name="connsiteX1257" fmla="*/ 2900936 w 12188896"/>
              <a:gd name="connsiteY1257" fmla="*/ 936536 h 5852096"/>
              <a:gd name="connsiteX1258" fmla="*/ 2931337 w 12188896"/>
              <a:gd name="connsiteY1258" fmla="*/ 936156 h 5852096"/>
              <a:gd name="connsiteX1259" fmla="*/ 2932540 w 12188896"/>
              <a:gd name="connsiteY1259" fmla="*/ 936409 h 5852096"/>
              <a:gd name="connsiteX1260" fmla="*/ 2905750 w 12188896"/>
              <a:gd name="connsiteY1260" fmla="*/ 937929 h 5852096"/>
              <a:gd name="connsiteX1261" fmla="*/ 2900936 w 12188896"/>
              <a:gd name="connsiteY1261" fmla="*/ 936599 h 5852096"/>
              <a:gd name="connsiteX1262" fmla="*/ 3326865 w 12188896"/>
              <a:gd name="connsiteY1262" fmla="*/ 964403 h 5852096"/>
              <a:gd name="connsiteX1263" fmla="*/ 3328891 w 12188896"/>
              <a:gd name="connsiteY1263" fmla="*/ 964783 h 5852096"/>
              <a:gd name="connsiteX1264" fmla="*/ 3306090 w 12188896"/>
              <a:gd name="connsiteY1264" fmla="*/ 966366 h 5852096"/>
              <a:gd name="connsiteX1265" fmla="*/ 3300517 w 12188896"/>
              <a:gd name="connsiteY1265" fmla="*/ 964846 h 5852096"/>
              <a:gd name="connsiteX1266" fmla="*/ 3326928 w 12188896"/>
              <a:gd name="connsiteY1266" fmla="*/ 964403 h 5852096"/>
              <a:gd name="connsiteX1267" fmla="*/ 3453535 w 12188896"/>
              <a:gd name="connsiteY1267" fmla="*/ 973017 h 5852096"/>
              <a:gd name="connsiteX1268" fmla="*/ 3458791 w 12188896"/>
              <a:gd name="connsiteY1268" fmla="*/ 973903 h 5852096"/>
              <a:gd name="connsiteX1269" fmla="*/ 3438651 w 12188896"/>
              <a:gd name="connsiteY1269" fmla="*/ 975423 h 5852096"/>
              <a:gd name="connsiteX1270" fmla="*/ 3430987 w 12188896"/>
              <a:gd name="connsiteY1270" fmla="*/ 973397 h 5852096"/>
              <a:gd name="connsiteX1271" fmla="*/ 3453471 w 12188896"/>
              <a:gd name="connsiteY1271" fmla="*/ 972953 h 5852096"/>
              <a:gd name="connsiteX1272" fmla="*/ 3580205 w 12188896"/>
              <a:gd name="connsiteY1272" fmla="*/ 981250 h 5852096"/>
              <a:gd name="connsiteX1273" fmla="*/ 3590148 w 12188896"/>
              <a:gd name="connsiteY1273" fmla="*/ 982897 h 5852096"/>
              <a:gd name="connsiteX1274" fmla="*/ 3571338 w 12188896"/>
              <a:gd name="connsiteY1274" fmla="*/ 984480 h 5852096"/>
              <a:gd name="connsiteX1275" fmla="*/ 3560507 w 12188896"/>
              <a:gd name="connsiteY1275" fmla="*/ 981694 h 5852096"/>
              <a:gd name="connsiteX1276" fmla="*/ 3580205 w 12188896"/>
              <a:gd name="connsiteY1276" fmla="*/ 981250 h 5852096"/>
              <a:gd name="connsiteX1277" fmla="*/ 3704912 w 12188896"/>
              <a:gd name="connsiteY1277" fmla="*/ 989294 h 5852096"/>
              <a:gd name="connsiteX1278" fmla="*/ 3720872 w 12188896"/>
              <a:gd name="connsiteY1278" fmla="*/ 991890 h 5852096"/>
              <a:gd name="connsiteX1279" fmla="*/ 3703772 w 12188896"/>
              <a:gd name="connsiteY1279" fmla="*/ 993537 h 5852096"/>
              <a:gd name="connsiteX1280" fmla="*/ 3689014 w 12188896"/>
              <a:gd name="connsiteY1280" fmla="*/ 989800 h 5852096"/>
              <a:gd name="connsiteX1281" fmla="*/ 3704975 w 12188896"/>
              <a:gd name="connsiteY1281" fmla="*/ 989294 h 5852096"/>
              <a:gd name="connsiteX1282" fmla="*/ 4220586 w 12188896"/>
              <a:gd name="connsiteY1282" fmla="*/ 1020011 h 5852096"/>
              <a:gd name="connsiteX1283" fmla="*/ 4265490 w 12188896"/>
              <a:gd name="connsiteY1283" fmla="*/ 1027611 h 5852096"/>
              <a:gd name="connsiteX1284" fmla="*/ 4246553 w 12188896"/>
              <a:gd name="connsiteY1284" fmla="*/ 1030968 h 5852096"/>
              <a:gd name="connsiteX1285" fmla="*/ 4207159 w 12188896"/>
              <a:gd name="connsiteY1285" fmla="*/ 1021215 h 5852096"/>
              <a:gd name="connsiteX1286" fmla="*/ 4220649 w 12188896"/>
              <a:gd name="connsiteY1286" fmla="*/ 1020011 h 5852096"/>
              <a:gd name="connsiteX1287" fmla="*/ 8753919 w 12188896"/>
              <a:gd name="connsiteY1287" fmla="*/ 2645126 h 5852096"/>
              <a:gd name="connsiteX1288" fmla="*/ 8767916 w 12188896"/>
              <a:gd name="connsiteY1288" fmla="*/ 2665393 h 5852096"/>
              <a:gd name="connsiteX1289" fmla="*/ 8732068 w 12188896"/>
              <a:gd name="connsiteY1289" fmla="*/ 2625555 h 5852096"/>
              <a:gd name="connsiteX1290" fmla="*/ 8724152 w 12188896"/>
              <a:gd name="connsiteY1290" fmla="*/ 2616562 h 5852096"/>
              <a:gd name="connsiteX1291" fmla="*/ 8711802 w 12188896"/>
              <a:gd name="connsiteY1291" fmla="*/ 2596801 h 5852096"/>
              <a:gd name="connsiteX1292" fmla="*/ 8753919 w 12188896"/>
              <a:gd name="connsiteY1292" fmla="*/ 2645126 h 5852096"/>
              <a:gd name="connsiteX1293" fmla="*/ 8927458 w 12188896"/>
              <a:gd name="connsiteY1293" fmla="*/ 2855272 h 5852096"/>
              <a:gd name="connsiteX1294" fmla="*/ 8885783 w 12188896"/>
              <a:gd name="connsiteY1294" fmla="*/ 2818094 h 5852096"/>
              <a:gd name="connsiteX1295" fmla="*/ 8860449 w 12188896"/>
              <a:gd name="connsiteY1295" fmla="*/ 2779143 h 5852096"/>
              <a:gd name="connsiteX1296" fmla="*/ 8883249 w 12188896"/>
              <a:gd name="connsiteY1296" fmla="*/ 2799537 h 5852096"/>
              <a:gd name="connsiteX1297" fmla="*/ 8893890 w 12188896"/>
              <a:gd name="connsiteY1297" fmla="*/ 2808784 h 5852096"/>
              <a:gd name="connsiteX1298" fmla="*/ 8927458 w 12188896"/>
              <a:gd name="connsiteY1298" fmla="*/ 2855272 h 5852096"/>
              <a:gd name="connsiteX1299" fmla="*/ 9028287 w 12188896"/>
              <a:gd name="connsiteY1299" fmla="*/ 2951604 h 5852096"/>
              <a:gd name="connsiteX1300" fmla="*/ 9067491 w 12188896"/>
              <a:gd name="connsiteY1300" fmla="*/ 3002399 h 5852096"/>
              <a:gd name="connsiteX1301" fmla="*/ 9042727 w 12188896"/>
              <a:gd name="connsiteY1301" fmla="*/ 2985995 h 5852096"/>
              <a:gd name="connsiteX1302" fmla="*/ 9028287 w 12188896"/>
              <a:gd name="connsiteY1302" fmla="*/ 2976178 h 5852096"/>
              <a:gd name="connsiteX1303" fmla="*/ 8992249 w 12188896"/>
              <a:gd name="connsiteY1303" fmla="*/ 2923800 h 5852096"/>
              <a:gd name="connsiteX1304" fmla="*/ 9028223 w 12188896"/>
              <a:gd name="connsiteY1304" fmla="*/ 2951604 h 5852096"/>
              <a:gd name="connsiteX1305" fmla="*/ 9165597 w 12188896"/>
              <a:gd name="connsiteY1305" fmla="*/ 3084481 h 5852096"/>
              <a:gd name="connsiteX1306" fmla="*/ 9207589 w 12188896"/>
              <a:gd name="connsiteY1306" fmla="*/ 3134769 h 5852096"/>
              <a:gd name="connsiteX1307" fmla="*/ 9165344 w 12188896"/>
              <a:gd name="connsiteY1307" fmla="*/ 3110955 h 5852096"/>
              <a:gd name="connsiteX1308" fmla="*/ 9126393 w 12188896"/>
              <a:gd name="connsiteY1308" fmla="*/ 3058007 h 5852096"/>
              <a:gd name="connsiteX1309" fmla="*/ 9165597 w 12188896"/>
              <a:gd name="connsiteY1309" fmla="*/ 3084481 h 5852096"/>
              <a:gd name="connsiteX1310" fmla="*/ 9306138 w 12188896"/>
              <a:gd name="connsiteY1310" fmla="*/ 3205641 h 5852096"/>
              <a:gd name="connsiteX1311" fmla="*/ 9351549 w 12188896"/>
              <a:gd name="connsiteY1311" fmla="*/ 3254979 h 5852096"/>
              <a:gd name="connsiteX1312" fmla="*/ 9305125 w 12188896"/>
              <a:gd name="connsiteY1312" fmla="*/ 3234269 h 5852096"/>
              <a:gd name="connsiteX1313" fmla="*/ 9263070 w 12188896"/>
              <a:gd name="connsiteY1313" fmla="*/ 3181447 h 5852096"/>
              <a:gd name="connsiteX1314" fmla="*/ 9285427 w 12188896"/>
              <a:gd name="connsiteY1314" fmla="*/ 3193987 h 5852096"/>
              <a:gd name="connsiteX1315" fmla="*/ 9306138 w 12188896"/>
              <a:gd name="connsiteY1315" fmla="*/ 3205641 h 5852096"/>
              <a:gd name="connsiteX1316" fmla="*/ 9449782 w 12188896"/>
              <a:gd name="connsiteY1316" fmla="*/ 3312234 h 5852096"/>
              <a:gd name="connsiteX1317" fmla="*/ 9498233 w 12188896"/>
              <a:gd name="connsiteY1317" fmla="*/ 3359102 h 5852096"/>
              <a:gd name="connsiteX1318" fmla="*/ 9448452 w 12188896"/>
              <a:gd name="connsiteY1318" fmla="*/ 3343901 h 5852096"/>
              <a:gd name="connsiteX1319" fmla="*/ 9403167 w 12188896"/>
              <a:gd name="connsiteY1319" fmla="*/ 3292220 h 5852096"/>
              <a:gd name="connsiteX1320" fmla="*/ 9449782 w 12188896"/>
              <a:gd name="connsiteY1320" fmla="*/ 3312171 h 5852096"/>
              <a:gd name="connsiteX1321" fmla="*/ 9594756 w 12188896"/>
              <a:gd name="connsiteY1321" fmla="*/ 3399826 h 5852096"/>
              <a:gd name="connsiteX1322" fmla="*/ 9646121 w 12188896"/>
              <a:gd name="connsiteY1322" fmla="*/ 3442641 h 5852096"/>
              <a:gd name="connsiteX1323" fmla="*/ 9593806 w 12188896"/>
              <a:gd name="connsiteY1323" fmla="*/ 3435737 h 5852096"/>
              <a:gd name="connsiteX1324" fmla="*/ 9590006 w 12188896"/>
              <a:gd name="connsiteY1324" fmla="*/ 3431874 h 5852096"/>
              <a:gd name="connsiteX1325" fmla="*/ 9545291 w 12188896"/>
              <a:gd name="connsiteY1325" fmla="*/ 3386653 h 5852096"/>
              <a:gd name="connsiteX1326" fmla="*/ 9594756 w 12188896"/>
              <a:gd name="connsiteY1326" fmla="*/ 3399826 h 5852096"/>
              <a:gd name="connsiteX1327" fmla="*/ 9738716 w 12188896"/>
              <a:gd name="connsiteY1327" fmla="*/ 3464618 h 5852096"/>
              <a:gd name="connsiteX1328" fmla="*/ 9792045 w 12188896"/>
              <a:gd name="connsiteY1328" fmla="*/ 3501353 h 5852096"/>
              <a:gd name="connsiteX1329" fmla="*/ 9739223 w 12188896"/>
              <a:gd name="connsiteY1329" fmla="*/ 3505533 h 5852096"/>
              <a:gd name="connsiteX1330" fmla="*/ 9687922 w 12188896"/>
              <a:gd name="connsiteY1330" fmla="*/ 3460628 h 5852096"/>
              <a:gd name="connsiteX1331" fmla="*/ 9738716 w 12188896"/>
              <a:gd name="connsiteY1331" fmla="*/ 3464681 h 5852096"/>
              <a:gd name="connsiteX1332" fmla="*/ 10505831 w 12188896"/>
              <a:gd name="connsiteY1332" fmla="*/ 3373796 h 5852096"/>
              <a:gd name="connsiteX1333" fmla="*/ 10453073 w 12188896"/>
              <a:gd name="connsiteY1333" fmla="*/ 3433584 h 5852096"/>
              <a:gd name="connsiteX1334" fmla="*/ 10398478 w 12188896"/>
              <a:gd name="connsiteY1334" fmla="*/ 3443337 h 5852096"/>
              <a:gd name="connsiteX1335" fmla="*/ 10454022 w 12188896"/>
              <a:gd name="connsiteY1335" fmla="*/ 3392606 h 5852096"/>
              <a:gd name="connsiteX1336" fmla="*/ 10505831 w 12188896"/>
              <a:gd name="connsiteY1336" fmla="*/ 3373796 h 5852096"/>
              <a:gd name="connsiteX1337" fmla="*/ 10651818 w 12188896"/>
              <a:gd name="connsiteY1337" fmla="*/ 3250419 h 5852096"/>
              <a:gd name="connsiteX1338" fmla="*/ 10602543 w 12188896"/>
              <a:gd name="connsiteY1338" fmla="*/ 3320278 h 5852096"/>
              <a:gd name="connsiteX1339" fmla="*/ 10551749 w 12188896"/>
              <a:gd name="connsiteY1339" fmla="*/ 3341432 h 5852096"/>
              <a:gd name="connsiteX1340" fmla="*/ 10604127 w 12188896"/>
              <a:gd name="connsiteY1340" fmla="*/ 3279300 h 5852096"/>
              <a:gd name="connsiteX1341" fmla="*/ 10651881 w 12188896"/>
              <a:gd name="connsiteY1341" fmla="*/ 3250419 h 5852096"/>
              <a:gd name="connsiteX1342" fmla="*/ 10792928 w 12188896"/>
              <a:gd name="connsiteY1342" fmla="*/ 3093918 h 5852096"/>
              <a:gd name="connsiteX1343" fmla="*/ 10747200 w 12188896"/>
              <a:gd name="connsiteY1343" fmla="*/ 3173087 h 5852096"/>
              <a:gd name="connsiteX1344" fmla="*/ 10700206 w 12188896"/>
              <a:gd name="connsiteY1344" fmla="*/ 3203931 h 5852096"/>
              <a:gd name="connsiteX1345" fmla="*/ 10749164 w 12188896"/>
              <a:gd name="connsiteY1345" fmla="*/ 3131539 h 5852096"/>
              <a:gd name="connsiteX1346" fmla="*/ 10792928 w 12188896"/>
              <a:gd name="connsiteY1346" fmla="*/ 3093918 h 5852096"/>
              <a:gd name="connsiteX1347" fmla="*/ 10898381 w 12188896"/>
              <a:gd name="connsiteY1347" fmla="*/ 2938051 h 5852096"/>
              <a:gd name="connsiteX1348" fmla="*/ 10932899 w 12188896"/>
              <a:gd name="connsiteY1348" fmla="*/ 2897326 h 5852096"/>
              <a:gd name="connsiteX1349" fmla="*/ 10890147 w 12188896"/>
              <a:gd name="connsiteY1349" fmla="*/ 2986122 h 5852096"/>
              <a:gd name="connsiteX1350" fmla="*/ 10845306 w 12188896"/>
              <a:gd name="connsiteY1350" fmla="*/ 3029126 h 5852096"/>
              <a:gd name="connsiteX1351" fmla="*/ 10892048 w 12188896"/>
              <a:gd name="connsiteY1351" fmla="*/ 2945334 h 5852096"/>
              <a:gd name="connsiteX1352" fmla="*/ 10898381 w 12188896"/>
              <a:gd name="connsiteY1352" fmla="*/ 2938114 h 5852096"/>
              <a:gd name="connsiteX1353" fmla="*/ 3956985 w 12188896"/>
              <a:gd name="connsiteY1353" fmla="*/ 1004684 h 5852096"/>
              <a:gd name="connsiteX1354" fmla="*/ 3988146 w 12188896"/>
              <a:gd name="connsiteY1354" fmla="*/ 1009624 h 5852096"/>
              <a:gd name="connsiteX1355" fmla="*/ 3971045 w 12188896"/>
              <a:gd name="connsiteY1355" fmla="*/ 1011841 h 5852096"/>
              <a:gd name="connsiteX1356" fmla="*/ 3945015 w 12188896"/>
              <a:gd name="connsiteY1356" fmla="*/ 1005381 h 5852096"/>
              <a:gd name="connsiteX1357" fmla="*/ 3957048 w 12188896"/>
              <a:gd name="connsiteY1357" fmla="*/ 1004684 h 5852096"/>
              <a:gd name="connsiteX1358" fmla="*/ 4659561 w 12188896"/>
              <a:gd name="connsiteY1358" fmla="*/ 1071819 h 5852096"/>
              <a:gd name="connsiteX1359" fmla="*/ 4625297 w 12188896"/>
              <a:gd name="connsiteY1359" fmla="*/ 1083600 h 5852096"/>
              <a:gd name="connsiteX1360" fmla="*/ 4554615 w 12188896"/>
              <a:gd name="connsiteY1360" fmla="*/ 1058899 h 5852096"/>
              <a:gd name="connsiteX1361" fmla="*/ 4584382 w 12188896"/>
              <a:gd name="connsiteY1361" fmla="*/ 1052249 h 5852096"/>
              <a:gd name="connsiteX1362" fmla="*/ 4659561 w 12188896"/>
              <a:gd name="connsiteY1362" fmla="*/ 1071819 h 5852096"/>
              <a:gd name="connsiteX1363" fmla="*/ 4736576 w 12188896"/>
              <a:gd name="connsiteY1363" fmla="*/ 1062762 h 5852096"/>
              <a:gd name="connsiteX1364" fmla="*/ 4816632 w 12188896"/>
              <a:gd name="connsiteY1364" fmla="*/ 1085690 h 5852096"/>
              <a:gd name="connsiteX1365" fmla="*/ 4780784 w 12188896"/>
              <a:gd name="connsiteY1365" fmla="*/ 1100447 h 5852096"/>
              <a:gd name="connsiteX1366" fmla="*/ 4704339 w 12188896"/>
              <a:gd name="connsiteY1366" fmla="*/ 1071566 h 5852096"/>
              <a:gd name="connsiteX1367" fmla="*/ 4736640 w 12188896"/>
              <a:gd name="connsiteY1367" fmla="*/ 1062762 h 5852096"/>
              <a:gd name="connsiteX1368" fmla="*/ 8489369 w 12188896"/>
              <a:gd name="connsiteY1368" fmla="*/ 2284369 h 5852096"/>
              <a:gd name="connsiteX1369" fmla="*/ 8503746 w 12188896"/>
              <a:gd name="connsiteY1369" fmla="*/ 2305586 h 5852096"/>
              <a:gd name="connsiteX1370" fmla="*/ 8547004 w 12188896"/>
              <a:gd name="connsiteY1370" fmla="*/ 2368605 h 5852096"/>
              <a:gd name="connsiteX1371" fmla="*/ 7891676 w 12188896"/>
              <a:gd name="connsiteY1371" fmla="*/ 1919116 h 5852096"/>
              <a:gd name="connsiteX1372" fmla="*/ 7613129 w 12188896"/>
              <a:gd name="connsiteY1372" fmla="*/ 1991381 h 5852096"/>
              <a:gd name="connsiteX1373" fmla="*/ 7357888 w 12188896"/>
              <a:gd name="connsiteY1373" fmla="*/ 2160929 h 5852096"/>
              <a:gd name="connsiteX1374" fmla="*/ 7357128 w 12188896"/>
              <a:gd name="connsiteY1374" fmla="*/ 2161499 h 5852096"/>
              <a:gd name="connsiteX1375" fmla="*/ 7132352 w 12188896"/>
              <a:gd name="connsiteY1375" fmla="*/ 2310843 h 5852096"/>
              <a:gd name="connsiteX1376" fmla="*/ 6756775 w 12188896"/>
              <a:gd name="connsiteY1376" fmla="*/ 2478998 h 5852096"/>
              <a:gd name="connsiteX1377" fmla="*/ 6733278 w 12188896"/>
              <a:gd name="connsiteY1377" fmla="*/ 2364678 h 5852096"/>
              <a:gd name="connsiteX1378" fmla="*/ 7081747 w 12188896"/>
              <a:gd name="connsiteY1378" fmla="*/ 2189683 h 5852096"/>
              <a:gd name="connsiteX1379" fmla="*/ 7296769 w 12188896"/>
              <a:gd name="connsiteY1379" fmla="*/ 2039643 h 5852096"/>
              <a:gd name="connsiteX1380" fmla="*/ 7297213 w 12188896"/>
              <a:gd name="connsiteY1380" fmla="*/ 2039263 h 5852096"/>
              <a:gd name="connsiteX1381" fmla="*/ 7559421 w 12188896"/>
              <a:gd name="connsiteY1381" fmla="*/ 1859264 h 5852096"/>
              <a:gd name="connsiteX1382" fmla="*/ 7831698 w 12188896"/>
              <a:gd name="connsiteY1382" fmla="*/ 1789026 h 5852096"/>
              <a:gd name="connsiteX1383" fmla="*/ 8489369 w 12188896"/>
              <a:gd name="connsiteY1383" fmla="*/ 2284369 h 5852096"/>
              <a:gd name="connsiteX1384" fmla="*/ 10087819 w 12188896"/>
              <a:gd name="connsiteY1384" fmla="*/ 3543914 h 5852096"/>
              <a:gd name="connsiteX1385" fmla="*/ 10088262 w 12188896"/>
              <a:gd name="connsiteY1385" fmla="*/ 3544104 h 5852096"/>
              <a:gd name="connsiteX1386" fmla="*/ 10113153 w 12188896"/>
              <a:gd name="connsiteY1386" fmla="*/ 3553414 h 5852096"/>
              <a:gd name="connsiteX1387" fmla="*/ 10144631 w 12188896"/>
              <a:gd name="connsiteY1387" fmla="*/ 3564498 h 5852096"/>
              <a:gd name="connsiteX1388" fmla="*/ 10132533 w 12188896"/>
              <a:gd name="connsiteY1388" fmla="*/ 3573871 h 5852096"/>
              <a:gd name="connsiteX1389" fmla="*/ 10131204 w 12188896"/>
              <a:gd name="connsiteY1389" fmla="*/ 3574948 h 5852096"/>
              <a:gd name="connsiteX1390" fmla="*/ 10091556 w 12188896"/>
              <a:gd name="connsiteY1390" fmla="*/ 3605475 h 5852096"/>
              <a:gd name="connsiteX1391" fmla="*/ 10048425 w 12188896"/>
              <a:gd name="connsiteY1391" fmla="*/ 3581978 h 5852096"/>
              <a:gd name="connsiteX1392" fmla="*/ 10034175 w 12188896"/>
              <a:gd name="connsiteY1392" fmla="*/ 3573745 h 5852096"/>
              <a:gd name="connsiteX1393" fmla="*/ 10059952 w 12188896"/>
              <a:gd name="connsiteY1393" fmla="*/ 3559494 h 5852096"/>
              <a:gd name="connsiteX1394" fmla="*/ 10062865 w 12188896"/>
              <a:gd name="connsiteY1394" fmla="*/ 3557911 h 5852096"/>
              <a:gd name="connsiteX1395" fmla="*/ 10087756 w 12188896"/>
              <a:gd name="connsiteY1395" fmla="*/ 3544104 h 5852096"/>
              <a:gd name="connsiteX1396" fmla="*/ 9608246 w 12188896"/>
              <a:gd name="connsiteY1396" fmla="*/ 4300515 h 5852096"/>
              <a:gd name="connsiteX1397" fmla="*/ 9540604 w 12188896"/>
              <a:gd name="connsiteY1397" fmla="*/ 4192528 h 5852096"/>
              <a:gd name="connsiteX1398" fmla="*/ 9642257 w 12188896"/>
              <a:gd name="connsiteY1398" fmla="*/ 4205829 h 5852096"/>
              <a:gd name="connsiteX1399" fmla="*/ 9717626 w 12188896"/>
              <a:gd name="connsiteY1399" fmla="*/ 4309255 h 5852096"/>
              <a:gd name="connsiteX1400" fmla="*/ 9608246 w 12188896"/>
              <a:gd name="connsiteY1400" fmla="*/ 4300515 h 5852096"/>
              <a:gd name="connsiteX1401" fmla="*/ 7140205 w 12188896"/>
              <a:gd name="connsiteY1401" fmla="*/ 4017723 h 5852096"/>
              <a:gd name="connsiteX1402" fmla="*/ 7116265 w 12188896"/>
              <a:gd name="connsiteY1402" fmla="*/ 3967689 h 5852096"/>
              <a:gd name="connsiteX1403" fmla="*/ 7260415 w 12188896"/>
              <a:gd name="connsiteY1403" fmla="*/ 4048504 h 5852096"/>
              <a:gd name="connsiteX1404" fmla="*/ 7936454 w 12188896"/>
              <a:gd name="connsiteY1404" fmla="*/ 4186068 h 5852096"/>
              <a:gd name="connsiteX1405" fmla="*/ 8462451 w 12188896"/>
              <a:gd name="connsiteY1405" fmla="*/ 4019750 h 5852096"/>
              <a:gd name="connsiteX1406" fmla="*/ 8724152 w 12188896"/>
              <a:gd name="connsiteY1406" fmla="*/ 3944001 h 5852096"/>
              <a:gd name="connsiteX1407" fmla="*/ 9283210 w 12188896"/>
              <a:gd name="connsiteY1407" fmla="*/ 4023867 h 5852096"/>
              <a:gd name="connsiteX1408" fmla="*/ 9456622 w 12188896"/>
              <a:gd name="connsiteY1408" fmla="*/ 4067315 h 5852096"/>
              <a:gd name="connsiteX1409" fmla="*/ 9514193 w 12188896"/>
              <a:gd name="connsiteY1409" fmla="*/ 4174224 h 5852096"/>
              <a:gd name="connsiteX1410" fmla="*/ 9328432 w 12188896"/>
              <a:gd name="connsiteY1410" fmla="*/ 4135716 h 5852096"/>
              <a:gd name="connsiteX1411" fmla="*/ 8782167 w 12188896"/>
              <a:gd name="connsiteY1411" fmla="*/ 4074218 h 5852096"/>
              <a:gd name="connsiteX1412" fmla="*/ 8516476 w 12188896"/>
              <a:gd name="connsiteY1412" fmla="*/ 4151740 h 5852096"/>
              <a:gd name="connsiteX1413" fmla="*/ 7992885 w 12188896"/>
              <a:gd name="connsiteY1413" fmla="*/ 4305645 h 5852096"/>
              <a:gd name="connsiteX1414" fmla="*/ 7140205 w 12188896"/>
              <a:gd name="connsiteY1414" fmla="*/ 4017850 h 5852096"/>
              <a:gd name="connsiteX1415" fmla="*/ 7048053 w 12188896"/>
              <a:gd name="connsiteY1415" fmla="*/ 3906254 h 5852096"/>
              <a:gd name="connsiteX1416" fmla="*/ 7037476 w 12188896"/>
              <a:gd name="connsiteY1416" fmla="*/ 3885416 h 5852096"/>
              <a:gd name="connsiteX1417" fmla="*/ 7021769 w 12188896"/>
              <a:gd name="connsiteY1417" fmla="*/ 3853559 h 5852096"/>
              <a:gd name="connsiteX1418" fmla="*/ 7061543 w 12188896"/>
              <a:gd name="connsiteY1418" fmla="*/ 3876423 h 5852096"/>
              <a:gd name="connsiteX1419" fmla="*/ 7085928 w 12188896"/>
              <a:gd name="connsiteY1419" fmla="*/ 3932854 h 5852096"/>
              <a:gd name="connsiteX1420" fmla="*/ 7048053 w 12188896"/>
              <a:gd name="connsiteY1420" fmla="*/ 3906190 h 5852096"/>
              <a:gd name="connsiteX1421" fmla="*/ 6951847 w 12188896"/>
              <a:gd name="connsiteY1421" fmla="*/ 3793454 h 5852096"/>
              <a:gd name="connsiteX1422" fmla="*/ 6923663 w 12188896"/>
              <a:gd name="connsiteY1422" fmla="*/ 3741202 h 5852096"/>
              <a:gd name="connsiteX1423" fmla="*/ 6963691 w 12188896"/>
              <a:gd name="connsiteY1423" fmla="*/ 3762800 h 5852096"/>
              <a:gd name="connsiteX1424" fmla="*/ 6989848 w 12188896"/>
              <a:gd name="connsiteY1424" fmla="*/ 3818598 h 5852096"/>
              <a:gd name="connsiteX1425" fmla="*/ 6951847 w 12188896"/>
              <a:gd name="connsiteY1425" fmla="*/ 3793517 h 5852096"/>
              <a:gd name="connsiteX1426" fmla="*/ 6851777 w 12188896"/>
              <a:gd name="connsiteY1426" fmla="*/ 3682364 h 5852096"/>
              <a:gd name="connsiteX1427" fmla="*/ 6821313 w 12188896"/>
              <a:gd name="connsiteY1427" fmla="*/ 3630619 h 5852096"/>
              <a:gd name="connsiteX1428" fmla="*/ 6861911 w 12188896"/>
              <a:gd name="connsiteY1428" fmla="*/ 3651013 h 5852096"/>
              <a:gd name="connsiteX1429" fmla="*/ 6889968 w 12188896"/>
              <a:gd name="connsiteY1429" fmla="*/ 3706052 h 5852096"/>
              <a:gd name="connsiteX1430" fmla="*/ 6851777 w 12188896"/>
              <a:gd name="connsiteY1430" fmla="*/ 3682301 h 5852096"/>
              <a:gd name="connsiteX1431" fmla="*/ 6747085 w 12188896"/>
              <a:gd name="connsiteY1431" fmla="*/ 3573174 h 5852096"/>
              <a:gd name="connsiteX1432" fmla="*/ 6714340 w 12188896"/>
              <a:gd name="connsiteY1432" fmla="*/ 3522317 h 5852096"/>
              <a:gd name="connsiteX1433" fmla="*/ 6755762 w 12188896"/>
              <a:gd name="connsiteY1433" fmla="*/ 3541760 h 5852096"/>
              <a:gd name="connsiteX1434" fmla="*/ 6785783 w 12188896"/>
              <a:gd name="connsiteY1434" fmla="*/ 3595722 h 5852096"/>
              <a:gd name="connsiteX1435" fmla="*/ 6747148 w 12188896"/>
              <a:gd name="connsiteY1435" fmla="*/ 3573174 h 5852096"/>
              <a:gd name="connsiteX1436" fmla="*/ 6637959 w 12188896"/>
              <a:gd name="connsiteY1436" fmla="*/ 3467215 h 5852096"/>
              <a:gd name="connsiteX1437" fmla="*/ 6602427 w 12188896"/>
              <a:gd name="connsiteY1437" fmla="*/ 3416800 h 5852096"/>
              <a:gd name="connsiteX1438" fmla="*/ 6644989 w 12188896"/>
              <a:gd name="connsiteY1438" fmla="*/ 3435357 h 5852096"/>
              <a:gd name="connsiteX1439" fmla="*/ 6677543 w 12188896"/>
              <a:gd name="connsiteY1439" fmla="*/ 3489002 h 5852096"/>
              <a:gd name="connsiteX1440" fmla="*/ 6637959 w 12188896"/>
              <a:gd name="connsiteY1440" fmla="*/ 3467215 h 5852096"/>
              <a:gd name="connsiteX1441" fmla="*/ 6521928 w 12188896"/>
              <a:gd name="connsiteY1441" fmla="*/ 3361952 h 5852096"/>
              <a:gd name="connsiteX1442" fmla="*/ 6484498 w 12188896"/>
              <a:gd name="connsiteY1442" fmla="*/ 3313437 h 5852096"/>
              <a:gd name="connsiteX1443" fmla="*/ 6528706 w 12188896"/>
              <a:gd name="connsiteY1443" fmla="*/ 3331298 h 5852096"/>
              <a:gd name="connsiteX1444" fmla="*/ 6563033 w 12188896"/>
              <a:gd name="connsiteY1444" fmla="*/ 3383169 h 5852096"/>
              <a:gd name="connsiteX1445" fmla="*/ 6521928 w 12188896"/>
              <a:gd name="connsiteY1445" fmla="*/ 3362015 h 5852096"/>
              <a:gd name="connsiteX1446" fmla="*/ 6399312 w 12188896"/>
              <a:gd name="connsiteY1446" fmla="*/ 3259159 h 5852096"/>
              <a:gd name="connsiteX1447" fmla="*/ 6360867 w 12188896"/>
              <a:gd name="connsiteY1447" fmla="*/ 3213621 h 5852096"/>
              <a:gd name="connsiteX1448" fmla="*/ 6407165 w 12188896"/>
              <a:gd name="connsiteY1448" fmla="*/ 3230975 h 5852096"/>
              <a:gd name="connsiteX1449" fmla="*/ 6442696 w 12188896"/>
              <a:gd name="connsiteY1449" fmla="*/ 3280186 h 5852096"/>
              <a:gd name="connsiteX1450" fmla="*/ 6399312 w 12188896"/>
              <a:gd name="connsiteY1450" fmla="*/ 3259222 h 5852096"/>
              <a:gd name="connsiteX1451" fmla="*/ 6269665 w 12188896"/>
              <a:gd name="connsiteY1451" fmla="*/ 3159343 h 5852096"/>
              <a:gd name="connsiteX1452" fmla="*/ 6231221 w 12188896"/>
              <a:gd name="connsiteY1452" fmla="*/ 3117669 h 5852096"/>
              <a:gd name="connsiteX1453" fmla="*/ 6280305 w 12188896"/>
              <a:gd name="connsiteY1453" fmla="*/ 3134769 h 5852096"/>
              <a:gd name="connsiteX1454" fmla="*/ 6316533 w 12188896"/>
              <a:gd name="connsiteY1454" fmla="*/ 3180814 h 5852096"/>
              <a:gd name="connsiteX1455" fmla="*/ 6269665 w 12188896"/>
              <a:gd name="connsiteY1455" fmla="*/ 3159406 h 5852096"/>
              <a:gd name="connsiteX1456" fmla="*/ 6133494 w 12188896"/>
              <a:gd name="connsiteY1456" fmla="*/ 3063707 h 5852096"/>
              <a:gd name="connsiteX1457" fmla="*/ 6095684 w 12188896"/>
              <a:gd name="connsiteY1457" fmla="*/ 3025959 h 5852096"/>
              <a:gd name="connsiteX1458" fmla="*/ 6096380 w 12188896"/>
              <a:gd name="connsiteY1458" fmla="*/ 3026213 h 5852096"/>
              <a:gd name="connsiteX1459" fmla="*/ 6147998 w 12188896"/>
              <a:gd name="connsiteY1459" fmla="*/ 3042680 h 5852096"/>
              <a:gd name="connsiteX1460" fmla="*/ 6184036 w 12188896"/>
              <a:gd name="connsiteY1460" fmla="*/ 3084924 h 5852096"/>
              <a:gd name="connsiteX1461" fmla="*/ 6172952 w 12188896"/>
              <a:gd name="connsiteY1461" fmla="*/ 3080364 h 5852096"/>
              <a:gd name="connsiteX1462" fmla="*/ 6133558 w 12188896"/>
              <a:gd name="connsiteY1462" fmla="*/ 3063770 h 5852096"/>
              <a:gd name="connsiteX1463" fmla="*/ 5994664 w 12188896"/>
              <a:gd name="connsiteY1463" fmla="*/ 2976052 h 5852096"/>
              <a:gd name="connsiteX1464" fmla="*/ 5956536 w 12188896"/>
              <a:gd name="connsiteY1464" fmla="*/ 2940711 h 5852096"/>
              <a:gd name="connsiteX1465" fmla="*/ 6011068 w 12188896"/>
              <a:gd name="connsiteY1465" fmla="*/ 2955721 h 5852096"/>
              <a:gd name="connsiteX1466" fmla="*/ 6046979 w 12188896"/>
              <a:gd name="connsiteY1466" fmla="*/ 2994799 h 5852096"/>
              <a:gd name="connsiteX1467" fmla="*/ 5994664 w 12188896"/>
              <a:gd name="connsiteY1467" fmla="*/ 2976052 h 5852096"/>
              <a:gd name="connsiteX1468" fmla="*/ 5855074 w 12188896"/>
              <a:gd name="connsiteY1468" fmla="*/ 2896439 h 5852096"/>
              <a:gd name="connsiteX1469" fmla="*/ 5854567 w 12188896"/>
              <a:gd name="connsiteY1469" fmla="*/ 2895996 h 5852096"/>
              <a:gd name="connsiteX1470" fmla="*/ 5854567 w 12188896"/>
              <a:gd name="connsiteY1470" fmla="*/ 2895996 h 5852096"/>
              <a:gd name="connsiteX1471" fmla="*/ 5816946 w 12188896"/>
              <a:gd name="connsiteY1471" fmla="*/ 2863568 h 5852096"/>
              <a:gd name="connsiteX1472" fmla="*/ 5872111 w 12188896"/>
              <a:gd name="connsiteY1472" fmla="*/ 2875982 h 5852096"/>
              <a:gd name="connsiteX1473" fmla="*/ 5908149 w 12188896"/>
              <a:gd name="connsiteY1473" fmla="*/ 2912653 h 5852096"/>
              <a:gd name="connsiteX1474" fmla="*/ 5855074 w 12188896"/>
              <a:gd name="connsiteY1474" fmla="*/ 2896439 h 5852096"/>
              <a:gd name="connsiteX1475" fmla="*/ 5714913 w 12188896"/>
              <a:gd name="connsiteY1475" fmla="*/ 2824111 h 5852096"/>
              <a:gd name="connsiteX1476" fmla="*/ 5676722 w 12188896"/>
              <a:gd name="connsiteY1476" fmla="*/ 2793393 h 5852096"/>
              <a:gd name="connsiteX1477" fmla="*/ 5732267 w 12188896"/>
              <a:gd name="connsiteY1477" fmla="*/ 2803400 h 5852096"/>
              <a:gd name="connsiteX1478" fmla="*/ 5744554 w 12188896"/>
              <a:gd name="connsiteY1478" fmla="*/ 2815307 h 5852096"/>
              <a:gd name="connsiteX1479" fmla="*/ 5768558 w 12188896"/>
              <a:gd name="connsiteY1479" fmla="*/ 2837918 h 5852096"/>
              <a:gd name="connsiteX1480" fmla="*/ 5714977 w 12188896"/>
              <a:gd name="connsiteY1480" fmla="*/ 2824047 h 5852096"/>
              <a:gd name="connsiteX1481" fmla="*/ 5574373 w 12188896"/>
              <a:gd name="connsiteY1481" fmla="*/ 2758242 h 5852096"/>
              <a:gd name="connsiteX1482" fmla="*/ 5554232 w 12188896"/>
              <a:gd name="connsiteY1482" fmla="*/ 2743232 h 5852096"/>
              <a:gd name="connsiteX1483" fmla="*/ 5535738 w 12188896"/>
              <a:gd name="connsiteY1483" fmla="*/ 2729045 h 5852096"/>
              <a:gd name="connsiteX1484" fmla="*/ 5591917 w 12188896"/>
              <a:gd name="connsiteY1484" fmla="*/ 2737215 h 5852096"/>
              <a:gd name="connsiteX1485" fmla="*/ 5628271 w 12188896"/>
              <a:gd name="connsiteY1485" fmla="*/ 2769959 h 5852096"/>
              <a:gd name="connsiteX1486" fmla="*/ 5574309 w 12188896"/>
              <a:gd name="connsiteY1486" fmla="*/ 2758242 h 5852096"/>
              <a:gd name="connsiteX1487" fmla="*/ 5432629 w 12188896"/>
              <a:gd name="connsiteY1487" fmla="*/ 2697314 h 5852096"/>
              <a:gd name="connsiteX1488" fmla="*/ 5402291 w 12188896"/>
              <a:gd name="connsiteY1488" fmla="*/ 2675843 h 5852096"/>
              <a:gd name="connsiteX1489" fmla="*/ 5457519 w 12188896"/>
              <a:gd name="connsiteY1489" fmla="*/ 2682177 h 5852096"/>
              <a:gd name="connsiteX1490" fmla="*/ 5487160 w 12188896"/>
              <a:gd name="connsiteY1490" fmla="*/ 2707448 h 5852096"/>
              <a:gd name="connsiteX1491" fmla="*/ 5432565 w 12188896"/>
              <a:gd name="connsiteY1491" fmla="*/ 2697314 h 5852096"/>
              <a:gd name="connsiteX1492" fmla="*/ 5298549 w 12188896"/>
              <a:gd name="connsiteY1492" fmla="*/ 2646329 h 5852096"/>
              <a:gd name="connsiteX1493" fmla="*/ 5254087 w 12188896"/>
              <a:gd name="connsiteY1493" fmla="*/ 2616372 h 5852096"/>
              <a:gd name="connsiteX1494" fmla="*/ 5310329 w 12188896"/>
              <a:gd name="connsiteY1494" fmla="*/ 2621248 h 5852096"/>
              <a:gd name="connsiteX1495" fmla="*/ 5352383 w 12188896"/>
              <a:gd name="connsiteY1495" fmla="*/ 2655133 h 5852096"/>
              <a:gd name="connsiteX1496" fmla="*/ 5298485 w 12188896"/>
              <a:gd name="connsiteY1496" fmla="*/ 2646329 h 5852096"/>
              <a:gd name="connsiteX1497" fmla="*/ 5149584 w 12188896"/>
              <a:gd name="connsiteY1497" fmla="*/ 2590024 h 5852096"/>
              <a:gd name="connsiteX1498" fmla="*/ 5111583 w 12188896"/>
              <a:gd name="connsiteY1498" fmla="*/ 2565640 h 5852096"/>
              <a:gd name="connsiteX1499" fmla="*/ 5168458 w 12188896"/>
              <a:gd name="connsiteY1499" fmla="*/ 2569377 h 5852096"/>
              <a:gd name="connsiteX1500" fmla="*/ 5204559 w 12188896"/>
              <a:gd name="connsiteY1500" fmla="*/ 2597308 h 5852096"/>
              <a:gd name="connsiteX1501" fmla="*/ 5149521 w 12188896"/>
              <a:gd name="connsiteY1501" fmla="*/ 2590024 h 5852096"/>
              <a:gd name="connsiteX1502" fmla="*/ 5006827 w 12188896"/>
              <a:gd name="connsiteY1502" fmla="*/ 2541446 h 5852096"/>
              <a:gd name="connsiteX1503" fmla="*/ 4970030 w 12188896"/>
              <a:gd name="connsiteY1503" fmla="*/ 2518899 h 5852096"/>
              <a:gd name="connsiteX1504" fmla="*/ 5026524 w 12188896"/>
              <a:gd name="connsiteY1504" fmla="*/ 2521559 h 5852096"/>
              <a:gd name="connsiteX1505" fmla="*/ 5061865 w 12188896"/>
              <a:gd name="connsiteY1505" fmla="*/ 2547590 h 5852096"/>
              <a:gd name="connsiteX1506" fmla="*/ 5006827 w 12188896"/>
              <a:gd name="connsiteY1506" fmla="*/ 2541446 h 5852096"/>
              <a:gd name="connsiteX1507" fmla="*/ 4863373 w 12188896"/>
              <a:gd name="connsiteY1507" fmla="*/ 2496478 h 5852096"/>
              <a:gd name="connsiteX1508" fmla="*/ 4827019 w 12188896"/>
              <a:gd name="connsiteY1508" fmla="*/ 2475324 h 5852096"/>
              <a:gd name="connsiteX1509" fmla="*/ 4884274 w 12188896"/>
              <a:gd name="connsiteY1509" fmla="*/ 2477225 h 5852096"/>
              <a:gd name="connsiteX1510" fmla="*/ 4919235 w 12188896"/>
              <a:gd name="connsiteY1510" fmla="*/ 2501799 h 5852096"/>
              <a:gd name="connsiteX1511" fmla="*/ 4863373 w 12188896"/>
              <a:gd name="connsiteY1511" fmla="*/ 2496542 h 5852096"/>
              <a:gd name="connsiteX1512" fmla="*/ 4720363 w 12188896"/>
              <a:gd name="connsiteY1512" fmla="*/ 2454170 h 5852096"/>
              <a:gd name="connsiteX1513" fmla="*/ 4355869 w 12188896"/>
              <a:gd name="connsiteY1513" fmla="*/ 2176510 h 5852096"/>
              <a:gd name="connsiteX1514" fmla="*/ 4394504 w 12188896"/>
              <a:gd name="connsiteY1514" fmla="*/ 2109691 h 5852096"/>
              <a:gd name="connsiteX1515" fmla="*/ 4618140 w 12188896"/>
              <a:gd name="connsiteY1515" fmla="*/ 2340104 h 5852096"/>
              <a:gd name="connsiteX1516" fmla="*/ 4775718 w 12188896"/>
              <a:gd name="connsiteY1516" fmla="*/ 2458414 h 5852096"/>
              <a:gd name="connsiteX1517" fmla="*/ 4720299 w 12188896"/>
              <a:gd name="connsiteY1517" fmla="*/ 2454107 h 5852096"/>
              <a:gd name="connsiteX1518" fmla="*/ 3638346 w 12188896"/>
              <a:gd name="connsiteY1518" fmla="*/ 992080 h 5852096"/>
              <a:gd name="connsiteX1519" fmla="*/ 3664694 w 12188896"/>
              <a:gd name="connsiteY1519" fmla="*/ 997844 h 5852096"/>
              <a:gd name="connsiteX1520" fmla="*/ 3631506 w 12188896"/>
              <a:gd name="connsiteY1520" fmla="*/ 1002024 h 5852096"/>
              <a:gd name="connsiteX1521" fmla="*/ 3605982 w 12188896"/>
              <a:gd name="connsiteY1521" fmla="*/ 994171 h 5852096"/>
              <a:gd name="connsiteX1522" fmla="*/ 3638346 w 12188896"/>
              <a:gd name="connsiteY1522" fmla="*/ 992080 h 5852096"/>
              <a:gd name="connsiteX1523" fmla="*/ 4074345 w 12188896"/>
              <a:gd name="connsiteY1523" fmla="*/ 1026725 h 5852096"/>
              <a:gd name="connsiteX1524" fmla="*/ 4048251 w 12188896"/>
              <a:gd name="connsiteY1524" fmla="*/ 1031475 h 5852096"/>
              <a:gd name="connsiteX1525" fmla="*/ 4042171 w 12188896"/>
              <a:gd name="connsiteY1525" fmla="*/ 1032615 h 5852096"/>
              <a:gd name="connsiteX1526" fmla="*/ 4001446 w 12188896"/>
              <a:gd name="connsiteY1526" fmla="*/ 1020075 h 5852096"/>
              <a:gd name="connsiteX1527" fmla="*/ 4029504 w 12188896"/>
              <a:gd name="connsiteY1527" fmla="*/ 1017035 h 5852096"/>
              <a:gd name="connsiteX1528" fmla="*/ 4074282 w 12188896"/>
              <a:gd name="connsiteY1528" fmla="*/ 1026661 h 5852096"/>
              <a:gd name="connsiteX1529" fmla="*/ 4164154 w 12188896"/>
              <a:gd name="connsiteY1529" fmla="*/ 1025838 h 5852096"/>
              <a:gd name="connsiteX1530" fmla="*/ 4215202 w 12188896"/>
              <a:gd name="connsiteY1530" fmla="*/ 1037048 h 5852096"/>
              <a:gd name="connsiteX1531" fmla="*/ 4183471 w 12188896"/>
              <a:gd name="connsiteY1531" fmla="*/ 1043762 h 5852096"/>
              <a:gd name="connsiteX1532" fmla="*/ 4168461 w 12188896"/>
              <a:gd name="connsiteY1532" fmla="*/ 1038822 h 5852096"/>
              <a:gd name="connsiteX1533" fmla="*/ 4136983 w 12188896"/>
              <a:gd name="connsiteY1533" fmla="*/ 1029322 h 5852096"/>
              <a:gd name="connsiteX1534" fmla="*/ 4164154 w 12188896"/>
              <a:gd name="connsiteY1534" fmla="*/ 1025838 h 5852096"/>
              <a:gd name="connsiteX1535" fmla="*/ 8815038 w 12188896"/>
              <a:gd name="connsiteY1535" fmla="*/ 2735125 h 5852096"/>
              <a:gd name="connsiteX1536" fmla="*/ 8843158 w 12188896"/>
              <a:gd name="connsiteY1536" fmla="*/ 2777559 h 5852096"/>
              <a:gd name="connsiteX1537" fmla="*/ 8803131 w 12188896"/>
              <a:gd name="connsiteY1537" fmla="*/ 2737722 h 5852096"/>
              <a:gd name="connsiteX1538" fmla="*/ 8789893 w 12188896"/>
              <a:gd name="connsiteY1538" fmla="*/ 2724231 h 5852096"/>
              <a:gd name="connsiteX1539" fmla="*/ 8763736 w 12188896"/>
              <a:gd name="connsiteY1539" fmla="*/ 2680973 h 5852096"/>
              <a:gd name="connsiteX1540" fmla="*/ 8815038 w 12188896"/>
              <a:gd name="connsiteY1540" fmla="*/ 2735125 h 5852096"/>
              <a:gd name="connsiteX1541" fmla="*/ 8956718 w 12188896"/>
              <a:gd name="connsiteY1541" fmla="*/ 2896503 h 5852096"/>
              <a:gd name="connsiteX1542" fmla="*/ 8995669 w 12188896"/>
              <a:gd name="connsiteY1542" fmla="*/ 2952428 h 5852096"/>
              <a:gd name="connsiteX1543" fmla="*/ 8945571 w 12188896"/>
              <a:gd name="connsiteY1543" fmla="*/ 2912400 h 5852096"/>
              <a:gd name="connsiteX1544" fmla="*/ 8913081 w 12188896"/>
              <a:gd name="connsiteY1544" fmla="*/ 2860845 h 5852096"/>
              <a:gd name="connsiteX1545" fmla="*/ 8956718 w 12188896"/>
              <a:gd name="connsiteY1545" fmla="*/ 2896566 h 5852096"/>
              <a:gd name="connsiteX1546" fmla="*/ 9092508 w 12188896"/>
              <a:gd name="connsiteY1546" fmla="*/ 3035270 h 5852096"/>
              <a:gd name="connsiteX1547" fmla="*/ 9136780 w 12188896"/>
              <a:gd name="connsiteY1547" fmla="*/ 3094868 h 5852096"/>
              <a:gd name="connsiteX1548" fmla="*/ 9118033 w 12188896"/>
              <a:gd name="connsiteY1548" fmla="*/ 3084228 h 5852096"/>
              <a:gd name="connsiteX1549" fmla="*/ 9089215 w 12188896"/>
              <a:gd name="connsiteY1549" fmla="*/ 3067064 h 5852096"/>
              <a:gd name="connsiteX1550" fmla="*/ 9048618 w 12188896"/>
              <a:gd name="connsiteY1550" fmla="*/ 3006072 h 5852096"/>
              <a:gd name="connsiteX1551" fmla="*/ 9092508 w 12188896"/>
              <a:gd name="connsiteY1551" fmla="*/ 3035333 h 5852096"/>
              <a:gd name="connsiteX1552" fmla="*/ 9231212 w 12188896"/>
              <a:gd name="connsiteY1552" fmla="*/ 3163650 h 5852096"/>
              <a:gd name="connsiteX1553" fmla="*/ 9278207 w 12188896"/>
              <a:gd name="connsiteY1553" fmla="*/ 3222108 h 5852096"/>
              <a:gd name="connsiteX1554" fmla="*/ 9228299 w 12188896"/>
              <a:gd name="connsiteY1554" fmla="*/ 3199054 h 5852096"/>
              <a:gd name="connsiteX1555" fmla="*/ 9184281 w 12188896"/>
              <a:gd name="connsiteY1555" fmla="*/ 3137239 h 5852096"/>
              <a:gd name="connsiteX1556" fmla="*/ 9231212 w 12188896"/>
              <a:gd name="connsiteY1556" fmla="*/ 3163650 h 5852096"/>
              <a:gd name="connsiteX1557" fmla="*/ 9373590 w 12188896"/>
              <a:gd name="connsiteY1557" fmla="*/ 3279490 h 5852096"/>
              <a:gd name="connsiteX1558" fmla="*/ 9423624 w 12188896"/>
              <a:gd name="connsiteY1558" fmla="*/ 3335984 h 5852096"/>
              <a:gd name="connsiteX1559" fmla="*/ 9369916 w 12188896"/>
              <a:gd name="connsiteY1559" fmla="*/ 3317998 h 5852096"/>
              <a:gd name="connsiteX1560" fmla="*/ 9323048 w 12188896"/>
              <a:gd name="connsiteY1560" fmla="*/ 3257133 h 5852096"/>
              <a:gd name="connsiteX1561" fmla="*/ 9373653 w 12188896"/>
              <a:gd name="connsiteY1561" fmla="*/ 3279490 h 5852096"/>
              <a:gd name="connsiteX1562" fmla="*/ 9865386 w 12188896"/>
              <a:gd name="connsiteY1562" fmla="*/ 3553857 h 5852096"/>
              <a:gd name="connsiteX1563" fmla="*/ 9808131 w 12188896"/>
              <a:gd name="connsiteY1563" fmla="*/ 3567981 h 5852096"/>
              <a:gd name="connsiteX1564" fmla="*/ 9753537 w 12188896"/>
              <a:gd name="connsiteY1564" fmla="*/ 3518200 h 5852096"/>
              <a:gd name="connsiteX1565" fmla="*/ 9809018 w 12188896"/>
              <a:gd name="connsiteY1565" fmla="*/ 3513196 h 5852096"/>
              <a:gd name="connsiteX1566" fmla="*/ 9865450 w 12188896"/>
              <a:gd name="connsiteY1566" fmla="*/ 3553857 h 5852096"/>
              <a:gd name="connsiteX1567" fmla="*/ 10438125 w 12188896"/>
              <a:gd name="connsiteY1567" fmla="*/ 3450241 h 5852096"/>
              <a:gd name="connsiteX1568" fmla="*/ 10381883 w 12188896"/>
              <a:gd name="connsiteY1568" fmla="*/ 3511993 h 5852096"/>
              <a:gd name="connsiteX1569" fmla="*/ 10381187 w 12188896"/>
              <a:gd name="connsiteY1569" fmla="*/ 3512753 h 5852096"/>
              <a:gd name="connsiteX1570" fmla="*/ 10320955 w 12188896"/>
              <a:gd name="connsiteY1570" fmla="*/ 3512246 h 5852096"/>
              <a:gd name="connsiteX1571" fmla="*/ 10379984 w 12188896"/>
              <a:gd name="connsiteY1571" fmla="*/ 3459931 h 5852096"/>
              <a:gd name="connsiteX1572" fmla="*/ 10438062 w 12188896"/>
              <a:gd name="connsiteY1572" fmla="*/ 3450241 h 5852096"/>
              <a:gd name="connsiteX1573" fmla="*/ 10731557 w 12188896"/>
              <a:gd name="connsiteY1573" fmla="*/ 3199624 h 5852096"/>
              <a:gd name="connsiteX1574" fmla="*/ 10680256 w 12188896"/>
              <a:gd name="connsiteY1574" fmla="*/ 3285380 h 5852096"/>
              <a:gd name="connsiteX1575" fmla="*/ 10626610 w 12188896"/>
              <a:gd name="connsiteY1575" fmla="*/ 3309764 h 5852096"/>
              <a:gd name="connsiteX1576" fmla="*/ 10680699 w 12188896"/>
              <a:gd name="connsiteY1576" fmla="*/ 3232368 h 5852096"/>
              <a:gd name="connsiteX1577" fmla="*/ 10731557 w 12188896"/>
              <a:gd name="connsiteY1577" fmla="*/ 3199624 h 5852096"/>
              <a:gd name="connsiteX1578" fmla="*/ 10840303 w 12188896"/>
              <a:gd name="connsiteY1578" fmla="*/ 3051927 h 5852096"/>
              <a:gd name="connsiteX1579" fmla="*/ 10872477 w 12188896"/>
              <a:gd name="connsiteY1579" fmla="*/ 3022096 h 5852096"/>
              <a:gd name="connsiteX1580" fmla="*/ 10823963 w 12188896"/>
              <a:gd name="connsiteY1580" fmla="*/ 3119189 h 5852096"/>
              <a:gd name="connsiteX1581" fmla="*/ 10774371 w 12188896"/>
              <a:gd name="connsiteY1581" fmla="*/ 3154656 h 5852096"/>
              <a:gd name="connsiteX1582" fmla="*/ 10772851 w 12188896"/>
              <a:gd name="connsiteY1582" fmla="*/ 3155670 h 5852096"/>
              <a:gd name="connsiteX1583" fmla="*/ 10824216 w 12188896"/>
              <a:gd name="connsiteY1583" fmla="*/ 3066241 h 5852096"/>
              <a:gd name="connsiteX1584" fmla="*/ 10840240 w 12188896"/>
              <a:gd name="connsiteY1584" fmla="*/ 3051927 h 5852096"/>
              <a:gd name="connsiteX1585" fmla="*/ 10504880 w 12188896"/>
              <a:gd name="connsiteY1585" fmla="*/ 3716375 h 5852096"/>
              <a:gd name="connsiteX1586" fmla="*/ 10502283 w 12188896"/>
              <a:gd name="connsiteY1586" fmla="*/ 3721632 h 5852096"/>
              <a:gd name="connsiteX1587" fmla="*/ 10491390 w 12188896"/>
              <a:gd name="connsiteY1587" fmla="*/ 3720302 h 5852096"/>
              <a:gd name="connsiteX1588" fmla="*/ 10432362 w 12188896"/>
              <a:gd name="connsiteY1588" fmla="*/ 3711625 h 5852096"/>
              <a:gd name="connsiteX1589" fmla="*/ 10441989 w 12188896"/>
              <a:gd name="connsiteY1589" fmla="*/ 3694905 h 5852096"/>
              <a:gd name="connsiteX1590" fmla="*/ 10486134 w 12188896"/>
              <a:gd name="connsiteY1590" fmla="*/ 3618966 h 5852096"/>
              <a:gd name="connsiteX1591" fmla="*/ 10548012 w 12188896"/>
              <a:gd name="connsiteY1591" fmla="*/ 3620422 h 5852096"/>
              <a:gd name="connsiteX1592" fmla="*/ 10553459 w 12188896"/>
              <a:gd name="connsiteY1592" fmla="*/ 3620422 h 5852096"/>
              <a:gd name="connsiteX1593" fmla="*/ 10504944 w 12188896"/>
              <a:gd name="connsiteY1593" fmla="*/ 3716312 h 5852096"/>
              <a:gd name="connsiteX1594" fmla="*/ 10443825 w 12188896"/>
              <a:gd name="connsiteY1594" fmla="*/ 3836078 h 5852096"/>
              <a:gd name="connsiteX1595" fmla="*/ 10434579 w 12188896"/>
              <a:gd name="connsiteY1595" fmla="*/ 3833798 h 5852096"/>
              <a:gd name="connsiteX1596" fmla="*/ 10370293 w 12188896"/>
              <a:gd name="connsiteY1596" fmla="*/ 3816191 h 5852096"/>
              <a:gd name="connsiteX1597" fmla="*/ 10425078 w 12188896"/>
              <a:gd name="connsiteY1597" fmla="*/ 3724102 h 5852096"/>
              <a:gd name="connsiteX1598" fmla="*/ 10489553 w 12188896"/>
              <a:gd name="connsiteY1598" fmla="*/ 3733666 h 5852096"/>
              <a:gd name="connsiteX1599" fmla="*/ 10495697 w 12188896"/>
              <a:gd name="connsiteY1599" fmla="*/ 3734426 h 5852096"/>
              <a:gd name="connsiteX1600" fmla="*/ 10443762 w 12188896"/>
              <a:gd name="connsiteY1600" fmla="*/ 3835951 h 5852096"/>
              <a:gd name="connsiteX1601" fmla="*/ 10379984 w 12188896"/>
              <a:gd name="connsiteY1601" fmla="*/ 3948181 h 5852096"/>
              <a:gd name="connsiteX1602" fmla="*/ 10378337 w 12188896"/>
              <a:gd name="connsiteY1602" fmla="*/ 3947611 h 5852096"/>
              <a:gd name="connsiteX1603" fmla="*/ 10377767 w 12188896"/>
              <a:gd name="connsiteY1603" fmla="*/ 3947421 h 5852096"/>
              <a:gd name="connsiteX1604" fmla="*/ 10302145 w 12188896"/>
              <a:gd name="connsiteY1604" fmla="*/ 3917717 h 5852096"/>
              <a:gd name="connsiteX1605" fmla="*/ 10362946 w 12188896"/>
              <a:gd name="connsiteY1605" fmla="*/ 3828225 h 5852096"/>
              <a:gd name="connsiteX1606" fmla="*/ 10431349 w 12188896"/>
              <a:gd name="connsiteY1606" fmla="*/ 3847035 h 5852096"/>
              <a:gd name="connsiteX1607" fmla="*/ 10437365 w 12188896"/>
              <a:gd name="connsiteY1607" fmla="*/ 3848492 h 5852096"/>
              <a:gd name="connsiteX1608" fmla="*/ 10380047 w 12188896"/>
              <a:gd name="connsiteY1608" fmla="*/ 3948245 h 5852096"/>
              <a:gd name="connsiteX1609" fmla="*/ 10305755 w 12188896"/>
              <a:gd name="connsiteY1609" fmla="*/ 4053824 h 5852096"/>
              <a:gd name="connsiteX1610" fmla="*/ 10222976 w 12188896"/>
              <a:gd name="connsiteY1610" fmla="*/ 4011326 h 5852096"/>
              <a:gd name="connsiteX1611" fmla="*/ 10293595 w 12188896"/>
              <a:gd name="connsiteY1611" fmla="*/ 3928864 h 5852096"/>
              <a:gd name="connsiteX1612" fmla="*/ 10372510 w 12188896"/>
              <a:gd name="connsiteY1612" fmla="*/ 3959962 h 5852096"/>
              <a:gd name="connsiteX1613" fmla="*/ 10305692 w 12188896"/>
              <a:gd name="connsiteY1613" fmla="*/ 4053888 h 5852096"/>
              <a:gd name="connsiteX1614" fmla="*/ 10217339 w 12188896"/>
              <a:gd name="connsiteY1614" fmla="*/ 4147434 h 5852096"/>
              <a:gd name="connsiteX1615" fmla="*/ 10130253 w 12188896"/>
              <a:gd name="connsiteY1615" fmla="*/ 4091382 h 5852096"/>
              <a:gd name="connsiteX1616" fmla="*/ 10213096 w 12188896"/>
              <a:gd name="connsiteY1616" fmla="*/ 4021333 h 5852096"/>
              <a:gd name="connsiteX1617" fmla="*/ 10296952 w 12188896"/>
              <a:gd name="connsiteY1617" fmla="*/ 4064591 h 5852096"/>
              <a:gd name="connsiteX1618" fmla="*/ 10217339 w 12188896"/>
              <a:gd name="connsiteY1618" fmla="*/ 4147370 h 5852096"/>
              <a:gd name="connsiteX1619" fmla="*/ 10112773 w 12188896"/>
              <a:gd name="connsiteY1619" fmla="*/ 4222866 h 5852096"/>
              <a:gd name="connsiteX1620" fmla="*/ 10023534 w 12188896"/>
              <a:gd name="connsiteY1620" fmla="*/ 4152627 h 5852096"/>
              <a:gd name="connsiteX1621" fmla="*/ 10118410 w 12188896"/>
              <a:gd name="connsiteY1621" fmla="*/ 4099615 h 5852096"/>
              <a:gd name="connsiteX1622" fmla="*/ 10206572 w 12188896"/>
              <a:gd name="connsiteY1622" fmla="*/ 4156680 h 5852096"/>
              <a:gd name="connsiteX1623" fmla="*/ 10112773 w 12188896"/>
              <a:gd name="connsiteY1623" fmla="*/ 4222866 h 5852096"/>
              <a:gd name="connsiteX1624" fmla="*/ 9994273 w 12188896"/>
              <a:gd name="connsiteY1624" fmla="*/ 4275624 h 5852096"/>
              <a:gd name="connsiteX1625" fmla="*/ 9906618 w 12188896"/>
              <a:gd name="connsiteY1625" fmla="*/ 4192275 h 5852096"/>
              <a:gd name="connsiteX1626" fmla="*/ 9949052 w 12188896"/>
              <a:gd name="connsiteY1626" fmla="*/ 4180748 h 5852096"/>
              <a:gd name="connsiteX1627" fmla="*/ 10009601 w 12188896"/>
              <a:gd name="connsiteY1627" fmla="*/ 4158707 h 5852096"/>
              <a:gd name="connsiteX1628" fmla="*/ 10099790 w 12188896"/>
              <a:gd name="connsiteY1628" fmla="*/ 4230149 h 5852096"/>
              <a:gd name="connsiteX1629" fmla="*/ 10020304 w 12188896"/>
              <a:gd name="connsiteY1629" fmla="*/ 4266504 h 5852096"/>
              <a:gd name="connsiteX1630" fmla="*/ 9994210 w 12188896"/>
              <a:gd name="connsiteY1630" fmla="*/ 4275687 h 5852096"/>
              <a:gd name="connsiteX1631" fmla="*/ 9866210 w 12188896"/>
              <a:gd name="connsiteY1631" fmla="*/ 4303745 h 5852096"/>
              <a:gd name="connsiteX1632" fmla="*/ 9783431 w 12188896"/>
              <a:gd name="connsiteY1632" fmla="*/ 4209312 h 5852096"/>
              <a:gd name="connsiteX1633" fmla="*/ 9891037 w 12188896"/>
              <a:gd name="connsiteY1633" fmla="*/ 4195758 h 5852096"/>
              <a:gd name="connsiteX1634" fmla="*/ 9979263 w 12188896"/>
              <a:gd name="connsiteY1634" fmla="*/ 4280374 h 5852096"/>
              <a:gd name="connsiteX1635" fmla="*/ 9866210 w 12188896"/>
              <a:gd name="connsiteY1635" fmla="*/ 4303808 h 5852096"/>
              <a:gd name="connsiteX1636" fmla="*/ 9735106 w 12188896"/>
              <a:gd name="connsiteY1636" fmla="*/ 4309761 h 5852096"/>
              <a:gd name="connsiteX1637" fmla="*/ 9659738 w 12188896"/>
              <a:gd name="connsiteY1637" fmla="*/ 4207285 h 5852096"/>
              <a:gd name="connsiteX1638" fmla="*/ 9725289 w 12188896"/>
              <a:gd name="connsiteY1638" fmla="*/ 4210389 h 5852096"/>
              <a:gd name="connsiteX1639" fmla="*/ 9766521 w 12188896"/>
              <a:gd name="connsiteY1639" fmla="*/ 4210009 h 5852096"/>
              <a:gd name="connsiteX1640" fmla="*/ 9849489 w 12188896"/>
              <a:gd name="connsiteY1640" fmla="*/ 4305518 h 5852096"/>
              <a:gd name="connsiteX1641" fmla="*/ 9796415 w 12188896"/>
              <a:gd name="connsiteY1641" fmla="*/ 4309255 h 5852096"/>
              <a:gd name="connsiteX1642" fmla="*/ 9735106 w 12188896"/>
              <a:gd name="connsiteY1642" fmla="*/ 4309761 h 5852096"/>
              <a:gd name="connsiteX1643" fmla="*/ 3591035 w 12188896"/>
              <a:gd name="connsiteY1643" fmla="*/ 1305652 h 5852096"/>
              <a:gd name="connsiteX1644" fmla="*/ 3659627 w 12188896"/>
              <a:gd name="connsiteY1644" fmla="*/ 1265181 h 5852096"/>
              <a:gd name="connsiteX1645" fmla="*/ 3729739 w 12188896"/>
              <a:gd name="connsiteY1645" fmla="*/ 1342007 h 5852096"/>
              <a:gd name="connsiteX1646" fmla="*/ 3661527 w 12188896"/>
              <a:gd name="connsiteY1646" fmla="*/ 1391661 h 5852096"/>
              <a:gd name="connsiteX1647" fmla="*/ 3591035 w 12188896"/>
              <a:gd name="connsiteY1647" fmla="*/ 1305716 h 5852096"/>
              <a:gd name="connsiteX1648" fmla="*/ 3517946 w 12188896"/>
              <a:gd name="connsiteY1648" fmla="*/ 1227877 h 5852096"/>
              <a:gd name="connsiteX1649" fmla="*/ 3585841 w 12188896"/>
              <a:gd name="connsiteY1649" fmla="*/ 1195259 h 5852096"/>
              <a:gd name="connsiteX1650" fmla="*/ 3649873 w 12188896"/>
              <a:gd name="connsiteY1650" fmla="*/ 1255301 h 5852096"/>
              <a:gd name="connsiteX1651" fmla="*/ 3581978 w 12188896"/>
              <a:gd name="connsiteY1651" fmla="*/ 1295329 h 5852096"/>
              <a:gd name="connsiteX1652" fmla="*/ 3517946 w 12188896"/>
              <a:gd name="connsiteY1652" fmla="*/ 1227877 h 5852096"/>
              <a:gd name="connsiteX1653" fmla="*/ 3450114 w 12188896"/>
              <a:gd name="connsiteY1653" fmla="*/ 1165555 h 5852096"/>
              <a:gd name="connsiteX1654" fmla="*/ 3517186 w 12188896"/>
              <a:gd name="connsiteY1654" fmla="*/ 1139335 h 5852096"/>
              <a:gd name="connsiteX1655" fmla="*/ 3575771 w 12188896"/>
              <a:gd name="connsiteY1655" fmla="*/ 1186519 h 5852096"/>
              <a:gd name="connsiteX1656" fmla="*/ 3508699 w 12188896"/>
              <a:gd name="connsiteY1656" fmla="*/ 1218757 h 5852096"/>
              <a:gd name="connsiteX1657" fmla="*/ 3450178 w 12188896"/>
              <a:gd name="connsiteY1657" fmla="*/ 1165555 h 5852096"/>
              <a:gd name="connsiteX1658" fmla="*/ 3387033 w 12188896"/>
              <a:gd name="connsiteY1658" fmla="*/ 1115331 h 5852096"/>
              <a:gd name="connsiteX1659" fmla="*/ 3453155 w 12188896"/>
              <a:gd name="connsiteY1659" fmla="*/ 1094430 h 5852096"/>
              <a:gd name="connsiteX1660" fmla="*/ 3478235 w 12188896"/>
              <a:gd name="connsiteY1660" fmla="*/ 1111150 h 5852096"/>
              <a:gd name="connsiteX1661" fmla="*/ 3506293 w 12188896"/>
              <a:gd name="connsiteY1661" fmla="*/ 1131291 h 5852096"/>
              <a:gd name="connsiteX1662" fmla="*/ 3440297 w 12188896"/>
              <a:gd name="connsiteY1662" fmla="*/ 1157258 h 5852096"/>
              <a:gd name="connsiteX1663" fmla="*/ 3387033 w 12188896"/>
              <a:gd name="connsiteY1663" fmla="*/ 1115331 h 5852096"/>
              <a:gd name="connsiteX1664" fmla="*/ 3350172 w 12188896"/>
              <a:gd name="connsiteY1664" fmla="*/ 1089046 h 5852096"/>
              <a:gd name="connsiteX1665" fmla="*/ 3328258 w 12188896"/>
              <a:gd name="connsiteY1665" fmla="*/ 1074606 h 5852096"/>
              <a:gd name="connsiteX1666" fmla="*/ 3392163 w 12188896"/>
              <a:gd name="connsiteY1666" fmla="*/ 1058456 h 5852096"/>
              <a:gd name="connsiteX1667" fmla="*/ 3440741 w 12188896"/>
              <a:gd name="connsiteY1667" fmla="*/ 1086640 h 5852096"/>
              <a:gd name="connsiteX1668" fmla="*/ 3376139 w 12188896"/>
              <a:gd name="connsiteY1668" fmla="*/ 1107350 h 5852096"/>
              <a:gd name="connsiteX1669" fmla="*/ 3350172 w 12188896"/>
              <a:gd name="connsiteY1669" fmla="*/ 1089110 h 5852096"/>
              <a:gd name="connsiteX1670" fmla="*/ 3272776 w 12188896"/>
              <a:gd name="connsiteY1670" fmla="*/ 1041609 h 5852096"/>
              <a:gd name="connsiteX1671" fmla="*/ 3333831 w 12188896"/>
              <a:gd name="connsiteY1671" fmla="*/ 1029448 h 5852096"/>
              <a:gd name="connsiteX1672" fmla="*/ 3377279 w 12188896"/>
              <a:gd name="connsiteY1672" fmla="*/ 1050539 h 5852096"/>
              <a:gd name="connsiteX1673" fmla="*/ 3315527 w 12188896"/>
              <a:gd name="connsiteY1673" fmla="*/ 1066563 h 5852096"/>
              <a:gd name="connsiteX1674" fmla="*/ 3272776 w 12188896"/>
              <a:gd name="connsiteY1674" fmla="*/ 1041609 h 5852096"/>
              <a:gd name="connsiteX1675" fmla="*/ 3170237 w 12188896"/>
              <a:gd name="connsiteY1675" fmla="*/ 992524 h 5852096"/>
              <a:gd name="connsiteX1676" fmla="*/ 3223375 w 12188896"/>
              <a:gd name="connsiteY1676" fmla="*/ 986570 h 5852096"/>
              <a:gd name="connsiteX1677" fmla="*/ 3253649 w 12188896"/>
              <a:gd name="connsiteY1677" fmla="*/ 997021 h 5852096"/>
              <a:gd name="connsiteX1678" fmla="*/ 3200638 w 12188896"/>
              <a:gd name="connsiteY1678" fmla="*/ 1005634 h 5852096"/>
              <a:gd name="connsiteX1679" fmla="*/ 3170300 w 12188896"/>
              <a:gd name="connsiteY1679" fmla="*/ 992587 h 5852096"/>
              <a:gd name="connsiteX1680" fmla="*/ 3122799 w 12188896"/>
              <a:gd name="connsiteY1680" fmla="*/ 974220 h 5852096"/>
              <a:gd name="connsiteX1681" fmla="*/ 3170363 w 12188896"/>
              <a:gd name="connsiteY1681" fmla="*/ 970610 h 5852096"/>
              <a:gd name="connsiteX1682" fmla="*/ 3192531 w 12188896"/>
              <a:gd name="connsiteY1682" fmla="*/ 977007 h 5852096"/>
              <a:gd name="connsiteX1683" fmla="*/ 3145663 w 12188896"/>
              <a:gd name="connsiteY1683" fmla="*/ 982770 h 5852096"/>
              <a:gd name="connsiteX1684" fmla="*/ 3122799 w 12188896"/>
              <a:gd name="connsiteY1684" fmla="*/ 974283 h 5852096"/>
              <a:gd name="connsiteX1685" fmla="*/ 3248519 w 12188896"/>
              <a:gd name="connsiteY1685" fmla="*/ 966366 h 5852096"/>
              <a:gd name="connsiteX1686" fmla="*/ 3263149 w 12188896"/>
              <a:gd name="connsiteY1686" fmla="*/ 969787 h 5852096"/>
              <a:gd name="connsiteX1687" fmla="*/ 3226352 w 12188896"/>
              <a:gd name="connsiteY1687" fmla="*/ 973270 h 5852096"/>
              <a:gd name="connsiteX1688" fmla="*/ 3210264 w 12188896"/>
              <a:gd name="connsiteY1688" fmla="*/ 968140 h 5852096"/>
              <a:gd name="connsiteX1689" fmla="*/ 3248519 w 12188896"/>
              <a:gd name="connsiteY1689" fmla="*/ 966366 h 5852096"/>
              <a:gd name="connsiteX1690" fmla="*/ 3380699 w 12188896"/>
              <a:gd name="connsiteY1690" fmla="*/ 975170 h 5852096"/>
              <a:gd name="connsiteX1691" fmla="*/ 3397990 w 12188896"/>
              <a:gd name="connsiteY1691" fmla="*/ 979097 h 5852096"/>
              <a:gd name="connsiteX1692" fmla="*/ 3361319 w 12188896"/>
              <a:gd name="connsiteY1692" fmla="*/ 982897 h 5852096"/>
              <a:gd name="connsiteX1693" fmla="*/ 3342952 w 12188896"/>
              <a:gd name="connsiteY1693" fmla="*/ 977133 h 5852096"/>
              <a:gd name="connsiteX1694" fmla="*/ 3380699 w 12188896"/>
              <a:gd name="connsiteY1694" fmla="*/ 975233 h 5852096"/>
              <a:gd name="connsiteX1695" fmla="*/ 3509143 w 12188896"/>
              <a:gd name="connsiteY1695" fmla="*/ 983720 h 5852096"/>
              <a:gd name="connsiteX1696" fmla="*/ 3530740 w 12188896"/>
              <a:gd name="connsiteY1696" fmla="*/ 988470 h 5852096"/>
              <a:gd name="connsiteX1697" fmla="*/ 3496159 w 12188896"/>
              <a:gd name="connsiteY1697" fmla="*/ 992397 h 5852096"/>
              <a:gd name="connsiteX1698" fmla="*/ 3474562 w 12188896"/>
              <a:gd name="connsiteY1698" fmla="*/ 985620 h 5852096"/>
              <a:gd name="connsiteX1699" fmla="*/ 3509143 w 12188896"/>
              <a:gd name="connsiteY1699" fmla="*/ 983657 h 5852096"/>
              <a:gd name="connsiteX1700" fmla="*/ 8639093 w 12188896"/>
              <a:gd name="connsiteY1700" fmla="*/ 2507752 h 5852096"/>
              <a:gd name="connsiteX1701" fmla="*/ 8665757 w 12188896"/>
              <a:gd name="connsiteY1701" fmla="*/ 2549236 h 5852096"/>
              <a:gd name="connsiteX1702" fmla="*/ 8653090 w 12188896"/>
              <a:gd name="connsiteY1702" fmla="*/ 2534480 h 5852096"/>
              <a:gd name="connsiteX1703" fmla="*/ 7951084 w 12188896"/>
              <a:gd name="connsiteY1703" fmla="*/ 2062823 h 5852096"/>
              <a:gd name="connsiteX1704" fmla="*/ 7673424 w 12188896"/>
              <a:gd name="connsiteY1704" fmla="*/ 2135405 h 5852096"/>
              <a:gd name="connsiteX1705" fmla="*/ 7429203 w 12188896"/>
              <a:gd name="connsiteY1705" fmla="*/ 2292476 h 5852096"/>
              <a:gd name="connsiteX1706" fmla="*/ 7189796 w 12188896"/>
              <a:gd name="connsiteY1706" fmla="*/ 2443784 h 5852096"/>
              <a:gd name="connsiteX1707" fmla="*/ 6777233 w 12188896"/>
              <a:gd name="connsiteY1707" fmla="*/ 2612952 h 5852096"/>
              <a:gd name="connsiteX1708" fmla="*/ 6759245 w 12188896"/>
              <a:gd name="connsiteY1708" fmla="*/ 2492868 h 5852096"/>
              <a:gd name="connsiteX1709" fmla="*/ 7138812 w 12188896"/>
              <a:gd name="connsiteY1709" fmla="*/ 2322814 h 5852096"/>
              <a:gd name="connsiteX1710" fmla="*/ 7365551 w 12188896"/>
              <a:gd name="connsiteY1710" fmla="*/ 2172139 h 5852096"/>
              <a:gd name="connsiteX1711" fmla="*/ 7366122 w 12188896"/>
              <a:gd name="connsiteY1711" fmla="*/ 2171696 h 5852096"/>
              <a:gd name="connsiteX1712" fmla="*/ 7619652 w 12188896"/>
              <a:gd name="connsiteY1712" fmla="*/ 2003351 h 5852096"/>
              <a:gd name="connsiteX1713" fmla="*/ 7891232 w 12188896"/>
              <a:gd name="connsiteY1713" fmla="*/ 1932733 h 5852096"/>
              <a:gd name="connsiteX1714" fmla="*/ 8585322 w 12188896"/>
              <a:gd name="connsiteY1714" fmla="*/ 2439350 h 5852096"/>
              <a:gd name="connsiteX1715" fmla="*/ 8594568 w 12188896"/>
              <a:gd name="connsiteY1715" fmla="*/ 2451194 h 5852096"/>
              <a:gd name="connsiteX1716" fmla="*/ 8639156 w 12188896"/>
              <a:gd name="connsiteY1716" fmla="*/ 2507815 h 5852096"/>
              <a:gd name="connsiteX1717" fmla="*/ 9518564 w 12188896"/>
              <a:gd name="connsiteY1717" fmla="*/ 3379116 h 5852096"/>
              <a:gd name="connsiteX1718" fmla="*/ 9571448 w 12188896"/>
              <a:gd name="connsiteY1718" fmla="*/ 3432254 h 5852096"/>
              <a:gd name="connsiteX1719" fmla="*/ 9515080 w 12188896"/>
              <a:gd name="connsiteY1719" fmla="*/ 3422057 h 5852096"/>
              <a:gd name="connsiteX1720" fmla="*/ 9465172 w 12188896"/>
              <a:gd name="connsiteY1720" fmla="*/ 3363282 h 5852096"/>
              <a:gd name="connsiteX1721" fmla="*/ 9518564 w 12188896"/>
              <a:gd name="connsiteY1721" fmla="*/ 3379116 h 5852096"/>
              <a:gd name="connsiteX1722" fmla="*/ 9664488 w 12188896"/>
              <a:gd name="connsiteY1722" fmla="*/ 3458285 h 5852096"/>
              <a:gd name="connsiteX1723" fmla="*/ 9719843 w 12188896"/>
              <a:gd name="connsiteY1723" fmla="*/ 3506419 h 5852096"/>
              <a:gd name="connsiteX1724" fmla="*/ 9661954 w 12188896"/>
              <a:gd name="connsiteY1724" fmla="*/ 3507116 h 5852096"/>
              <a:gd name="connsiteX1725" fmla="*/ 9609133 w 12188896"/>
              <a:gd name="connsiteY1725" fmla="*/ 3451634 h 5852096"/>
              <a:gd name="connsiteX1726" fmla="*/ 9664424 w 12188896"/>
              <a:gd name="connsiteY1726" fmla="*/ 3458285 h 5852096"/>
              <a:gd name="connsiteX1727" fmla="*/ 10587343 w 12188896"/>
              <a:gd name="connsiteY1727" fmla="*/ 3341432 h 5852096"/>
              <a:gd name="connsiteX1728" fmla="*/ 10532685 w 12188896"/>
              <a:gd name="connsiteY1728" fmla="*/ 3416103 h 5852096"/>
              <a:gd name="connsiteX1729" fmla="*/ 10475177 w 12188896"/>
              <a:gd name="connsiteY1729" fmla="*/ 3429087 h 5852096"/>
              <a:gd name="connsiteX1730" fmla="*/ 10532685 w 12188896"/>
              <a:gd name="connsiteY1730" fmla="*/ 3363535 h 5852096"/>
              <a:gd name="connsiteX1731" fmla="*/ 10587343 w 12188896"/>
              <a:gd name="connsiteY1731" fmla="*/ 3341432 h 5852096"/>
              <a:gd name="connsiteX1732" fmla="*/ 9531674 w 12188896"/>
              <a:gd name="connsiteY1732" fmla="*/ 4177264 h 5852096"/>
              <a:gd name="connsiteX1733" fmla="*/ 9473723 w 12188896"/>
              <a:gd name="connsiteY1733" fmla="*/ 4070988 h 5852096"/>
              <a:gd name="connsiteX1734" fmla="*/ 9566952 w 12188896"/>
              <a:gd name="connsiteY1734" fmla="*/ 4088279 h 5852096"/>
              <a:gd name="connsiteX1735" fmla="*/ 9632313 w 12188896"/>
              <a:gd name="connsiteY1735" fmla="*/ 4191261 h 5852096"/>
              <a:gd name="connsiteX1736" fmla="*/ 9531610 w 12188896"/>
              <a:gd name="connsiteY1736" fmla="*/ 4177264 h 5852096"/>
              <a:gd name="connsiteX1737" fmla="*/ 7106828 w 12188896"/>
              <a:gd name="connsiteY1737" fmla="*/ 3946851 h 5852096"/>
              <a:gd name="connsiteX1738" fmla="*/ 7080670 w 12188896"/>
              <a:gd name="connsiteY1738" fmla="*/ 3886873 h 5852096"/>
              <a:gd name="connsiteX1739" fmla="*/ 7202147 w 12188896"/>
              <a:gd name="connsiteY1739" fmla="*/ 3945331 h 5852096"/>
              <a:gd name="connsiteX1740" fmla="*/ 7750375 w 12188896"/>
              <a:gd name="connsiteY1740" fmla="*/ 4059525 h 5852096"/>
              <a:gd name="connsiteX1741" fmla="*/ 7879515 w 12188896"/>
              <a:gd name="connsiteY1741" fmla="*/ 4053064 h 5852096"/>
              <a:gd name="connsiteX1742" fmla="*/ 8402220 w 12188896"/>
              <a:gd name="connsiteY1742" fmla="*/ 3875726 h 5852096"/>
              <a:gd name="connsiteX1743" fmla="*/ 8664617 w 12188896"/>
              <a:gd name="connsiteY1743" fmla="*/ 3800357 h 5852096"/>
              <a:gd name="connsiteX1744" fmla="*/ 9240016 w 12188896"/>
              <a:gd name="connsiteY1744" fmla="*/ 3900364 h 5852096"/>
              <a:gd name="connsiteX1745" fmla="*/ 9242296 w 12188896"/>
              <a:gd name="connsiteY1745" fmla="*/ 3901060 h 5852096"/>
              <a:gd name="connsiteX1746" fmla="*/ 9400380 w 12188896"/>
              <a:gd name="connsiteY1746" fmla="*/ 3947801 h 5852096"/>
              <a:gd name="connsiteX1747" fmla="*/ 9404117 w 12188896"/>
              <a:gd name="connsiteY1747" fmla="*/ 3956352 h 5852096"/>
              <a:gd name="connsiteX1748" fmla="*/ 9448768 w 12188896"/>
              <a:gd name="connsiteY1748" fmla="*/ 4051608 h 5852096"/>
              <a:gd name="connsiteX1749" fmla="*/ 9286631 w 12188896"/>
              <a:gd name="connsiteY1749" fmla="*/ 4010757 h 5852096"/>
              <a:gd name="connsiteX1750" fmla="*/ 8722758 w 12188896"/>
              <a:gd name="connsiteY1750" fmla="*/ 3930511 h 5852096"/>
              <a:gd name="connsiteX1751" fmla="*/ 8456245 w 12188896"/>
              <a:gd name="connsiteY1751" fmla="*/ 4007717 h 5852096"/>
              <a:gd name="connsiteX1752" fmla="*/ 7935441 w 12188896"/>
              <a:gd name="connsiteY1752" fmla="*/ 4172578 h 5852096"/>
              <a:gd name="connsiteX1753" fmla="*/ 7106764 w 12188896"/>
              <a:gd name="connsiteY1753" fmla="*/ 3946851 h 5852096"/>
              <a:gd name="connsiteX1754" fmla="*/ 7011319 w 12188896"/>
              <a:gd name="connsiteY1754" fmla="*/ 3831962 h 5852096"/>
              <a:gd name="connsiteX1755" fmla="*/ 6983197 w 12188896"/>
              <a:gd name="connsiteY1755" fmla="*/ 3772680 h 5852096"/>
              <a:gd name="connsiteX1756" fmla="*/ 7027595 w 12188896"/>
              <a:gd name="connsiteY1756" fmla="*/ 3794087 h 5852096"/>
              <a:gd name="connsiteX1757" fmla="*/ 7053310 w 12188896"/>
              <a:gd name="connsiteY1757" fmla="*/ 3856915 h 5852096"/>
              <a:gd name="connsiteX1758" fmla="*/ 7011319 w 12188896"/>
              <a:gd name="connsiteY1758" fmla="*/ 3832025 h 5852096"/>
              <a:gd name="connsiteX1759" fmla="*/ 6911946 w 12188896"/>
              <a:gd name="connsiteY1759" fmla="*/ 3718972 h 5852096"/>
              <a:gd name="connsiteX1760" fmla="*/ 6881799 w 12188896"/>
              <a:gd name="connsiteY1760" fmla="*/ 3660514 h 5852096"/>
              <a:gd name="connsiteX1761" fmla="*/ 6927083 w 12188896"/>
              <a:gd name="connsiteY1761" fmla="*/ 3680781 h 5852096"/>
              <a:gd name="connsiteX1762" fmla="*/ 6954507 w 12188896"/>
              <a:gd name="connsiteY1762" fmla="*/ 3742596 h 5852096"/>
              <a:gd name="connsiteX1763" fmla="*/ 6911946 w 12188896"/>
              <a:gd name="connsiteY1763" fmla="*/ 3718972 h 5852096"/>
              <a:gd name="connsiteX1764" fmla="*/ 6808393 w 12188896"/>
              <a:gd name="connsiteY1764" fmla="*/ 3608135 h 5852096"/>
              <a:gd name="connsiteX1765" fmla="*/ 6776156 w 12188896"/>
              <a:gd name="connsiteY1765" fmla="*/ 3550691 h 5852096"/>
              <a:gd name="connsiteX1766" fmla="*/ 6822453 w 12188896"/>
              <a:gd name="connsiteY1766" fmla="*/ 3569881 h 5852096"/>
              <a:gd name="connsiteX1767" fmla="*/ 6851777 w 12188896"/>
              <a:gd name="connsiteY1767" fmla="*/ 3630556 h 5852096"/>
              <a:gd name="connsiteX1768" fmla="*/ 6808393 w 12188896"/>
              <a:gd name="connsiteY1768" fmla="*/ 3608072 h 5852096"/>
              <a:gd name="connsiteX1769" fmla="*/ 6701104 w 12188896"/>
              <a:gd name="connsiteY1769" fmla="*/ 3501226 h 5852096"/>
              <a:gd name="connsiteX1770" fmla="*/ 6666016 w 12188896"/>
              <a:gd name="connsiteY1770" fmla="*/ 3443971 h 5852096"/>
              <a:gd name="connsiteX1771" fmla="*/ 6713644 w 12188896"/>
              <a:gd name="connsiteY1771" fmla="*/ 3462212 h 5852096"/>
              <a:gd name="connsiteX1772" fmla="*/ 6745565 w 12188896"/>
              <a:gd name="connsiteY1772" fmla="*/ 3522886 h 5852096"/>
              <a:gd name="connsiteX1773" fmla="*/ 6701104 w 12188896"/>
              <a:gd name="connsiteY1773" fmla="*/ 3501226 h 5852096"/>
              <a:gd name="connsiteX1774" fmla="*/ 6587417 w 12188896"/>
              <a:gd name="connsiteY1774" fmla="*/ 3394886 h 5852096"/>
              <a:gd name="connsiteX1775" fmla="*/ 6550176 w 12188896"/>
              <a:gd name="connsiteY1775" fmla="*/ 3339341 h 5852096"/>
              <a:gd name="connsiteX1776" fmla="*/ 6599577 w 12188896"/>
              <a:gd name="connsiteY1776" fmla="*/ 3356759 h 5852096"/>
              <a:gd name="connsiteX1777" fmla="*/ 6633461 w 12188896"/>
              <a:gd name="connsiteY1777" fmla="*/ 3415723 h 5852096"/>
              <a:gd name="connsiteX1778" fmla="*/ 6587417 w 12188896"/>
              <a:gd name="connsiteY1778" fmla="*/ 3394886 h 5852096"/>
              <a:gd name="connsiteX1779" fmla="*/ 6468094 w 12188896"/>
              <a:gd name="connsiteY1779" fmla="*/ 3291587 h 5852096"/>
              <a:gd name="connsiteX1780" fmla="*/ 6429333 w 12188896"/>
              <a:gd name="connsiteY1780" fmla="*/ 3238702 h 5852096"/>
              <a:gd name="connsiteX1781" fmla="*/ 6480697 w 12188896"/>
              <a:gd name="connsiteY1781" fmla="*/ 3255232 h 5852096"/>
              <a:gd name="connsiteX1782" fmla="*/ 6516165 w 12188896"/>
              <a:gd name="connsiteY1782" fmla="*/ 3311791 h 5852096"/>
              <a:gd name="connsiteX1783" fmla="*/ 6468094 w 12188896"/>
              <a:gd name="connsiteY1783" fmla="*/ 3291587 h 5852096"/>
              <a:gd name="connsiteX1784" fmla="*/ 6343134 w 12188896"/>
              <a:gd name="connsiteY1784" fmla="*/ 3192087 h 5852096"/>
              <a:gd name="connsiteX1785" fmla="*/ 6303233 w 12188896"/>
              <a:gd name="connsiteY1785" fmla="*/ 3142116 h 5852096"/>
              <a:gd name="connsiteX1786" fmla="*/ 6357004 w 12188896"/>
              <a:gd name="connsiteY1786" fmla="*/ 3158013 h 5852096"/>
              <a:gd name="connsiteX1787" fmla="*/ 6393929 w 12188896"/>
              <a:gd name="connsiteY1787" fmla="*/ 3212101 h 5852096"/>
              <a:gd name="connsiteX1788" fmla="*/ 6343197 w 12188896"/>
              <a:gd name="connsiteY1788" fmla="*/ 3192151 h 5852096"/>
              <a:gd name="connsiteX1789" fmla="*/ 6211713 w 12188896"/>
              <a:gd name="connsiteY1789" fmla="*/ 3095881 h 5852096"/>
              <a:gd name="connsiteX1790" fmla="*/ 6171432 w 12188896"/>
              <a:gd name="connsiteY1790" fmla="*/ 3049520 h 5852096"/>
              <a:gd name="connsiteX1791" fmla="*/ 6227864 w 12188896"/>
              <a:gd name="connsiteY1791" fmla="*/ 3064594 h 5852096"/>
              <a:gd name="connsiteX1792" fmla="*/ 6265612 w 12188896"/>
              <a:gd name="connsiteY1792" fmla="*/ 3115515 h 5852096"/>
              <a:gd name="connsiteX1793" fmla="*/ 6211713 w 12188896"/>
              <a:gd name="connsiteY1793" fmla="*/ 3095945 h 5852096"/>
              <a:gd name="connsiteX1794" fmla="*/ 6074910 w 12188896"/>
              <a:gd name="connsiteY1794" fmla="*/ 3004552 h 5852096"/>
              <a:gd name="connsiteX1795" fmla="*/ 6035135 w 12188896"/>
              <a:gd name="connsiteY1795" fmla="*/ 2962118 h 5852096"/>
              <a:gd name="connsiteX1796" fmla="*/ 6094417 w 12188896"/>
              <a:gd name="connsiteY1796" fmla="*/ 2976368 h 5852096"/>
              <a:gd name="connsiteX1797" fmla="*/ 6132291 w 12188896"/>
              <a:gd name="connsiteY1797" fmla="*/ 3023679 h 5852096"/>
              <a:gd name="connsiteX1798" fmla="*/ 6100750 w 12188896"/>
              <a:gd name="connsiteY1798" fmla="*/ 3013419 h 5852096"/>
              <a:gd name="connsiteX1799" fmla="*/ 6095620 w 12188896"/>
              <a:gd name="connsiteY1799" fmla="*/ 3011709 h 5852096"/>
              <a:gd name="connsiteX1800" fmla="*/ 6074910 w 12188896"/>
              <a:gd name="connsiteY1800" fmla="*/ 3004616 h 5852096"/>
              <a:gd name="connsiteX1801" fmla="*/ 5935636 w 12188896"/>
              <a:gd name="connsiteY1801" fmla="*/ 2920697 h 5852096"/>
              <a:gd name="connsiteX1802" fmla="*/ 5895862 w 12188896"/>
              <a:gd name="connsiteY1802" fmla="*/ 2881049 h 5852096"/>
              <a:gd name="connsiteX1803" fmla="*/ 5953750 w 12188896"/>
              <a:gd name="connsiteY1803" fmla="*/ 2892766 h 5852096"/>
              <a:gd name="connsiteX1804" fmla="*/ 5957043 w 12188896"/>
              <a:gd name="connsiteY1804" fmla="*/ 2893399 h 5852096"/>
              <a:gd name="connsiteX1805" fmla="*/ 5994601 w 12188896"/>
              <a:gd name="connsiteY1805" fmla="*/ 2937227 h 5852096"/>
              <a:gd name="connsiteX1806" fmla="*/ 5935636 w 12188896"/>
              <a:gd name="connsiteY1806" fmla="*/ 2920697 h 5852096"/>
              <a:gd name="connsiteX1807" fmla="*/ 5795792 w 12188896"/>
              <a:gd name="connsiteY1807" fmla="*/ 2844631 h 5852096"/>
              <a:gd name="connsiteX1808" fmla="*/ 5755828 w 12188896"/>
              <a:gd name="connsiteY1808" fmla="*/ 2807390 h 5852096"/>
              <a:gd name="connsiteX1809" fmla="*/ 5817706 w 12188896"/>
              <a:gd name="connsiteY1809" fmla="*/ 2817017 h 5852096"/>
              <a:gd name="connsiteX1810" fmla="*/ 5843800 w 12188896"/>
              <a:gd name="connsiteY1810" fmla="*/ 2845898 h 5852096"/>
              <a:gd name="connsiteX1811" fmla="*/ 5855390 w 12188896"/>
              <a:gd name="connsiteY1811" fmla="*/ 2858375 h 5852096"/>
              <a:gd name="connsiteX1812" fmla="*/ 5795792 w 12188896"/>
              <a:gd name="connsiteY1812" fmla="*/ 2844631 h 5852096"/>
              <a:gd name="connsiteX1813" fmla="*/ 5655378 w 12188896"/>
              <a:gd name="connsiteY1813" fmla="*/ 2775469 h 5852096"/>
              <a:gd name="connsiteX1814" fmla="*/ 5654048 w 12188896"/>
              <a:gd name="connsiteY1814" fmla="*/ 2774329 h 5852096"/>
              <a:gd name="connsiteX1815" fmla="*/ 5615287 w 12188896"/>
              <a:gd name="connsiteY1815" fmla="*/ 2740255 h 5852096"/>
              <a:gd name="connsiteX1816" fmla="*/ 5677672 w 12188896"/>
              <a:gd name="connsiteY1816" fmla="*/ 2747539 h 5852096"/>
              <a:gd name="connsiteX1817" fmla="*/ 5715420 w 12188896"/>
              <a:gd name="connsiteY1817" fmla="*/ 2786680 h 5852096"/>
              <a:gd name="connsiteX1818" fmla="*/ 5655315 w 12188896"/>
              <a:gd name="connsiteY1818" fmla="*/ 2775406 h 5852096"/>
              <a:gd name="connsiteX1819" fmla="*/ 5514204 w 12188896"/>
              <a:gd name="connsiteY1819" fmla="*/ 2711944 h 5852096"/>
              <a:gd name="connsiteX1820" fmla="*/ 5480890 w 12188896"/>
              <a:gd name="connsiteY1820" fmla="*/ 2684330 h 5852096"/>
              <a:gd name="connsiteX1821" fmla="*/ 5542072 w 12188896"/>
              <a:gd name="connsiteY1821" fmla="*/ 2689017 h 5852096"/>
              <a:gd name="connsiteX1822" fmla="*/ 5574879 w 12188896"/>
              <a:gd name="connsiteY1822" fmla="*/ 2721191 h 5852096"/>
              <a:gd name="connsiteX1823" fmla="*/ 5514204 w 12188896"/>
              <a:gd name="connsiteY1823" fmla="*/ 2711944 h 5852096"/>
              <a:gd name="connsiteX1824" fmla="*/ 5379934 w 12188896"/>
              <a:gd name="connsiteY1824" fmla="*/ 2659123 h 5852096"/>
              <a:gd name="connsiteX1825" fmla="*/ 5333763 w 12188896"/>
              <a:gd name="connsiteY1825" fmla="*/ 2622895 h 5852096"/>
              <a:gd name="connsiteX1826" fmla="*/ 5396908 w 12188896"/>
              <a:gd name="connsiteY1826" fmla="*/ 2626379 h 5852096"/>
              <a:gd name="connsiteX1827" fmla="*/ 5440102 w 12188896"/>
              <a:gd name="connsiteY1827" fmla="*/ 2666660 h 5852096"/>
              <a:gd name="connsiteX1828" fmla="*/ 5379934 w 12188896"/>
              <a:gd name="connsiteY1828" fmla="*/ 2659186 h 5852096"/>
              <a:gd name="connsiteX1829" fmla="*/ 5231667 w 12188896"/>
              <a:gd name="connsiteY1829" fmla="*/ 2600411 h 5852096"/>
              <a:gd name="connsiteX1830" fmla="*/ 5191956 w 12188896"/>
              <a:gd name="connsiteY1830" fmla="*/ 2570580 h 5852096"/>
              <a:gd name="connsiteX1831" fmla="*/ 5254720 w 12188896"/>
              <a:gd name="connsiteY1831" fmla="*/ 2572671 h 5852096"/>
              <a:gd name="connsiteX1832" fmla="*/ 5292658 w 12188896"/>
              <a:gd name="connsiteY1832" fmla="*/ 2606301 h 5852096"/>
              <a:gd name="connsiteX1833" fmla="*/ 5231667 w 12188896"/>
              <a:gd name="connsiteY1833" fmla="*/ 2600475 h 5852096"/>
              <a:gd name="connsiteX1834" fmla="*/ 5088719 w 12188896"/>
              <a:gd name="connsiteY1834" fmla="*/ 2550123 h 5852096"/>
              <a:gd name="connsiteX1835" fmla="*/ 5049768 w 12188896"/>
              <a:gd name="connsiteY1835" fmla="*/ 2522319 h 5852096"/>
              <a:gd name="connsiteX1836" fmla="*/ 5113103 w 12188896"/>
              <a:gd name="connsiteY1836" fmla="*/ 2523206 h 5852096"/>
              <a:gd name="connsiteX1837" fmla="*/ 5150408 w 12188896"/>
              <a:gd name="connsiteY1837" fmla="*/ 2554747 h 5852096"/>
              <a:gd name="connsiteX1838" fmla="*/ 5088719 w 12188896"/>
              <a:gd name="connsiteY1838" fmla="*/ 2550123 h 5852096"/>
              <a:gd name="connsiteX1839" fmla="*/ 4946785 w 12188896"/>
              <a:gd name="connsiteY1839" fmla="*/ 2503825 h 5852096"/>
              <a:gd name="connsiteX1840" fmla="*/ 4908341 w 12188896"/>
              <a:gd name="connsiteY1840" fmla="*/ 2477541 h 5852096"/>
              <a:gd name="connsiteX1841" fmla="*/ 4970979 w 12188896"/>
              <a:gd name="connsiteY1841" fmla="*/ 2477415 h 5852096"/>
              <a:gd name="connsiteX1842" fmla="*/ 5008031 w 12188896"/>
              <a:gd name="connsiteY1842" fmla="*/ 2507309 h 5852096"/>
              <a:gd name="connsiteX1843" fmla="*/ 4946849 w 12188896"/>
              <a:gd name="connsiteY1843" fmla="*/ 2503825 h 5852096"/>
              <a:gd name="connsiteX1844" fmla="*/ 4802318 w 12188896"/>
              <a:gd name="connsiteY1844" fmla="*/ 2460124 h 5852096"/>
              <a:gd name="connsiteX1845" fmla="*/ 4401597 w 12188896"/>
              <a:gd name="connsiteY1845" fmla="*/ 2097341 h 5852096"/>
              <a:gd name="connsiteX1846" fmla="*/ 4445869 w 12188896"/>
              <a:gd name="connsiteY1846" fmla="*/ 2018425 h 5852096"/>
              <a:gd name="connsiteX1847" fmla="*/ 4736766 w 12188896"/>
              <a:gd name="connsiteY1847" fmla="*/ 2356001 h 5852096"/>
              <a:gd name="connsiteX1848" fmla="*/ 4864450 w 12188896"/>
              <a:gd name="connsiteY1848" fmla="*/ 2462594 h 5852096"/>
              <a:gd name="connsiteX1849" fmla="*/ 4802255 w 12188896"/>
              <a:gd name="connsiteY1849" fmla="*/ 2460124 h 5852096"/>
              <a:gd name="connsiteX1850" fmla="*/ 4706746 w 12188896"/>
              <a:gd name="connsiteY1850" fmla="*/ 1135534 h 5852096"/>
              <a:gd name="connsiteX1851" fmla="*/ 4658167 w 12188896"/>
              <a:gd name="connsiteY1851" fmla="*/ 1161945 h 5852096"/>
              <a:gd name="connsiteX1852" fmla="*/ 4579759 w 12188896"/>
              <a:gd name="connsiteY1852" fmla="*/ 1115267 h 5852096"/>
              <a:gd name="connsiteX1853" fmla="*/ 4624347 w 12188896"/>
              <a:gd name="connsiteY1853" fmla="*/ 1097850 h 5852096"/>
              <a:gd name="connsiteX1854" fmla="*/ 4706746 w 12188896"/>
              <a:gd name="connsiteY1854" fmla="*/ 1135598 h 5852096"/>
              <a:gd name="connsiteX1855" fmla="*/ 4780468 w 12188896"/>
              <a:gd name="connsiteY1855" fmla="*/ 1115014 h 5852096"/>
              <a:gd name="connsiteX1856" fmla="*/ 4870847 w 12188896"/>
              <a:gd name="connsiteY1856" fmla="*/ 1160805 h 5852096"/>
              <a:gd name="connsiteX1857" fmla="*/ 4837279 w 12188896"/>
              <a:gd name="connsiteY1857" fmla="*/ 1182466 h 5852096"/>
              <a:gd name="connsiteX1858" fmla="*/ 4822205 w 12188896"/>
              <a:gd name="connsiteY1858" fmla="*/ 1192726 h 5852096"/>
              <a:gd name="connsiteX1859" fmla="*/ 4735816 w 12188896"/>
              <a:gd name="connsiteY1859" fmla="*/ 1135914 h 5852096"/>
              <a:gd name="connsiteX1860" fmla="*/ 4780531 w 12188896"/>
              <a:gd name="connsiteY1860" fmla="*/ 1115077 h 5852096"/>
              <a:gd name="connsiteX1861" fmla="*/ 8713195 w 12188896"/>
              <a:gd name="connsiteY1861" fmla="*/ 2624605 h 5852096"/>
              <a:gd name="connsiteX1862" fmla="*/ 8747016 w 12188896"/>
              <a:gd name="connsiteY1862" fmla="*/ 2679453 h 5852096"/>
              <a:gd name="connsiteX1863" fmla="*/ 8714841 w 12188896"/>
              <a:gd name="connsiteY1863" fmla="*/ 2645379 h 5852096"/>
              <a:gd name="connsiteX1864" fmla="*/ 8708952 w 12188896"/>
              <a:gd name="connsiteY1864" fmla="*/ 2639172 h 5852096"/>
              <a:gd name="connsiteX1865" fmla="*/ 8010429 w 12188896"/>
              <a:gd name="connsiteY1865" fmla="*/ 2206467 h 5852096"/>
              <a:gd name="connsiteX1866" fmla="*/ 7733592 w 12188896"/>
              <a:gd name="connsiteY1866" fmla="*/ 2279429 h 5852096"/>
              <a:gd name="connsiteX1867" fmla="*/ 7502229 w 12188896"/>
              <a:gd name="connsiteY1867" fmla="*/ 2423516 h 5852096"/>
              <a:gd name="connsiteX1868" fmla="*/ 7501912 w 12188896"/>
              <a:gd name="connsiteY1868" fmla="*/ 2423770 h 5852096"/>
              <a:gd name="connsiteX1869" fmla="*/ 7247115 w 12188896"/>
              <a:gd name="connsiteY1869" fmla="*/ 2576724 h 5852096"/>
              <a:gd name="connsiteX1870" fmla="*/ 6793003 w 12188896"/>
              <a:gd name="connsiteY1870" fmla="*/ 2741332 h 5852096"/>
              <a:gd name="connsiteX1871" fmla="*/ 6779005 w 12188896"/>
              <a:gd name="connsiteY1871" fmla="*/ 2626569 h 5852096"/>
              <a:gd name="connsiteX1872" fmla="*/ 7195750 w 12188896"/>
              <a:gd name="connsiteY1872" fmla="*/ 2455881 h 5852096"/>
              <a:gd name="connsiteX1873" fmla="*/ 7436867 w 12188896"/>
              <a:gd name="connsiteY1873" fmla="*/ 2303560 h 5852096"/>
              <a:gd name="connsiteX1874" fmla="*/ 7679821 w 12188896"/>
              <a:gd name="connsiteY1874" fmla="*/ 2147312 h 5852096"/>
              <a:gd name="connsiteX1875" fmla="*/ 7950704 w 12188896"/>
              <a:gd name="connsiteY1875" fmla="*/ 2076377 h 5852096"/>
              <a:gd name="connsiteX1876" fmla="*/ 8642830 w 12188896"/>
              <a:gd name="connsiteY1876" fmla="*/ 2543346 h 5852096"/>
              <a:gd name="connsiteX1877" fmla="*/ 8713195 w 12188896"/>
              <a:gd name="connsiteY1877" fmla="*/ 2624669 h 5852096"/>
              <a:gd name="connsiteX1878" fmla="*/ 8875332 w 12188896"/>
              <a:gd name="connsiteY1878" fmla="*/ 2826897 h 5852096"/>
              <a:gd name="connsiteX1879" fmla="*/ 8910864 w 12188896"/>
              <a:gd name="connsiteY1879" fmla="*/ 2882506 h 5852096"/>
              <a:gd name="connsiteX1880" fmla="*/ 8874193 w 12188896"/>
              <a:gd name="connsiteY1880" fmla="*/ 2849761 h 5852096"/>
              <a:gd name="connsiteX1881" fmla="*/ 8852216 w 12188896"/>
              <a:gd name="connsiteY1881" fmla="*/ 2829558 h 5852096"/>
              <a:gd name="connsiteX1882" fmla="*/ 8818711 w 12188896"/>
              <a:gd name="connsiteY1882" fmla="*/ 2772366 h 5852096"/>
              <a:gd name="connsiteX1883" fmla="*/ 8875332 w 12188896"/>
              <a:gd name="connsiteY1883" fmla="*/ 2826834 h 5852096"/>
              <a:gd name="connsiteX1884" fmla="*/ 9018596 w 12188896"/>
              <a:gd name="connsiteY1884" fmla="*/ 2985805 h 5852096"/>
              <a:gd name="connsiteX1885" fmla="*/ 9060778 w 12188896"/>
              <a:gd name="connsiteY1885" fmla="*/ 3048507 h 5852096"/>
              <a:gd name="connsiteX1886" fmla="*/ 9004726 w 12188896"/>
              <a:gd name="connsiteY1886" fmla="*/ 3008416 h 5852096"/>
              <a:gd name="connsiteX1887" fmla="*/ 8967612 w 12188896"/>
              <a:gd name="connsiteY1887" fmla="*/ 2947677 h 5852096"/>
              <a:gd name="connsiteX1888" fmla="*/ 9018660 w 12188896"/>
              <a:gd name="connsiteY1888" fmla="*/ 2985805 h 5852096"/>
              <a:gd name="connsiteX1889" fmla="*/ 9156097 w 12188896"/>
              <a:gd name="connsiteY1889" fmla="*/ 3121342 h 5852096"/>
              <a:gd name="connsiteX1890" fmla="*/ 9203472 w 12188896"/>
              <a:gd name="connsiteY1890" fmla="*/ 3187401 h 5852096"/>
              <a:gd name="connsiteX1891" fmla="*/ 9193211 w 12188896"/>
              <a:gd name="connsiteY1891" fmla="*/ 3182587 h 5852096"/>
              <a:gd name="connsiteX1892" fmla="*/ 9149447 w 12188896"/>
              <a:gd name="connsiteY1892" fmla="*/ 3160040 h 5852096"/>
              <a:gd name="connsiteX1893" fmla="*/ 9106252 w 12188896"/>
              <a:gd name="connsiteY1893" fmla="*/ 3093158 h 5852096"/>
              <a:gd name="connsiteX1894" fmla="*/ 9111319 w 12188896"/>
              <a:gd name="connsiteY1894" fmla="*/ 3096071 h 5852096"/>
              <a:gd name="connsiteX1895" fmla="*/ 9156034 w 12188896"/>
              <a:gd name="connsiteY1895" fmla="*/ 3121405 h 5852096"/>
              <a:gd name="connsiteX1896" fmla="*/ 9296510 w 12188896"/>
              <a:gd name="connsiteY1896" fmla="*/ 3245289 h 5852096"/>
              <a:gd name="connsiteX1897" fmla="*/ 9346545 w 12188896"/>
              <a:gd name="connsiteY1897" fmla="*/ 3309764 h 5852096"/>
              <a:gd name="connsiteX1898" fmla="*/ 9290811 w 12188896"/>
              <a:gd name="connsiteY1898" fmla="*/ 3289433 h 5852096"/>
              <a:gd name="connsiteX1899" fmla="*/ 9243753 w 12188896"/>
              <a:gd name="connsiteY1899" fmla="*/ 3221158 h 5852096"/>
              <a:gd name="connsiteX1900" fmla="*/ 9296510 w 12188896"/>
              <a:gd name="connsiteY1900" fmla="*/ 3245226 h 5852096"/>
              <a:gd name="connsiteX1901" fmla="*/ 9440788 w 12188896"/>
              <a:gd name="connsiteY1901" fmla="*/ 3355745 h 5852096"/>
              <a:gd name="connsiteX1902" fmla="*/ 9493673 w 12188896"/>
              <a:gd name="connsiteY1902" fmla="*/ 3417687 h 5852096"/>
              <a:gd name="connsiteX1903" fmla="*/ 9434581 w 12188896"/>
              <a:gd name="connsiteY1903" fmla="*/ 3404133 h 5852096"/>
              <a:gd name="connsiteX1904" fmla="*/ 9384610 w 12188896"/>
              <a:gd name="connsiteY1904" fmla="*/ 3337378 h 5852096"/>
              <a:gd name="connsiteX1905" fmla="*/ 9440788 w 12188896"/>
              <a:gd name="connsiteY1905" fmla="*/ 3355808 h 5852096"/>
              <a:gd name="connsiteX1906" fmla="*/ 9587282 w 12188896"/>
              <a:gd name="connsiteY1906" fmla="*/ 3448468 h 5852096"/>
              <a:gd name="connsiteX1907" fmla="*/ 9642954 w 12188896"/>
              <a:gd name="connsiteY1907" fmla="*/ 3506609 h 5852096"/>
              <a:gd name="connsiteX1908" fmla="*/ 9581518 w 12188896"/>
              <a:gd name="connsiteY1908" fmla="*/ 3502809 h 5852096"/>
              <a:gd name="connsiteX1909" fmla="*/ 9528824 w 12188896"/>
              <a:gd name="connsiteY1909" fmla="*/ 3438524 h 5852096"/>
              <a:gd name="connsiteX1910" fmla="*/ 9587282 w 12188896"/>
              <a:gd name="connsiteY1910" fmla="*/ 3448468 h 5852096"/>
              <a:gd name="connsiteX1911" fmla="*/ 10093076 w 12188896"/>
              <a:gd name="connsiteY1911" fmla="*/ 3621246 h 5852096"/>
              <a:gd name="connsiteX1912" fmla="*/ 10158501 w 12188896"/>
              <a:gd name="connsiteY1912" fmla="*/ 3650696 h 5852096"/>
              <a:gd name="connsiteX1913" fmla="*/ 10100486 w 12188896"/>
              <a:gd name="connsiteY1913" fmla="*/ 3704278 h 5852096"/>
              <a:gd name="connsiteX1914" fmla="*/ 10034238 w 12188896"/>
              <a:gd name="connsiteY1914" fmla="*/ 3663427 h 5852096"/>
              <a:gd name="connsiteX1915" fmla="*/ 10093076 w 12188896"/>
              <a:gd name="connsiteY1915" fmla="*/ 3621309 h 5852096"/>
              <a:gd name="connsiteX1916" fmla="*/ 10520081 w 12188896"/>
              <a:gd name="connsiteY1916" fmla="*/ 3433014 h 5852096"/>
              <a:gd name="connsiteX1917" fmla="*/ 10462319 w 12188896"/>
              <a:gd name="connsiteY1917" fmla="*/ 3509333 h 5852096"/>
              <a:gd name="connsiteX1918" fmla="*/ 10399935 w 12188896"/>
              <a:gd name="connsiteY1918" fmla="*/ 3512309 h 5852096"/>
              <a:gd name="connsiteX1919" fmla="*/ 10460103 w 12188896"/>
              <a:gd name="connsiteY1919" fmla="*/ 3445934 h 5852096"/>
              <a:gd name="connsiteX1920" fmla="*/ 10520018 w 12188896"/>
              <a:gd name="connsiteY1920" fmla="*/ 3432951 h 5852096"/>
              <a:gd name="connsiteX1921" fmla="*/ 10667589 w 12188896"/>
              <a:gd name="connsiteY1921" fmla="*/ 3306217 h 5852096"/>
              <a:gd name="connsiteX1922" fmla="*/ 10612360 w 12188896"/>
              <a:gd name="connsiteY1922" fmla="*/ 3395076 h 5852096"/>
              <a:gd name="connsiteX1923" fmla="*/ 10553395 w 12188896"/>
              <a:gd name="connsiteY1923" fmla="*/ 3410973 h 5852096"/>
              <a:gd name="connsiteX1924" fmla="*/ 10611347 w 12188896"/>
              <a:gd name="connsiteY1924" fmla="*/ 3331298 h 5852096"/>
              <a:gd name="connsiteX1925" fmla="*/ 10667589 w 12188896"/>
              <a:gd name="connsiteY1925" fmla="*/ 3306281 h 5852096"/>
              <a:gd name="connsiteX1926" fmla="*/ 4094929 w 12188896"/>
              <a:gd name="connsiteY1926" fmla="*/ 1066246 h 5852096"/>
              <a:gd name="connsiteX1927" fmla="*/ 4046034 w 12188896"/>
              <a:gd name="connsiteY1927" fmla="*/ 1080813 h 5852096"/>
              <a:gd name="connsiteX1928" fmla="*/ 3992389 w 12188896"/>
              <a:gd name="connsiteY1928" fmla="*/ 1055542 h 5852096"/>
              <a:gd name="connsiteX1929" fmla="*/ 4038687 w 12188896"/>
              <a:gd name="connsiteY1929" fmla="*/ 1045852 h 5852096"/>
              <a:gd name="connsiteX1930" fmla="*/ 4094992 w 12188896"/>
              <a:gd name="connsiteY1930" fmla="*/ 1066309 h 5852096"/>
              <a:gd name="connsiteX1931" fmla="*/ 4181951 w 12188896"/>
              <a:gd name="connsiteY1931" fmla="*/ 1057316 h 5852096"/>
              <a:gd name="connsiteX1932" fmla="*/ 4242880 w 12188896"/>
              <a:gd name="connsiteY1932" fmla="*/ 1080370 h 5852096"/>
              <a:gd name="connsiteX1933" fmla="*/ 4193605 w 12188896"/>
              <a:gd name="connsiteY1933" fmla="*/ 1097090 h 5852096"/>
              <a:gd name="connsiteX1934" fmla="*/ 4135336 w 12188896"/>
              <a:gd name="connsiteY1934" fmla="*/ 1068589 h 5852096"/>
              <a:gd name="connsiteX1935" fmla="*/ 4181951 w 12188896"/>
              <a:gd name="connsiteY1935" fmla="*/ 1057316 h 5852096"/>
              <a:gd name="connsiteX1936" fmla="*/ 9862410 w 12188896"/>
              <a:gd name="connsiteY1936" fmla="*/ 3637903 h 5852096"/>
              <a:gd name="connsiteX1937" fmla="*/ 9796984 w 12188896"/>
              <a:gd name="connsiteY1937" fmla="*/ 3656650 h 5852096"/>
              <a:gd name="connsiteX1938" fmla="*/ 9740743 w 12188896"/>
              <a:gd name="connsiteY1938" fmla="*/ 3592935 h 5852096"/>
              <a:gd name="connsiteX1939" fmla="*/ 9804014 w 12188896"/>
              <a:gd name="connsiteY1939" fmla="*/ 3582611 h 5852096"/>
              <a:gd name="connsiteX1940" fmla="*/ 9862410 w 12188896"/>
              <a:gd name="connsiteY1940" fmla="*/ 3637840 h 5852096"/>
              <a:gd name="connsiteX1941" fmla="*/ 10478596 w 12188896"/>
              <a:gd name="connsiteY1941" fmla="*/ 3605159 h 5852096"/>
              <a:gd name="connsiteX1942" fmla="*/ 10412221 w 12188896"/>
              <a:gd name="connsiteY1942" fmla="*/ 3601042 h 5852096"/>
              <a:gd name="connsiteX1943" fmla="*/ 10465106 w 12188896"/>
              <a:gd name="connsiteY1943" fmla="*/ 3528016 h 5852096"/>
              <a:gd name="connsiteX1944" fmla="*/ 10469350 w 12188896"/>
              <a:gd name="connsiteY1944" fmla="*/ 3522506 h 5852096"/>
              <a:gd name="connsiteX1945" fmla="*/ 10534141 w 12188896"/>
              <a:gd name="connsiteY1945" fmla="*/ 3516553 h 5852096"/>
              <a:gd name="connsiteX1946" fmla="*/ 10526984 w 12188896"/>
              <a:gd name="connsiteY1946" fmla="*/ 3527447 h 5852096"/>
              <a:gd name="connsiteX1947" fmla="*/ 10478596 w 12188896"/>
              <a:gd name="connsiteY1947" fmla="*/ 3605159 h 5852096"/>
              <a:gd name="connsiteX1948" fmla="*/ 10418112 w 12188896"/>
              <a:gd name="connsiteY1948" fmla="*/ 3709218 h 5852096"/>
              <a:gd name="connsiteX1949" fmla="*/ 10348190 w 12188896"/>
              <a:gd name="connsiteY1949" fmla="*/ 3695221 h 5852096"/>
              <a:gd name="connsiteX1950" fmla="*/ 10367444 w 12188896"/>
              <a:gd name="connsiteY1950" fmla="*/ 3666720 h 5852096"/>
              <a:gd name="connsiteX1951" fmla="*/ 10403291 w 12188896"/>
              <a:gd name="connsiteY1951" fmla="*/ 3613899 h 5852096"/>
              <a:gd name="connsiteX1952" fmla="*/ 10470743 w 12188896"/>
              <a:gd name="connsiteY1952" fmla="*/ 3618396 h 5852096"/>
              <a:gd name="connsiteX1953" fmla="*/ 10433122 w 12188896"/>
              <a:gd name="connsiteY1953" fmla="*/ 3683061 h 5852096"/>
              <a:gd name="connsiteX1954" fmla="*/ 10430146 w 12188896"/>
              <a:gd name="connsiteY1954" fmla="*/ 3688191 h 5852096"/>
              <a:gd name="connsiteX1955" fmla="*/ 10418048 w 12188896"/>
              <a:gd name="connsiteY1955" fmla="*/ 3709218 h 5852096"/>
              <a:gd name="connsiteX1956" fmla="*/ 10356930 w 12188896"/>
              <a:gd name="connsiteY1956" fmla="*/ 3812201 h 5852096"/>
              <a:gd name="connsiteX1957" fmla="*/ 10283271 w 12188896"/>
              <a:gd name="connsiteY1957" fmla="*/ 3787627 h 5852096"/>
              <a:gd name="connsiteX1958" fmla="*/ 10340082 w 12188896"/>
              <a:gd name="connsiteY1958" fmla="*/ 3707255 h 5852096"/>
              <a:gd name="connsiteX1959" fmla="*/ 10410955 w 12188896"/>
              <a:gd name="connsiteY1959" fmla="*/ 3721632 h 5852096"/>
              <a:gd name="connsiteX1960" fmla="*/ 10356993 w 12188896"/>
              <a:gd name="connsiteY1960" fmla="*/ 3812201 h 5852096"/>
              <a:gd name="connsiteX1961" fmla="*/ 10289225 w 12188896"/>
              <a:gd name="connsiteY1961" fmla="*/ 3912207 h 5852096"/>
              <a:gd name="connsiteX1962" fmla="*/ 10211386 w 12188896"/>
              <a:gd name="connsiteY1962" fmla="*/ 3876043 h 5852096"/>
              <a:gd name="connsiteX1963" fmla="*/ 10274784 w 12188896"/>
              <a:gd name="connsiteY1963" fmla="*/ 3798964 h 5852096"/>
              <a:gd name="connsiteX1964" fmla="*/ 10349456 w 12188896"/>
              <a:gd name="connsiteY1964" fmla="*/ 3824045 h 5852096"/>
              <a:gd name="connsiteX1965" fmla="*/ 10289225 w 12188896"/>
              <a:gd name="connsiteY1965" fmla="*/ 3912207 h 5852096"/>
              <a:gd name="connsiteX1966" fmla="*/ 10210626 w 12188896"/>
              <a:gd name="connsiteY1966" fmla="*/ 4004486 h 5852096"/>
              <a:gd name="connsiteX1967" fmla="*/ 10128733 w 12188896"/>
              <a:gd name="connsiteY1967" fmla="*/ 3955402 h 5852096"/>
              <a:gd name="connsiteX1968" fmla="*/ 10201822 w 12188896"/>
              <a:gd name="connsiteY1968" fmla="*/ 3886430 h 5852096"/>
              <a:gd name="connsiteX1969" fmla="*/ 10280801 w 12188896"/>
              <a:gd name="connsiteY1969" fmla="*/ 3923354 h 5852096"/>
              <a:gd name="connsiteX1970" fmla="*/ 10210626 w 12188896"/>
              <a:gd name="connsiteY1970" fmla="*/ 4004486 h 5852096"/>
              <a:gd name="connsiteX1971" fmla="*/ 10118346 w 12188896"/>
              <a:gd name="connsiteY1971" fmla="*/ 4083148 h 5852096"/>
              <a:gd name="connsiteX1972" fmla="*/ 10033858 w 12188896"/>
              <a:gd name="connsiteY1972" fmla="*/ 4020193 h 5852096"/>
              <a:gd name="connsiteX1973" fmla="*/ 10117650 w 12188896"/>
              <a:gd name="connsiteY1973" fmla="*/ 3964395 h 5852096"/>
              <a:gd name="connsiteX1974" fmla="*/ 10200682 w 12188896"/>
              <a:gd name="connsiteY1974" fmla="*/ 4014430 h 5852096"/>
              <a:gd name="connsiteX1975" fmla="*/ 10118346 w 12188896"/>
              <a:gd name="connsiteY1975" fmla="*/ 4083148 h 5852096"/>
              <a:gd name="connsiteX1976" fmla="*/ 10012007 w 12188896"/>
              <a:gd name="connsiteY1976" fmla="*/ 4142937 h 5852096"/>
              <a:gd name="connsiteX1977" fmla="*/ 9927962 w 12188896"/>
              <a:gd name="connsiteY1977" fmla="*/ 4066555 h 5852096"/>
              <a:gd name="connsiteX1978" fmla="*/ 10020874 w 12188896"/>
              <a:gd name="connsiteY1978" fmla="*/ 4027223 h 5852096"/>
              <a:gd name="connsiteX1979" fmla="*/ 10106376 w 12188896"/>
              <a:gd name="connsiteY1979" fmla="*/ 4091319 h 5852096"/>
              <a:gd name="connsiteX1980" fmla="*/ 10011944 w 12188896"/>
              <a:gd name="connsiteY1980" fmla="*/ 4142937 h 5852096"/>
              <a:gd name="connsiteX1981" fmla="*/ 9895471 w 12188896"/>
              <a:gd name="connsiteY1981" fmla="*/ 4180938 h 5852096"/>
              <a:gd name="connsiteX1982" fmla="*/ 9815415 w 12188896"/>
              <a:gd name="connsiteY1982" fmla="*/ 4093282 h 5852096"/>
              <a:gd name="connsiteX1983" fmla="*/ 9872986 w 12188896"/>
              <a:gd name="connsiteY1983" fmla="*/ 4082262 h 5852096"/>
              <a:gd name="connsiteX1984" fmla="*/ 9913331 w 12188896"/>
              <a:gd name="connsiteY1984" fmla="*/ 4071241 h 5852096"/>
              <a:gd name="connsiteX1985" fmla="*/ 9998010 w 12188896"/>
              <a:gd name="connsiteY1985" fmla="*/ 4148827 h 5852096"/>
              <a:gd name="connsiteX1986" fmla="*/ 9945062 w 12188896"/>
              <a:gd name="connsiteY1986" fmla="*/ 4167827 h 5852096"/>
              <a:gd name="connsiteX1987" fmla="*/ 9895471 w 12188896"/>
              <a:gd name="connsiteY1987" fmla="*/ 4180938 h 5852096"/>
              <a:gd name="connsiteX1988" fmla="*/ 9772727 w 12188896"/>
              <a:gd name="connsiteY1988" fmla="*/ 4196265 h 5852096"/>
              <a:gd name="connsiteX1989" fmla="*/ 9699322 w 12188896"/>
              <a:gd name="connsiteY1989" fmla="*/ 4099995 h 5852096"/>
              <a:gd name="connsiteX1990" fmla="*/ 9799391 w 12188896"/>
              <a:gd name="connsiteY1990" fmla="*/ 4095435 h 5852096"/>
              <a:gd name="connsiteX1991" fmla="*/ 9879764 w 12188896"/>
              <a:gd name="connsiteY1991" fmla="*/ 4184168 h 5852096"/>
              <a:gd name="connsiteX1992" fmla="*/ 9772727 w 12188896"/>
              <a:gd name="connsiteY1992" fmla="*/ 4196265 h 5852096"/>
              <a:gd name="connsiteX1993" fmla="*/ 9649857 w 12188896"/>
              <a:gd name="connsiteY1993" fmla="*/ 4192908 h 5852096"/>
              <a:gd name="connsiteX1994" fmla="*/ 9584369 w 12188896"/>
              <a:gd name="connsiteY1994" fmla="*/ 4090749 h 5852096"/>
              <a:gd name="connsiteX1995" fmla="*/ 9653657 w 12188896"/>
              <a:gd name="connsiteY1995" fmla="*/ 4097969 h 5852096"/>
              <a:gd name="connsiteX1996" fmla="*/ 9682411 w 12188896"/>
              <a:gd name="connsiteY1996" fmla="*/ 4099489 h 5852096"/>
              <a:gd name="connsiteX1997" fmla="*/ 9755817 w 12188896"/>
              <a:gd name="connsiteY1997" fmla="*/ 4196708 h 5852096"/>
              <a:gd name="connsiteX1998" fmla="*/ 9725543 w 12188896"/>
              <a:gd name="connsiteY1998" fmla="*/ 4196835 h 5852096"/>
              <a:gd name="connsiteX1999" fmla="*/ 9649920 w 12188896"/>
              <a:gd name="connsiteY1999" fmla="*/ 4192908 h 5852096"/>
              <a:gd name="connsiteX2000" fmla="*/ 9465806 w 12188896"/>
              <a:gd name="connsiteY2000" fmla="*/ 4055408 h 5852096"/>
              <a:gd name="connsiteX2001" fmla="*/ 9417164 w 12188896"/>
              <a:gd name="connsiteY2001" fmla="*/ 3952235 h 5852096"/>
              <a:gd name="connsiteX2002" fmla="*/ 9502793 w 12188896"/>
              <a:gd name="connsiteY2002" fmla="*/ 3972312 h 5852096"/>
              <a:gd name="connsiteX2003" fmla="*/ 9558211 w 12188896"/>
              <a:gd name="connsiteY2003" fmla="*/ 4073141 h 5852096"/>
              <a:gd name="connsiteX2004" fmla="*/ 9465869 w 12188896"/>
              <a:gd name="connsiteY2004" fmla="*/ 4055344 h 5852096"/>
              <a:gd name="connsiteX2005" fmla="*/ 7072501 w 12188896"/>
              <a:gd name="connsiteY2005" fmla="*/ 3867619 h 5852096"/>
              <a:gd name="connsiteX2006" fmla="*/ 7045456 w 12188896"/>
              <a:gd name="connsiteY2006" fmla="*/ 3802067 h 5852096"/>
              <a:gd name="connsiteX2007" fmla="*/ 7144069 w 12188896"/>
              <a:gd name="connsiteY2007" fmla="*/ 3842095 h 5852096"/>
              <a:gd name="connsiteX2008" fmla="*/ 7822577 w 12188896"/>
              <a:gd name="connsiteY2008" fmla="*/ 3919934 h 5852096"/>
              <a:gd name="connsiteX2009" fmla="*/ 8342052 w 12188896"/>
              <a:gd name="connsiteY2009" fmla="*/ 3731639 h 5852096"/>
              <a:gd name="connsiteX2010" fmla="*/ 8605145 w 12188896"/>
              <a:gd name="connsiteY2010" fmla="*/ 3656650 h 5852096"/>
              <a:gd name="connsiteX2011" fmla="*/ 9196061 w 12188896"/>
              <a:gd name="connsiteY2011" fmla="*/ 3778444 h 5852096"/>
              <a:gd name="connsiteX2012" fmla="*/ 9348065 w 12188896"/>
              <a:gd name="connsiteY2012" fmla="*/ 3830695 h 5852096"/>
              <a:gd name="connsiteX2013" fmla="*/ 9393287 w 12188896"/>
              <a:gd name="connsiteY2013" fmla="*/ 3931714 h 5852096"/>
              <a:gd name="connsiteX2014" fmla="*/ 9243816 w 12188896"/>
              <a:gd name="connsiteY2014" fmla="*/ 3887253 h 5852096"/>
              <a:gd name="connsiteX2015" fmla="*/ 8663477 w 12188896"/>
              <a:gd name="connsiteY2015" fmla="*/ 3786804 h 5852096"/>
              <a:gd name="connsiteX2016" fmla="*/ 8396076 w 12188896"/>
              <a:gd name="connsiteY2016" fmla="*/ 3863629 h 5852096"/>
              <a:gd name="connsiteX2017" fmla="*/ 7878186 w 12188896"/>
              <a:gd name="connsiteY2017" fmla="*/ 4039510 h 5852096"/>
              <a:gd name="connsiteX2018" fmla="*/ 7072501 w 12188896"/>
              <a:gd name="connsiteY2018" fmla="*/ 3867619 h 5852096"/>
              <a:gd name="connsiteX2019" fmla="*/ 6974078 w 12188896"/>
              <a:gd name="connsiteY2019" fmla="*/ 3752856 h 5852096"/>
              <a:gd name="connsiteX2020" fmla="*/ 6945134 w 12188896"/>
              <a:gd name="connsiteY2020" fmla="*/ 3688381 h 5852096"/>
              <a:gd name="connsiteX2021" fmla="*/ 6994219 w 12188896"/>
              <a:gd name="connsiteY2021" fmla="*/ 3707761 h 5852096"/>
              <a:gd name="connsiteX2022" fmla="*/ 7020313 w 12188896"/>
              <a:gd name="connsiteY2022" fmla="*/ 3775720 h 5852096"/>
              <a:gd name="connsiteX2023" fmla="*/ 6974078 w 12188896"/>
              <a:gd name="connsiteY2023" fmla="*/ 3752856 h 5852096"/>
              <a:gd name="connsiteX2024" fmla="*/ 6871665 w 12188896"/>
              <a:gd name="connsiteY2024" fmla="*/ 3640373 h 5852096"/>
              <a:gd name="connsiteX2025" fmla="*/ 6840820 w 12188896"/>
              <a:gd name="connsiteY2025" fmla="*/ 3577101 h 5852096"/>
              <a:gd name="connsiteX2026" fmla="*/ 6891172 w 12188896"/>
              <a:gd name="connsiteY2026" fmla="*/ 3595342 h 5852096"/>
              <a:gd name="connsiteX2027" fmla="*/ 6918976 w 12188896"/>
              <a:gd name="connsiteY2027" fmla="*/ 3662034 h 5852096"/>
              <a:gd name="connsiteX2028" fmla="*/ 6871665 w 12188896"/>
              <a:gd name="connsiteY2028" fmla="*/ 3640310 h 5852096"/>
              <a:gd name="connsiteX2029" fmla="*/ 6766022 w 12188896"/>
              <a:gd name="connsiteY2029" fmla="*/ 3532197 h 5852096"/>
              <a:gd name="connsiteX2030" fmla="*/ 6732327 w 12188896"/>
              <a:gd name="connsiteY2030" fmla="*/ 3468925 h 5852096"/>
              <a:gd name="connsiteX2031" fmla="*/ 6784136 w 12188896"/>
              <a:gd name="connsiteY2031" fmla="*/ 3486089 h 5852096"/>
              <a:gd name="connsiteX2032" fmla="*/ 6814536 w 12188896"/>
              <a:gd name="connsiteY2032" fmla="*/ 3553034 h 5852096"/>
              <a:gd name="connsiteX2033" fmla="*/ 6766022 w 12188896"/>
              <a:gd name="connsiteY2033" fmla="*/ 3532260 h 5852096"/>
              <a:gd name="connsiteX2034" fmla="*/ 6654426 w 12188896"/>
              <a:gd name="connsiteY2034" fmla="*/ 3424654 h 5852096"/>
              <a:gd name="connsiteX2035" fmla="*/ 6618641 w 12188896"/>
              <a:gd name="connsiteY2035" fmla="*/ 3363029 h 5852096"/>
              <a:gd name="connsiteX2036" fmla="*/ 6672222 w 12188896"/>
              <a:gd name="connsiteY2036" fmla="*/ 3379179 h 5852096"/>
              <a:gd name="connsiteX2037" fmla="*/ 6704523 w 12188896"/>
              <a:gd name="connsiteY2037" fmla="*/ 3444414 h 5852096"/>
              <a:gd name="connsiteX2038" fmla="*/ 6654426 w 12188896"/>
              <a:gd name="connsiteY2038" fmla="*/ 3424654 h 5852096"/>
              <a:gd name="connsiteX2039" fmla="*/ 6537635 w 12188896"/>
              <a:gd name="connsiteY2039" fmla="*/ 3320214 h 5852096"/>
              <a:gd name="connsiteX2040" fmla="*/ 6500142 w 12188896"/>
              <a:gd name="connsiteY2040" fmla="*/ 3260996 h 5852096"/>
              <a:gd name="connsiteX2041" fmla="*/ 6555686 w 12188896"/>
              <a:gd name="connsiteY2041" fmla="*/ 3276133 h 5852096"/>
              <a:gd name="connsiteX2042" fmla="*/ 6589697 w 12188896"/>
              <a:gd name="connsiteY2042" fmla="*/ 3339088 h 5852096"/>
              <a:gd name="connsiteX2043" fmla="*/ 6537635 w 12188896"/>
              <a:gd name="connsiteY2043" fmla="*/ 3320214 h 5852096"/>
              <a:gd name="connsiteX2044" fmla="*/ 6416096 w 12188896"/>
              <a:gd name="connsiteY2044" fmla="*/ 3220145 h 5852096"/>
              <a:gd name="connsiteX2045" fmla="*/ 6376828 w 12188896"/>
              <a:gd name="connsiteY2045" fmla="*/ 3163333 h 5852096"/>
              <a:gd name="connsiteX2046" fmla="*/ 6434590 w 12188896"/>
              <a:gd name="connsiteY2046" fmla="*/ 3177457 h 5852096"/>
              <a:gd name="connsiteX2047" fmla="*/ 6470437 w 12188896"/>
              <a:gd name="connsiteY2047" fmla="*/ 3238449 h 5852096"/>
              <a:gd name="connsiteX2048" fmla="*/ 6416032 w 12188896"/>
              <a:gd name="connsiteY2048" fmla="*/ 3220145 h 5852096"/>
              <a:gd name="connsiteX2049" fmla="*/ 6288476 w 12188896"/>
              <a:gd name="connsiteY2049" fmla="*/ 3123179 h 5852096"/>
              <a:gd name="connsiteX2050" fmla="*/ 6248131 w 12188896"/>
              <a:gd name="connsiteY2050" fmla="*/ 3069471 h 5852096"/>
              <a:gd name="connsiteX2051" fmla="*/ 6308299 w 12188896"/>
              <a:gd name="connsiteY2051" fmla="*/ 3082454 h 5852096"/>
              <a:gd name="connsiteX2052" fmla="*/ 6345477 w 12188896"/>
              <a:gd name="connsiteY2052" fmla="*/ 3140596 h 5852096"/>
              <a:gd name="connsiteX2053" fmla="*/ 6288476 w 12188896"/>
              <a:gd name="connsiteY2053" fmla="*/ 3123115 h 5852096"/>
              <a:gd name="connsiteX2054" fmla="*/ 6155725 w 12188896"/>
              <a:gd name="connsiteY2054" fmla="*/ 3030836 h 5852096"/>
              <a:gd name="connsiteX2055" fmla="*/ 6115064 w 12188896"/>
              <a:gd name="connsiteY2055" fmla="*/ 2980738 h 5852096"/>
              <a:gd name="connsiteX2056" fmla="*/ 6177703 w 12188896"/>
              <a:gd name="connsiteY2056" fmla="*/ 2992709 h 5852096"/>
              <a:gd name="connsiteX2057" fmla="*/ 6215640 w 12188896"/>
              <a:gd name="connsiteY2057" fmla="*/ 3047494 h 5852096"/>
              <a:gd name="connsiteX2058" fmla="*/ 6155725 w 12188896"/>
              <a:gd name="connsiteY2058" fmla="*/ 3030836 h 5852096"/>
              <a:gd name="connsiteX2059" fmla="*/ 6018478 w 12188896"/>
              <a:gd name="connsiteY2059" fmla="*/ 2943687 h 5852096"/>
              <a:gd name="connsiteX2060" fmla="*/ 5978070 w 12188896"/>
              <a:gd name="connsiteY2060" fmla="*/ 2897326 h 5852096"/>
              <a:gd name="connsiteX2061" fmla="*/ 6043052 w 12188896"/>
              <a:gd name="connsiteY2061" fmla="*/ 2907966 h 5852096"/>
              <a:gd name="connsiteX2062" fmla="*/ 6081370 w 12188896"/>
              <a:gd name="connsiteY2062" fmla="*/ 2959458 h 5852096"/>
              <a:gd name="connsiteX2063" fmla="*/ 6028549 w 12188896"/>
              <a:gd name="connsiteY2063" fmla="*/ 2946411 h 5852096"/>
              <a:gd name="connsiteX2064" fmla="*/ 6018542 w 12188896"/>
              <a:gd name="connsiteY2064" fmla="*/ 2943751 h 5852096"/>
              <a:gd name="connsiteX2065" fmla="*/ 5878951 w 12188896"/>
              <a:gd name="connsiteY2065" fmla="*/ 2863568 h 5852096"/>
              <a:gd name="connsiteX2066" fmla="*/ 5853744 w 12188896"/>
              <a:gd name="connsiteY2066" fmla="*/ 2836778 h 5852096"/>
              <a:gd name="connsiteX2067" fmla="*/ 5838480 w 12188896"/>
              <a:gd name="connsiteY2067" fmla="*/ 2820057 h 5852096"/>
              <a:gd name="connsiteX2068" fmla="*/ 5882308 w 12188896"/>
              <a:gd name="connsiteY2068" fmla="*/ 2826011 h 5852096"/>
              <a:gd name="connsiteX2069" fmla="*/ 5905298 w 12188896"/>
              <a:gd name="connsiteY2069" fmla="*/ 2828861 h 5852096"/>
              <a:gd name="connsiteX2070" fmla="*/ 5943046 w 12188896"/>
              <a:gd name="connsiteY2070" fmla="*/ 2876615 h 5852096"/>
              <a:gd name="connsiteX2071" fmla="*/ 5943363 w 12188896"/>
              <a:gd name="connsiteY2071" fmla="*/ 2876995 h 5852096"/>
              <a:gd name="connsiteX2072" fmla="*/ 5878888 w 12188896"/>
              <a:gd name="connsiteY2072" fmla="*/ 2863632 h 5852096"/>
              <a:gd name="connsiteX2073" fmla="*/ 5738791 w 12188896"/>
              <a:gd name="connsiteY2073" fmla="*/ 2790797 h 5852096"/>
              <a:gd name="connsiteX2074" fmla="*/ 5698319 w 12188896"/>
              <a:gd name="connsiteY2074" fmla="*/ 2749692 h 5852096"/>
              <a:gd name="connsiteX2075" fmla="*/ 5765961 w 12188896"/>
              <a:gd name="connsiteY2075" fmla="*/ 2755835 h 5852096"/>
              <a:gd name="connsiteX2076" fmla="*/ 5803899 w 12188896"/>
              <a:gd name="connsiteY2076" fmla="*/ 2801247 h 5852096"/>
              <a:gd name="connsiteX2077" fmla="*/ 5738727 w 12188896"/>
              <a:gd name="connsiteY2077" fmla="*/ 2790797 h 5852096"/>
              <a:gd name="connsiteX2078" fmla="*/ 5597997 w 12188896"/>
              <a:gd name="connsiteY2078" fmla="*/ 2724358 h 5852096"/>
              <a:gd name="connsiteX2079" fmla="*/ 5562402 w 12188896"/>
              <a:gd name="connsiteY2079" fmla="*/ 2690157 h 5852096"/>
              <a:gd name="connsiteX2080" fmla="*/ 5628461 w 12188896"/>
              <a:gd name="connsiteY2080" fmla="*/ 2692690 h 5852096"/>
              <a:gd name="connsiteX2081" fmla="*/ 5663612 w 12188896"/>
              <a:gd name="connsiteY2081" fmla="*/ 2732338 h 5852096"/>
              <a:gd name="connsiteX2082" fmla="*/ 5597933 w 12188896"/>
              <a:gd name="connsiteY2082" fmla="*/ 2724358 h 5852096"/>
              <a:gd name="connsiteX2083" fmla="*/ 5463220 w 12188896"/>
              <a:gd name="connsiteY2083" fmla="*/ 2669067 h 5852096"/>
              <a:gd name="connsiteX2084" fmla="*/ 5417365 w 12188896"/>
              <a:gd name="connsiteY2084" fmla="*/ 2627202 h 5852096"/>
              <a:gd name="connsiteX2085" fmla="*/ 5485197 w 12188896"/>
              <a:gd name="connsiteY2085" fmla="*/ 2628785 h 5852096"/>
              <a:gd name="connsiteX2086" fmla="*/ 5527885 w 12188896"/>
              <a:gd name="connsiteY2086" fmla="*/ 2674513 h 5852096"/>
              <a:gd name="connsiteX2087" fmla="*/ 5463220 w 12188896"/>
              <a:gd name="connsiteY2087" fmla="*/ 2669067 h 5852096"/>
              <a:gd name="connsiteX2088" fmla="*/ 5315712 w 12188896"/>
              <a:gd name="connsiteY2088" fmla="*/ 2608075 h 5852096"/>
              <a:gd name="connsiteX2089" fmla="*/ 5275241 w 12188896"/>
              <a:gd name="connsiteY2089" fmla="*/ 2572987 h 5852096"/>
              <a:gd name="connsiteX2090" fmla="*/ 5309885 w 12188896"/>
              <a:gd name="connsiteY2090" fmla="*/ 2573241 h 5852096"/>
              <a:gd name="connsiteX2091" fmla="*/ 5343833 w 12188896"/>
              <a:gd name="connsiteY2091" fmla="*/ 2573051 h 5852096"/>
              <a:gd name="connsiteX2092" fmla="*/ 5382214 w 12188896"/>
              <a:gd name="connsiteY2092" fmla="*/ 2612192 h 5852096"/>
              <a:gd name="connsiteX2093" fmla="*/ 5315649 w 12188896"/>
              <a:gd name="connsiteY2093" fmla="*/ 2608138 h 5852096"/>
              <a:gd name="connsiteX2094" fmla="*/ 5173588 w 12188896"/>
              <a:gd name="connsiteY2094" fmla="*/ 2556077 h 5852096"/>
              <a:gd name="connsiteX2095" fmla="*/ 5133751 w 12188896"/>
              <a:gd name="connsiteY2095" fmla="*/ 2523079 h 5852096"/>
              <a:gd name="connsiteX2096" fmla="*/ 5201646 w 12188896"/>
              <a:gd name="connsiteY2096" fmla="*/ 2521686 h 5852096"/>
              <a:gd name="connsiteX2097" fmla="*/ 5239773 w 12188896"/>
              <a:gd name="connsiteY2097" fmla="*/ 2558673 h 5852096"/>
              <a:gd name="connsiteX2098" fmla="*/ 5173588 w 12188896"/>
              <a:gd name="connsiteY2098" fmla="*/ 2556077 h 5852096"/>
              <a:gd name="connsiteX2099" fmla="*/ 5030958 w 12188896"/>
              <a:gd name="connsiteY2099" fmla="*/ 2508195 h 5852096"/>
              <a:gd name="connsiteX2100" fmla="*/ 4991310 w 12188896"/>
              <a:gd name="connsiteY2100" fmla="*/ 2476971 h 5852096"/>
              <a:gd name="connsiteX2101" fmla="*/ 5059775 w 12188896"/>
              <a:gd name="connsiteY2101" fmla="*/ 2474438 h 5852096"/>
              <a:gd name="connsiteX2102" fmla="*/ 5097713 w 12188896"/>
              <a:gd name="connsiteY2102" fmla="*/ 2509525 h 5852096"/>
              <a:gd name="connsiteX2103" fmla="*/ 5030895 w 12188896"/>
              <a:gd name="connsiteY2103" fmla="*/ 2508195 h 5852096"/>
              <a:gd name="connsiteX2104" fmla="*/ 4888200 w 12188896"/>
              <a:gd name="connsiteY2104" fmla="*/ 2463101 h 5852096"/>
              <a:gd name="connsiteX2105" fmla="*/ 4453152 w 12188896"/>
              <a:gd name="connsiteY2105" fmla="*/ 2005251 h 5852096"/>
              <a:gd name="connsiteX2106" fmla="*/ 4501287 w 12188896"/>
              <a:gd name="connsiteY2106" fmla="*/ 1916392 h 5852096"/>
              <a:gd name="connsiteX2107" fmla="*/ 4529597 w 12188896"/>
              <a:gd name="connsiteY2107" fmla="*/ 1959587 h 5852096"/>
              <a:gd name="connsiteX2108" fmla="*/ 4855456 w 12188896"/>
              <a:gd name="connsiteY2108" fmla="*/ 2371582 h 5852096"/>
              <a:gd name="connsiteX2109" fmla="*/ 4954259 w 12188896"/>
              <a:gd name="connsiteY2109" fmla="*/ 2463291 h 5852096"/>
              <a:gd name="connsiteX2110" fmla="*/ 4888200 w 12188896"/>
              <a:gd name="connsiteY2110" fmla="*/ 2463101 h 5852096"/>
              <a:gd name="connsiteX2111" fmla="*/ 3671787 w 12188896"/>
              <a:gd name="connsiteY2111" fmla="*/ 1258278 h 5852096"/>
              <a:gd name="connsiteX2112" fmla="*/ 3738542 w 12188896"/>
              <a:gd name="connsiteY2112" fmla="*/ 1222367 h 5852096"/>
              <a:gd name="connsiteX2113" fmla="*/ 3807451 w 12188896"/>
              <a:gd name="connsiteY2113" fmla="*/ 1289819 h 5852096"/>
              <a:gd name="connsiteX2114" fmla="*/ 3740949 w 12188896"/>
              <a:gd name="connsiteY2114" fmla="*/ 1334217 h 5852096"/>
              <a:gd name="connsiteX2115" fmla="*/ 3671850 w 12188896"/>
              <a:gd name="connsiteY2115" fmla="*/ 1258278 h 5852096"/>
              <a:gd name="connsiteX2116" fmla="*/ 3599269 w 12188896"/>
              <a:gd name="connsiteY2116" fmla="*/ 1189053 h 5852096"/>
              <a:gd name="connsiteX2117" fmla="*/ 3665390 w 12188896"/>
              <a:gd name="connsiteY2117" fmla="*/ 1160298 h 5852096"/>
              <a:gd name="connsiteX2118" fmla="*/ 3728029 w 12188896"/>
              <a:gd name="connsiteY2118" fmla="*/ 1212867 h 5852096"/>
              <a:gd name="connsiteX2119" fmla="*/ 3663744 w 12188896"/>
              <a:gd name="connsiteY2119" fmla="*/ 1247384 h 5852096"/>
              <a:gd name="connsiteX2120" fmla="*/ 3662350 w 12188896"/>
              <a:gd name="connsiteY2120" fmla="*/ 1248144 h 5852096"/>
              <a:gd name="connsiteX2121" fmla="*/ 3662097 w 12188896"/>
              <a:gd name="connsiteY2121" fmla="*/ 1248271 h 5852096"/>
              <a:gd name="connsiteX2122" fmla="*/ 3599269 w 12188896"/>
              <a:gd name="connsiteY2122" fmla="*/ 1188989 h 5852096"/>
              <a:gd name="connsiteX2123" fmla="*/ 3532197 w 12188896"/>
              <a:gd name="connsiteY2123" fmla="*/ 1133761 h 5852096"/>
              <a:gd name="connsiteX2124" fmla="*/ 3597748 w 12188896"/>
              <a:gd name="connsiteY2124" fmla="*/ 1110897 h 5852096"/>
              <a:gd name="connsiteX2125" fmla="*/ 3613962 w 12188896"/>
              <a:gd name="connsiteY2125" fmla="*/ 1122044 h 5852096"/>
              <a:gd name="connsiteX2126" fmla="*/ 3654433 w 12188896"/>
              <a:gd name="connsiteY2126" fmla="*/ 1151875 h 5852096"/>
              <a:gd name="connsiteX2127" fmla="*/ 3589262 w 12188896"/>
              <a:gd name="connsiteY2127" fmla="*/ 1180249 h 5852096"/>
              <a:gd name="connsiteX2128" fmla="*/ 3532197 w 12188896"/>
              <a:gd name="connsiteY2128" fmla="*/ 1133761 h 5852096"/>
              <a:gd name="connsiteX2129" fmla="*/ 3485962 w 12188896"/>
              <a:gd name="connsiteY2129" fmla="*/ 1100003 h 5852096"/>
              <a:gd name="connsiteX2130" fmla="*/ 3470255 w 12188896"/>
              <a:gd name="connsiteY2130" fmla="*/ 1089363 h 5852096"/>
              <a:gd name="connsiteX2131" fmla="*/ 3533590 w 12188896"/>
              <a:gd name="connsiteY2131" fmla="*/ 1071756 h 5852096"/>
              <a:gd name="connsiteX2132" fmla="*/ 3585652 w 12188896"/>
              <a:gd name="connsiteY2132" fmla="*/ 1102980 h 5852096"/>
              <a:gd name="connsiteX2133" fmla="*/ 3521430 w 12188896"/>
              <a:gd name="connsiteY2133" fmla="*/ 1125591 h 5852096"/>
              <a:gd name="connsiteX2134" fmla="*/ 3485899 w 12188896"/>
              <a:gd name="connsiteY2134" fmla="*/ 1100003 h 5852096"/>
              <a:gd name="connsiteX2135" fmla="*/ 3411923 w 12188896"/>
              <a:gd name="connsiteY2135" fmla="*/ 1053832 h 5852096"/>
              <a:gd name="connsiteX2136" fmla="*/ 3472155 w 12188896"/>
              <a:gd name="connsiteY2136" fmla="*/ 1040785 h 5852096"/>
              <a:gd name="connsiteX2137" fmla="*/ 3519276 w 12188896"/>
              <a:gd name="connsiteY2137" fmla="*/ 1064092 h 5852096"/>
              <a:gd name="connsiteX2138" fmla="*/ 3457968 w 12188896"/>
              <a:gd name="connsiteY2138" fmla="*/ 1081446 h 5852096"/>
              <a:gd name="connsiteX2139" fmla="*/ 3411860 w 12188896"/>
              <a:gd name="connsiteY2139" fmla="*/ 1053832 h 5852096"/>
              <a:gd name="connsiteX2140" fmla="*/ 3356885 w 12188896"/>
              <a:gd name="connsiteY2140" fmla="*/ 1025268 h 5852096"/>
              <a:gd name="connsiteX2141" fmla="*/ 3413317 w 12188896"/>
              <a:gd name="connsiteY2141" fmla="*/ 1015958 h 5852096"/>
              <a:gd name="connsiteX2142" fmla="*/ 3454421 w 12188896"/>
              <a:gd name="connsiteY2142" fmla="*/ 1032805 h 5852096"/>
              <a:gd name="connsiteX2143" fmla="*/ 3397166 w 12188896"/>
              <a:gd name="connsiteY2143" fmla="*/ 1045725 h 5852096"/>
              <a:gd name="connsiteX2144" fmla="*/ 3356885 w 12188896"/>
              <a:gd name="connsiteY2144" fmla="*/ 1025268 h 5852096"/>
              <a:gd name="connsiteX2145" fmla="*/ 3304887 w 12188896"/>
              <a:gd name="connsiteY2145" fmla="*/ 1002151 h 5852096"/>
              <a:gd name="connsiteX2146" fmla="*/ 3356759 w 12188896"/>
              <a:gd name="connsiteY2146" fmla="*/ 995881 h 5852096"/>
              <a:gd name="connsiteX2147" fmla="*/ 3390769 w 12188896"/>
              <a:gd name="connsiteY2147" fmla="*/ 1007471 h 5852096"/>
              <a:gd name="connsiteX2148" fmla="*/ 3338455 w 12188896"/>
              <a:gd name="connsiteY2148" fmla="*/ 1016591 h 5852096"/>
              <a:gd name="connsiteX2149" fmla="*/ 3304887 w 12188896"/>
              <a:gd name="connsiteY2149" fmla="*/ 1002087 h 5852096"/>
              <a:gd name="connsiteX2150" fmla="*/ 3492169 w 12188896"/>
              <a:gd name="connsiteY2150" fmla="*/ 1005127 h 5852096"/>
              <a:gd name="connsiteX2151" fmla="*/ 3529790 w 12188896"/>
              <a:gd name="connsiteY2151" fmla="*/ 1018048 h 5852096"/>
              <a:gd name="connsiteX2152" fmla="*/ 3477095 w 12188896"/>
              <a:gd name="connsiteY2152" fmla="*/ 1028118 h 5852096"/>
              <a:gd name="connsiteX2153" fmla="*/ 3440171 w 12188896"/>
              <a:gd name="connsiteY2153" fmla="*/ 1011968 h 5852096"/>
              <a:gd name="connsiteX2154" fmla="*/ 3492169 w 12188896"/>
              <a:gd name="connsiteY2154" fmla="*/ 1005127 h 5852096"/>
              <a:gd name="connsiteX2155" fmla="*/ 8779127 w 12188896"/>
              <a:gd name="connsiteY2155" fmla="*/ 2732528 h 5852096"/>
              <a:gd name="connsiteX2156" fmla="*/ 8817318 w 12188896"/>
              <a:gd name="connsiteY2156" fmla="*/ 2796750 h 5852096"/>
              <a:gd name="connsiteX2157" fmla="*/ 8763356 w 12188896"/>
              <a:gd name="connsiteY2157" fmla="*/ 2744879 h 5852096"/>
              <a:gd name="connsiteX2158" fmla="*/ 8069838 w 12188896"/>
              <a:gd name="connsiteY2158" fmla="*/ 2350111 h 5852096"/>
              <a:gd name="connsiteX2159" fmla="*/ 7793824 w 12188896"/>
              <a:gd name="connsiteY2159" fmla="*/ 2423453 h 5852096"/>
              <a:gd name="connsiteX2160" fmla="*/ 7577598 w 12188896"/>
              <a:gd name="connsiteY2160" fmla="*/ 2553987 h 5852096"/>
              <a:gd name="connsiteX2161" fmla="*/ 7577027 w 12188896"/>
              <a:gd name="connsiteY2161" fmla="*/ 2554367 h 5852096"/>
              <a:gd name="connsiteX2162" fmla="*/ 7304497 w 12188896"/>
              <a:gd name="connsiteY2162" fmla="*/ 2709664 h 5852096"/>
              <a:gd name="connsiteX2163" fmla="*/ 6807823 w 12188896"/>
              <a:gd name="connsiteY2163" fmla="*/ 2865722 h 5852096"/>
              <a:gd name="connsiteX2164" fmla="*/ 6795219 w 12188896"/>
              <a:gd name="connsiteY2164" fmla="*/ 2760269 h 5852096"/>
              <a:gd name="connsiteX2165" fmla="*/ 6794586 w 12188896"/>
              <a:gd name="connsiteY2165" fmla="*/ 2754949 h 5852096"/>
              <a:gd name="connsiteX2166" fmla="*/ 7252752 w 12188896"/>
              <a:gd name="connsiteY2166" fmla="*/ 2589011 h 5852096"/>
              <a:gd name="connsiteX2167" fmla="*/ 7509513 w 12188896"/>
              <a:gd name="connsiteY2167" fmla="*/ 2434917 h 5852096"/>
              <a:gd name="connsiteX2168" fmla="*/ 7507233 w 12188896"/>
              <a:gd name="connsiteY2168" fmla="*/ 2431560 h 5852096"/>
              <a:gd name="connsiteX2169" fmla="*/ 7509892 w 12188896"/>
              <a:gd name="connsiteY2169" fmla="*/ 2434663 h 5852096"/>
              <a:gd name="connsiteX2170" fmla="*/ 7739989 w 12188896"/>
              <a:gd name="connsiteY2170" fmla="*/ 2291336 h 5852096"/>
              <a:gd name="connsiteX2171" fmla="*/ 8010112 w 12188896"/>
              <a:gd name="connsiteY2171" fmla="*/ 2220021 h 5852096"/>
              <a:gd name="connsiteX2172" fmla="*/ 8699008 w 12188896"/>
              <a:gd name="connsiteY2172" fmla="*/ 2648419 h 5852096"/>
              <a:gd name="connsiteX2173" fmla="*/ 8779063 w 12188896"/>
              <a:gd name="connsiteY2173" fmla="*/ 2732528 h 5852096"/>
              <a:gd name="connsiteX2174" fmla="*/ 8935184 w 12188896"/>
              <a:gd name="connsiteY2174" fmla="*/ 2921203 h 5852096"/>
              <a:gd name="connsiteX2175" fmla="*/ 8974959 w 12188896"/>
              <a:gd name="connsiteY2175" fmla="*/ 2985615 h 5852096"/>
              <a:gd name="connsiteX2176" fmla="*/ 8945191 w 12188896"/>
              <a:gd name="connsiteY2176" fmla="*/ 2961991 h 5852096"/>
              <a:gd name="connsiteX2177" fmla="*/ 8912573 w 12188896"/>
              <a:gd name="connsiteY2177" fmla="*/ 2935074 h 5852096"/>
              <a:gd name="connsiteX2178" fmla="*/ 8874699 w 12188896"/>
              <a:gd name="connsiteY2178" fmla="*/ 2868572 h 5852096"/>
              <a:gd name="connsiteX2179" fmla="*/ 8935121 w 12188896"/>
              <a:gd name="connsiteY2179" fmla="*/ 2921203 h 5852096"/>
              <a:gd name="connsiteX2180" fmla="*/ 9079525 w 12188896"/>
              <a:gd name="connsiteY2180" fmla="*/ 3076944 h 5852096"/>
              <a:gd name="connsiteX2181" fmla="*/ 9124049 w 12188896"/>
              <a:gd name="connsiteY2181" fmla="*/ 3145409 h 5852096"/>
              <a:gd name="connsiteX2182" fmla="*/ 9063311 w 12188896"/>
              <a:gd name="connsiteY2182" fmla="*/ 3106775 h 5852096"/>
              <a:gd name="connsiteX2183" fmla="*/ 9022903 w 12188896"/>
              <a:gd name="connsiteY2183" fmla="*/ 3038563 h 5852096"/>
              <a:gd name="connsiteX2184" fmla="*/ 9079588 w 12188896"/>
              <a:gd name="connsiteY2184" fmla="*/ 3076881 h 5852096"/>
              <a:gd name="connsiteX2185" fmla="*/ 9219242 w 12188896"/>
              <a:gd name="connsiteY2185" fmla="*/ 3209758 h 5852096"/>
              <a:gd name="connsiteX2186" fmla="*/ 9268644 w 12188896"/>
              <a:gd name="connsiteY2186" fmla="*/ 3281010 h 5852096"/>
              <a:gd name="connsiteX2187" fmla="*/ 9268453 w 12188896"/>
              <a:gd name="connsiteY2187" fmla="*/ 3280947 h 5852096"/>
              <a:gd name="connsiteX2188" fmla="*/ 9209109 w 12188896"/>
              <a:gd name="connsiteY2188" fmla="*/ 3254979 h 5852096"/>
              <a:gd name="connsiteX2189" fmla="*/ 9164204 w 12188896"/>
              <a:gd name="connsiteY2189" fmla="*/ 3183284 h 5852096"/>
              <a:gd name="connsiteX2190" fmla="*/ 9187448 w 12188896"/>
              <a:gd name="connsiteY2190" fmla="*/ 3194811 h 5852096"/>
              <a:gd name="connsiteX2191" fmla="*/ 9219242 w 12188896"/>
              <a:gd name="connsiteY2191" fmla="*/ 3209758 h 5852096"/>
              <a:gd name="connsiteX2192" fmla="*/ 9361619 w 12188896"/>
              <a:gd name="connsiteY2192" fmla="*/ 3329461 h 5852096"/>
              <a:gd name="connsiteX2193" fmla="*/ 9413744 w 12188896"/>
              <a:gd name="connsiteY2193" fmla="*/ 3398813 h 5852096"/>
              <a:gd name="connsiteX2194" fmla="*/ 9353006 w 12188896"/>
              <a:gd name="connsiteY2194" fmla="*/ 3382029 h 5852096"/>
              <a:gd name="connsiteX2195" fmla="*/ 9303921 w 12188896"/>
              <a:gd name="connsiteY2195" fmla="*/ 3308687 h 5852096"/>
              <a:gd name="connsiteX2196" fmla="*/ 9361619 w 12188896"/>
              <a:gd name="connsiteY2196" fmla="*/ 3329398 h 5852096"/>
              <a:gd name="connsiteX2197" fmla="*/ 4699335 w 12188896"/>
              <a:gd name="connsiteY2197" fmla="*/ 1209256 h 5852096"/>
              <a:gd name="connsiteX2198" fmla="*/ 4746710 w 12188896"/>
              <a:gd name="connsiteY2198" fmla="*/ 1248904 h 5852096"/>
              <a:gd name="connsiteX2199" fmla="*/ 4693508 w 12188896"/>
              <a:gd name="connsiteY2199" fmla="*/ 1293492 h 5852096"/>
              <a:gd name="connsiteX2200" fmla="*/ 4601989 w 12188896"/>
              <a:gd name="connsiteY2200" fmla="*/ 1212043 h 5852096"/>
              <a:gd name="connsiteX2201" fmla="*/ 4609020 w 12188896"/>
              <a:gd name="connsiteY2201" fmla="*/ 1207546 h 5852096"/>
              <a:gd name="connsiteX2202" fmla="*/ 4657598 w 12188896"/>
              <a:gd name="connsiteY2202" fmla="*/ 1177906 h 5852096"/>
              <a:gd name="connsiteX2203" fmla="*/ 4699399 w 12188896"/>
              <a:gd name="connsiteY2203" fmla="*/ 1209256 h 5852096"/>
              <a:gd name="connsiteX2204" fmla="*/ 4821762 w 12188896"/>
              <a:gd name="connsiteY2204" fmla="*/ 1209510 h 5852096"/>
              <a:gd name="connsiteX2205" fmla="*/ 4834999 w 12188896"/>
              <a:gd name="connsiteY2205" fmla="*/ 1220150 h 5852096"/>
              <a:gd name="connsiteX2206" fmla="*/ 4921578 w 12188896"/>
              <a:gd name="connsiteY2206" fmla="*/ 1295772 h 5852096"/>
              <a:gd name="connsiteX2207" fmla="*/ 4871163 w 12188896"/>
              <a:gd name="connsiteY2207" fmla="*/ 1347390 h 5852096"/>
              <a:gd name="connsiteX2208" fmla="*/ 4767864 w 12188896"/>
              <a:gd name="connsiteY2208" fmla="*/ 1249411 h 5852096"/>
              <a:gd name="connsiteX2209" fmla="*/ 4821762 w 12188896"/>
              <a:gd name="connsiteY2209" fmla="*/ 1209510 h 5852096"/>
              <a:gd name="connsiteX2210" fmla="*/ 9507734 w 12188896"/>
              <a:gd name="connsiteY2210" fmla="*/ 3434471 h 5852096"/>
              <a:gd name="connsiteX2211" fmla="*/ 9562518 w 12188896"/>
              <a:gd name="connsiteY2211" fmla="*/ 3500973 h 5852096"/>
              <a:gd name="connsiteX2212" fmla="*/ 9498550 w 12188896"/>
              <a:gd name="connsiteY2212" fmla="*/ 3492549 h 5852096"/>
              <a:gd name="connsiteX2213" fmla="*/ 9446995 w 12188896"/>
              <a:gd name="connsiteY2213" fmla="*/ 3421107 h 5852096"/>
              <a:gd name="connsiteX2214" fmla="*/ 9507670 w 12188896"/>
              <a:gd name="connsiteY2214" fmla="*/ 3434471 h 5852096"/>
              <a:gd name="connsiteX2215" fmla="*/ 10102133 w 12188896"/>
              <a:gd name="connsiteY2215" fmla="*/ 3720682 h 5852096"/>
              <a:gd name="connsiteX2216" fmla="*/ 10174208 w 12188896"/>
              <a:gd name="connsiteY2216" fmla="*/ 3757289 h 5852096"/>
              <a:gd name="connsiteX2217" fmla="*/ 10109860 w 12188896"/>
              <a:gd name="connsiteY2217" fmla="*/ 3819865 h 5852096"/>
              <a:gd name="connsiteX2218" fmla="*/ 10036645 w 12188896"/>
              <a:gd name="connsiteY2218" fmla="*/ 3771350 h 5852096"/>
              <a:gd name="connsiteX2219" fmla="*/ 10102196 w 12188896"/>
              <a:gd name="connsiteY2219" fmla="*/ 3720682 h 5852096"/>
              <a:gd name="connsiteX2220" fmla="*/ 9575375 w 12188896"/>
              <a:gd name="connsiteY2220" fmla="*/ 4075865 h 5852096"/>
              <a:gd name="connsiteX2221" fmla="*/ 9519767 w 12188896"/>
              <a:gd name="connsiteY2221" fmla="*/ 3975732 h 5852096"/>
              <a:gd name="connsiteX2222" fmla="*/ 9581899 w 12188896"/>
              <a:gd name="connsiteY2222" fmla="*/ 3985612 h 5852096"/>
              <a:gd name="connsiteX2223" fmla="*/ 9609259 w 12188896"/>
              <a:gd name="connsiteY2223" fmla="*/ 3988653 h 5852096"/>
              <a:gd name="connsiteX2224" fmla="*/ 9672531 w 12188896"/>
              <a:gd name="connsiteY2224" fmla="*/ 4085555 h 5852096"/>
              <a:gd name="connsiteX2225" fmla="*/ 9654480 w 12188896"/>
              <a:gd name="connsiteY2225" fmla="*/ 4084542 h 5852096"/>
              <a:gd name="connsiteX2226" fmla="*/ 9575375 w 12188896"/>
              <a:gd name="connsiteY2226" fmla="*/ 4075928 h 5852096"/>
              <a:gd name="connsiteX2227" fmla="*/ 9410071 w 12188896"/>
              <a:gd name="connsiteY2227" fmla="*/ 3936338 h 5852096"/>
              <a:gd name="connsiteX2228" fmla="*/ 9365293 w 12188896"/>
              <a:gd name="connsiteY2228" fmla="*/ 3836142 h 5852096"/>
              <a:gd name="connsiteX2229" fmla="*/ 9447565 w 12188896"/>
              <a:gd name="connsiteY2229" fmla="*/ 3859322 h 5852096"/>
              <a:gd name="connsiteX2230" fmla="*/ 9474735 w 12188896"/>
              <a:gd name="connsiteY2230" fmla="*/ 3915817 h 5852096"/>
              <a:gd name="connsiteX2231" fmla="*/ 9494876 w 12188896"/>
              <a:gd name="connsiteY2231" fmla="*/ 3956858 h 5852096"/>
              <a:gd name="connsiteX2232" fmla="*/ 9410071 w 12188896"/>
              <a:gd name="connsiteY2232" fmla="*/ 3936338 h 5852096"/>
              <a:gd name="connsiteX2233" fmla="*/ 7038109 w 12188896"/>
              <a:gd name="connsiteY2233" fmla="*/ 3783954 h 5852096"/>
              <a:gd name="connsiteX2234" fmla="*/ 7011002 w 12188896"/>
              <a:gd name="connsiteY2234" fmla="*/ 3713842 h 5852096"/>
              <a:gd name="connsiteX2235" fmla="*/ 7085991 w 12188896"/>
              <a:gd name="connsiteY2235" fmla="*/ 3738859 h 5852096"/>
              <a:gd name="connsiteX2236" fmla="*/ 7765512 w 12188896"/>
              <a:gd name="connsiteY2236" fmla="*/ 3786867 h 5852096"/>
              <a:gd name="connsiteX2237" fmla="*/ 8281820 w 12188896"/>
              <a:gd name="connsiteY2237" fmla="*/ 3587615 h 5852096"/>
              <a:gd name="connsiteX2238" fmla="*/ 8545610 w 12188896"/>
              <a:gd name="connsiteY2238" fmla="*/ 3513006 h 5852096"/>
              <a:gd name="connsiteX2239" fmla="*/ 9151093 w 12188896"/>
              <a:gd name="connsiteY2239" fmla="*/ 3658297 h 5852096"/>
              <a:gd name="connsiteX2240" fmla="*/ 9151600 w 12188896"/>
              <a:gd name="connsiteY2240" fmla="*/ 3658487 h 5852096"/>
              <a:gd name="connsiteX2241" fmla="*/ 9295054 w 12188896"/>
              <a:gd name="connsiteY2241" fmla="*/ 3715045 h 5852096"/>
              <a:gd name="connsiteX2242" fmla="*/ 9340465 w 12188896"/>
              <a:gd name="connsiteY2242" fmla="*/ 3814038 h 5852096"/>
              <a:gd name="connsiteX2243" fmla="*/ 9200811 w 12188896"/>
              <a:gd name="connsiteY2243" fmla="*/ 3765777 h 5852096"/>
              <a:gd name="connsiteX2244" fmla="*/ 9200495 w 12188896"/>
              <a:gd name="connsiteY2244" fmla="*/ 3765650 h 5852096"/>
              <a:gd name="connsiteX2245" fmla="*/ 8604132 w 12188896"/>
              <a:gd name="connsiteY2245" fmla="*/ 3643160 h 5852096"/>
              <a:gd name="connsiteX2246" fmla="*/ 8335845 w 12188896"/>
              <a:gd name="connsiteY2246" fmla="*/ 3719605 h 5852096"/>
              <a:gd name="connsiteX2247" fmla="*/ 7820741 w 12188896"/>
              <a:gd name="connsiteY2247" fmla="*/ 3906507 h 5852096"/>
              <a:gd name="connsiteX2248" fmla="*/ 7038109 w 12188896"/>
              <a:gd name="connsiteY2248" fmla="*/ 3783954 h 5852096"/>
              <a:gd name="connsiteX2249" fmla="*/ 6937090 w 12188896"/>
              <a:gd name="connsiteY2249" fmla="*/ 3669824 h 5852096"/>
              <a:gd name="connsiteX2250" fmla="*/ 6908146 w 12188896"/>
              <a:gd name="connsiteY2250" fmla="*/ 3601042 h 5852096"/>
              <a:gd name="connsiteX2251" fmla="*/ 6961917 w 12188896"/>
              <a:gd name="connsiteY2251" fmla="*/ 3617826 h 5852096"/>
              <a:gd name="connsiteX2252" fmla="*/ 6987695 w 12188896"/>
              <a:gd name="connsiteY2252" fmla="*/ 3690154 h 5852096"/>
              <a:gd name="connsiteX2253" fmla="*/ 6937027 w 12188896"/>
              <a:gd name="connsiteY2253" fmla="*/ 3669824 h 5852096"/>
              <a:gd name="connsiteX2254" fmla="*/ 6832904 w 12188896"/>
              <a:gd name="connsiteY2254" fmla="*/ 3560381 h 5852096"/>
              <a:gd name="connsiteX2255" fmla="*/ 6801236 w 12188896"/>
              <a:gd name="connsiteY2255" fmla="*/ 3491282 h 5852096"/>
              <a:gd name="connsiteX2256" fmla="*/ 6856654 w 12188896"/>
              <a:gd name="connsiteY2256" fmla="*/ 3506863 h 5852096"/>
              <a:gd name="connsiteX2257" fmla="*/ 6884902 w 12188896"/>
              <a:gd name="connsiteY2257" fmla="*/ 3579635 h 5852096"/>
              <a:gd name="connsiteX2258" fmla="*/ 6832904 w 12188896"/>
              <a:gd name="connsiteY2258" fmla="*/ 3560318 h 5852096"/>
              <a:gd name="connsiteX2259" fmla="*/ 6723208 w 12188896"/>
              <a:gd name="connsiteY2259" fmla="*/ 3451318 h 5852096"/>
              <a:gd name="connsiteX2260" fmla="*/ 6689640 w 12188896"/>
              <a:gd name="connsiteY2260" fmla="*/ 3383993 h 5852096"/>
              <a:gd name="connsiteX2261" fmla="*/ 6746895 w 12188896"/>
              <a:gd name="connsiteY2261" fmla="*/ 3398497 h 5852096"/>
              <a:gd name="connsiteX2262" fmla="*/ 6776916 w 12188896"/>
              <a:gd name="connsiteY2262" fmla="*/ 3469558 h 5852096"/>
              <a:gd name="connsiteX2263" fmla="*/ 6723208 w 12188896"/>
              <a:gd name="connsiteY2263" fmla="*/ 3451318 h 5852096"/>
              <a:gd name="connsiteX2264" fmla="*/ 6608761 w 12188896"/>
              <a:gd name="connsiteY2264" fmla="*/ 3345548 h 5852096"/>
              <a:gd name="connsiteX2265" fmla="*/ 6573357 w 12188896"/>
              <a:gd name="connsiteY2265" fmla="*/ 3280566 h 5852096"/>
              <a:gd name="connsiteX2266" fmla="*/ 6632575 w 12188896"/>
              <a:gd name="connsiteY2266" fmla="*/ 3293867 h 5852096"/>
              <a:gd name="connsiteX2267" fmla="*/ 6664306 w 12188896"/>
              <a:gd name="connsiteY2267" fmla="*/ 3362775 h 5852096"/>
              <a:gd name="connsiteX2268" fmla="*/ 6608761 w 12188896"/>
              <a:gd name="connsiteY2268" fmla="*/ 3345612 h 5852096"/>
              <a:gd name="connsiteX2269" fmla="*/ 6490007 w 12188896"/>
              <a:gd name="connsiteY2269" fmla="*/ 3244529 h 5852096"/>
              <a:gd name="connsiteX2270" fmla="*/ 6452514 w 12188896"/>
              <a:gd name="connsiteY2270" fmla="*/ 3181447 h 5852096"/>
              <a:gd name="connsiteX2271" fmla="*/ 6513885 w 12188896"/>
              <a:gd name="connsiteY2271" fmla="*/ 3193607 h 5852096"/>
              <a:gd name="connsiteX2272" fmla="*/ 6547769 w 12188896"/>
              <a:gd name="connsiteY2272" fmla="*/ 3260869 h 5852096"/>
              <a:gd name="connsiteX2273" fmla="*/ 6490007 w 12188896"/>
              <a:gd name="connsiteY2273" fmla="*/ 3244529 h 5852096"/>
              <a:gd name="connsiteX2274" fmla="*/ 6365428 w 12188896"/>
              <a:gd name="connsiteY2274" fmla="*/ 3146233 h 5852096"/>
              <a:gd name="connsiteX2275" fmla="*/ 6326477 w 12188896"/>
              <a:gd name="connsiteY2275" fmla="*/ 3085938 h 5852096"/>
              <a:gd name="connsiteX2276" fmla="*/ 6390065 w 12188896"/>
              <a:gd name="connsiteY2276" fmla="*/ 3096705 h 5852096"/>
              <a:gd name="connsiteX2277" fmla="*/ 6425533 w 12188896"/>
              <a:gd name="connsiteY2277" fmla="*/ 3161497 h 5852096"/>
              <a:gd name="connsiteX2278" fmla="*/ 6365428 w 12188896"/>
              <a:gd name="connsiteY2278" fmla="*/ 3146296 h 5852096"/>
              <a:gd name="connsiteX2279" fmla="*/ 6235908 w 12188896"/>
              <a:gd name="connsiteY2279" fmla="*/ 3052560 h 5852096"/>
              <a:gd name="connsiteX2280" fmla="*/ 6196133 w 12188896"/>
              <a:gd name="connsiteY2280" fmla="*/ 2995749 h 5852096"/>
              <a:gd name="connsiteX2281" fmla="*/ 6262002 w 12188896"/>
              <a:gd name="connsiteY2281" fmla="*/ 3005249 h 5852096"/>
              <a:gd name="connsiteX2282" fmla="*/ 6298546 w 12188896"/>
              <a:gd name="connsiteY2282" fmla="*/ 3066684 h 5852096"/>
              <a:gd name="connsiteX2283" fmla="*/ 6235908 w 12188896"/>
              <a:gd name="connsiteY2283" fmla="*/ 3052624 h 5852096"/>
              <a:gd name="connsiteX2284" fmla="*/ 6101954 w 12188896"/>
              <a:gd name="connsiteY2284" fmla="*/ 2964081 h 5852096"/>
              <a:gd name="connsiteX2285" fmla="*/ 6061673 w 12188896"/>
              <a:gd name="connsiteY2285" fmla="*/ 2910626 h 5852096"/>
              <a:gd name="connsiteX2286" fmla="*/ 6129821 w 12188896"/>
              <a:gd name="connsiteY2286" fmla="*/ 2918670 h 5852096"/>
              <a:gd name="connsiteX2287" fmla="*/ 6141728 w 12188896"/>
              <a:gd name="connsiteY2287" fmla="*/ 2937734 h 5852096"/>
              <a:gd name="connsiteX2288" fmla="*/ 6167189 w 12188896"/>
              <a:gd name="connsiteY2288" fmla="*/ 2976938 h 5852096"/>
              <a:gd name="connsiteX2289" fmla="*/ 6101954 w 12188896"/>
              <a:gd name="connsiteY2289" fmla="*/ 2964081 h 5852096"/>
              <a:gd name="connsiteX2290" fmla="*/ 5964390 w 12188896"/>
              <a:gd name="connsiteY2290" fmla="*/ 2880986 h 5852096"/>
              <a:gd name="connsiteX2291" fmla="*/ 5953623 w 12188896"/>
              <a:gd name="connsiteY2291" fmla="*/ 2867939 h 5852096"/>
              <a:gd name="connsiteX2292" fmla="*/ 5924172 w 12188896"/>
              <a:gd name="connsiteY2292" fmla="*/ 2830951 h 5852096"/>
              <a:gd name="connsiteX2293" fmla="*/ 5994411 w 12188896"/>
              <a:gd name="connsiteY2293" fmla="*/ 2837348 h 5852096"/>
              <a:gd name="connsiteX2294" fmla="*/ 6032158 w 12188896"/>
              <a:gd name="connsiteY2294" fmla="*/ 2892639 h 5852096"/>
              <a:gd name="connsiteX2295" fmla="*/ 5964390 w 12188896"/>
              <a:gd name="connsiteY2295" fmla="*/ 2880986 h 5852096"/>
              <a:gd name="connsiteX2296" fmla="*/ 5824610 w 12188896"/>
              <a:gd name="connsiteY2296" fmla="*/ 2804350 h 5852096"/>
              <a:gd name="connsiteX2297" fmla="*/ 5784709 w 12188896"/>
              <a:gd name="connsiteY2297" fmla="*/ 2757292 h 5852096"/>
              <a:gd name="connsiteX2298" fmla="*/ 5811056 w 12188896"/>
              <a:gd name="connsiteY2298" fmla="*/ 2759192 h 5852096"/>
              <a:gd name="connsiteX2299" fmla="*/ 5856341 w 12188896"/>
              <a:gd name="connsiteY2299" fmla="*/ 2761789 h 5852096"/>
              <a:gd name="connsiteX2300" fmla="*/ 5894025 w 12188896"/>
              <a:gd name="connsiteY2300" fmla="*/ 2813787 h 5852096"/>
              <a:gd name="connsiteX2301" fmla="*/ 5884144 w 12188896"/>
              <a:gd name="connsiteY2301" fmla="*/ 2812520 h 5852096"/>
              <a:gd name="connsiteX2302" fmla="*/ 5824610 w 12188896"/>
              <a:gd name="connsiteY2302" fmla="*/ 2804287 h 5852096"/>
              <a:gd name="connsiteX2303" fmla="*/ 5684195 w 12188896"/>
              <a:gd name="connsiteY2303" fmla="*/ 2734682 h 5852096"/>
              <a:gd name="connsiteX2304" fmla="*/ 5646765 w 12188896"/>
              <a:gd name="connsiteY2304" fmla="*/ 2693070 h 5852096"/>
              <a:gd name="connsiteX2305" fmla="*/ 5717320 w 12188896"/>
              <a:gd name="connsiteY2305" fmla="*/ 2692944 h 5852096"/>
              <a:gd name="connsiteX2306" fmla="*/ 5754371 w 12188896"/>
              <a:gd name="connsiteY2306" fmla="*/ 2741332 h 5852096"/>
              <a:gd name="connsiteX2307" fmla="*/ 5684195 w 12188896"/>
              <a:gd name="connsiteY2307" fmla="*/ 2734745 h 5852096"/>
              <a:gd name="connsiteX2308" fmla="*/ 5548088 w 12188896"/>
              <a:gd name="connsiteY2308" fmla="*/ 2675843 h 5852096"/>
              <a:gd name="connsiteX2309" fmla="*/ 5503628 w 12188896"/>
              <a:gd name="connsiteY2309" fmla="*/ 2628975 h 5852096"/>
              <a:gd name="connsiteX2310" fmla="*/ 5520665 w 12188896"/>
              <a:gd name="connsiteY2310" fmla="*/ 2629039 h 5852096"/>
              <a:gd name="connsiteX2311" fmla="*/ 5575829 w 12188896"/>
              <a:gd name="connsiteY2311" fmla="*/ 2628532 h 5852096"/>
              <a:gd name="connsiteX2312" fmla="*/ 5616680 w 12188896"/>
              <a:gd name="connsiteY2312" fmla="*/ 2678820 h 5852096"/>
              <a:gd name="connsiteX2313" fmla="*/ 5548025 w 12188896"/>
              <a:gd name="connsiteY2313" fmla="*/ 2675780 h 5852096"/>
              <a:gd name="connsiteX2314" fmla="*/ 5402545 w 12188896"/>
              <a:gd name="connsiteY2314" fmla="*/ 2613078 h 5852096"/>
              <a:gd name="connsiteX2315" fmla="*/ 5362327 w 12188896"/>
              <a:gd name="connsiteY2315" fmla="*/ 2572671 h 5852096"/>
              <a:gd name="connsiteX2316" fmla="*/ 5434719 w 12188896"/>
              <a:gd name="connsiteY2316" fmla="*/ 2570390 h 5852096"/>
              <a:gd name="connsiteX2317" fmla="*/ 5472973 w 12188896"/>
              <a:gd name="connsiteY2317" fmla="*/ 2615105 h 5852096"/>
              <a:gd name="connsiteX2318" fmla="*/ 5402608 w 12188896"/>
              <a:gd name="connsiteY2318" fmla="*/ 2613142 h 5852096"/>
              <a:gd name="connsiteX2319" fmla="*/ 5260104 w 12188896"/>
              <a:gd name="connsiteY2319" fmla="*/ 2559180 h 5852096"/>
              <a:gd name="connsiteX2320" fmla="*/ 5220013 w 12188896"/>
              <a:gd name="connsiteY2320" fmla="*/ 2521052 h 5852096"/>
              <a:gd name="connsiteX2321" fmla="*/ 5292975 w 12188896"/>
              <a:gd name="connsiteY2321" fmla="*/ 2517126 h 5852096"/>
              <a:gd name="connsiteX2322" fmla="*/ 5331293 w 12188896"/>
              <a:gd name="connsiteY2322" fmla="*/ 2559624 h 5852096"/>
              <a:gd name="connsiteX2323" fmla="*/ 5260168 w 12188896"/>
              <a:gd name="connsiteY2323" fmla="*/ 2559243 h 5852096"/>
              <a:gd name="connsiteX2324" fmla="*/ 4106582 w 12188896"/>
              <a:gd name="connsiteY2324" fmla="*/ 1131038 h 5852096"/>
              <a:gd name="connsiteX2325" fmla="*/ 4047047 w 12188896"/>
              <a:gd name="connsiteY2325" fmla="*/ 1157448 h 5852096"/>
              <a:gd name="connsiteX2326" fmla="*/ 4029060 w 12188896"/>
              <a:gd name="connsiteY2326" fmla="*/ 1143895 h 5852096"/>
              <a:gd name="connsiteX2327" fmla="*/ 3986309 w 12188896"/>
              <a:gd name="connsiteY2327" fmla="*/ 1114381 h 5852096"/>
              <a:gd name="connsiteX2328" fmla="*/ 4043881 w 12188896"/>
              <a:gd name="connsiteY2328" fmla="*/ 1094937 h 5852096"/>
              <a:gd name="connsiteX2329" fmla="*/ 4106582 w 12188896"/>
              <a:gd name="connsiteY2329" fmla="*/ 1131101 h 5852096"/>
              <a:gd name="connsiteX2330" fmla="*/ 4193352 w 12188896"/>
              <a:gd name="connsiteY2330" fmla="*/ 1112290 h 5852096"/>
              <a:gd name="connsiteX2331" fmla="*/ 4260233 w 12188896"/>
              <a:gd name="connsiteY2331" fmla="*/ 1153332 h 5852096"/>
              <a:gd name="connsiteX2332" fmla="*/ 4201332 w 12188896"/>
              <a:gd name="connsiteY2332" fmla="*/ 1183289 h 5852096"/>
              <a:gd name="connsiteX2333" fmla="*/ 4164787 w 12188896"/>
              <a:gd name="connsiteY2333" fmla="*/ 1154788 h 5852096"/>
              <a:gd name="connsiteX2334" fmla="*/ 4136160 w 12188896"/>
              <a:gd name="connsiteY2334" fmla="*/ 1134268 h 5852096"/>
              <a:gd name="connsiteX2335" fmla="*/ 4193352 w 12188896"/>
              <a:gd name="connsiteY2335" fmla="*/ 1112290 h 5852096"/>
              <a:gd name="connsiteX2336" fmla="*/ 8841512 w 12188896"/>
              <a:gd name="connsiteY2336" fmla="*/ 2838171 h 5852096"/>
              <a:gd name="connsiteX2337" fmla="*/ 8882616 w 12188896"/>
              <a:gd name="connsiteY2337" fmla="*/ 2909613 h 5852096"/>
              <a:gd name="connsiteX2338" fmla="*/ 8816747 w 12188896"/>
              <a:gd name="connsiteY2338" fmla="*/ 2852231 h 5852096"/>
              <a:gd name="connsiteX2339" fmla="*/ 8129183 w 12188896"/>
              <a:gd name="connsiteY2339" fmla="*/ 2493818 h 5852096"/>
              <a:gd name="connsiteX2340" fmla="*/ 7854055 w 12188896"/>
              <a:gd name="connsiteY2340" fmla="*/ 2567477 h 5852096"/>
              <a:gd name="connsiteX2341" fmla="*/ 7655563 w 12188896"/>
              <a:gd name="connsiteY2341" fmla="*/ 2683760 h 5852096"/>
              <a:gd name="connsiteX2342" fmla="*/ 7361815 w 12188896"/>
              <a:gd name="connsiteY2342" fmla="*/ 2842668 h 5852096"/>
              <a:gd name="connsiteX2343" fmla="*/ 6823467 w 12188896"/>
              <a:gd name="connsiteY2343" fmla="*/ 2984032 h 5852096"/>
              <a:gd name="connsiteX2344" fmla="*/ 6809343 w 12188896"/>
              <a:gd name="connsiteY2344" fmla="*/ 2878895 h 5852096"/>
              <a:gd name="connsiteX2345" fmla="*/ 7309690 w 12188896"/>
              <a:gd name="connsiteY2345" fmla="*/ 2722205 h 5852096"/>
              <a:gd name="connsiteX2346" fmla="*/ 7584818 w 12188896"/>
              <a:gd name="connsiteY2346" fmla="*/ 2565450 h 5852096"/>
              <a:gd name="connsiteX2347" fmla="*/ 7585261 w 12188896"/>
              <a:gd name="connsiteY2347" fmla="*/ 2565134 h 5852096"/>
              <a:gd name="connsiteX2348" fmla="*/ 7800157 w 12188896"/>
              <a:gd name="connsiteY2348" fmla="*/ 2435423 h 5852096"/>
              <a:gd name="connsiteX2349" fmla="*/ 8069584 w 12188896"/>
              <a:gd name="connsiteY2349" fmla="*/ 2363728 h 5852096"/>
              <a:gd name="connsiteX2350" fmla="*/ 8753983 w 12188896"/>
              <a:gd name="connsiteY2350" fmla="*/ 2754822 h 5852096"/>
              <a:gd name="connsiteX2351" fmla="*/ 8841448 w 12188896"/>
              <a:gd name="connsiteY2351" fmla="*/ 2838234 h 5852096"/>
              <a:gd name="connsiteX2352" fmla="*/ 8994466 w 12188896"/>
              <a:gd name="connsiteY2352" fmla="*/ 3017726 h 5852096"/>
              <a:gd name="connsiteX2353" fmla="*/ 9036964 w 12188896"/>
              <a:gd name="connsiteY2353" fmla="*/ 3088788 h 5852096"/>
              <a:gd name="connsiteX2354" fmla="*/ 9016190 w 12188896"/>
              <a:gd name="connsiteY2354" fmla="*/ 3074158 h 5852096"/>
              <a:gd name="connsiteX2355" fmla="*/ 8971602 w 12188896"/>
              <a:gd name="connsiteY2355" fmla="*/ 3041287 h 5852096"/>
              <a:gd name="connsiteX2356" fmla="*/ 8931004 w 12188896"/>
              <a:gd name="connsiteY2356" fmla="*/ 2967818 h 5852096"/>
              <a:gd name="connsiteX2357" fmla="*/ 8936704 w 12188896"/>
              <a:gd name="connsiteY2357" fmla="*/ 2972505 h 5852096"/>
              <a:gd name="connsiteX2358" fmla="*/ 8994466 w 12188896"/>
              <a:gd name="connsiteY2358" fmla="*/ 3017726 h 5852096"/>
              <a:gd name="connsiteX2359" fmla="*/ 9139883 w 12188896"/>
              <a:gd name="connsiteY2359" fmla="*/ 3170110 h 5852096"/>
              <a:gd name="connsiteX2360" fmla="*/ 9185928 w 12188896"/>
              <a:gd name="connsiteY2360" fmla="*/ 3243199 h 5852096"/>
              <a:gd name="connsiteX2361" fmla="*/ 9121263 w 12188896"/>
              <a:gd name="connsiteY2361" fmla="*/ 3207034 h 5852096"/>
              <a:gd name="connsiteX2362" fmla="*/ 9078638 w 12188896"/>
              <a:gd name="connsiteY2362" fmla="*/ 3133059 h 5852096"/>
              <a:gd name="connsiteX2363" fmla="*/ 9139883 w 12188896"/>
              <a:gd name="connsiteY2363" fmla="*/ 3170110 h 5852096"/>
              <a:gd name="connsiteX2364" fmla="*/ 9282071 w 12188896"/>
              <a:gd name="connsiteY2364" fmla="*/ 3300580 h 5852096"/>
              <a:gd name="connsiteX2365" fmla="*/ 9332739 w 12188896"/>
              <a:gd name="connsiteY2365" fmla="*/ 3375949 h 5852096"/>
              <a:gd name="connsiteX2366" fmla="*/ 9268390 w 12188896"/>
              <a:gd name="connsiteY2366" fmla="*/ 3352072 h 5852096"/>
              <a:gd name="connsiteX2367" fmla="*/ 9222155 w 12188896"/>
              <a:gd name="connsiteY2367" fmla="*/ 3276070 h 5852096"/>
              <a:gd name="connsiteX2368" fmla="*/ 9263577 w 12188896"/>
              <a:gd name="connsiteY2368" fmla="*/ 3293550 h 5852096"/>
              <a:gd name="connsiteX2369" fmla="*/ 9282071 w 12188896"/>
              <a:gd name="connsiteY2369" fmla="*/ 3300580 h 5852096"/>
              <a:gd name="connsiteX2370" fmla="*/ 9426538 w 12188896"/>
              <a:gd name="connsiteY2370" fmla="*/ 3416103 h 5852096"/>
              <a:gd name="connsiteX2371" fmla="*/ 9432681 w 12188896"/>
              <a:gd name="connsiteY2371" fmla="*/ 3424400 h 5852096"/>
              <a:gd name="connsiteX2372" fmla="*/ 9433948 w 12188896"/>
              <a:gd name="connsiteY2372" fmla="*/ 3426111 h 5852096"/>
              <a:gd name="connsiteX2373" fmla="*/ 9479739 w 12188896"/>
              <a:gd name="connsiteY2373" fmla="*/ 3489446 h 5852096"/>
              <a:gd name="connsiteX2374" fmla="*/ 9418811 w 12188896"/>
              <a:gd name="connsiteY2374" fmla="*/ 3477728 h 5852096"/>
              <a:gd name="connsiteX2375" fmla="*/ 9414694 w 12188896"/>
              <a:gd name="connsiteY2375" fmla="*/ 3476842 h 5852096"/>
              <a:gd name="connsiteX2376" fmla="*/ 9372196 w 12188896"/>
              <a:gd name="connsiteY2376" fmla="*/ 3411100 h 5852096"/>
              <a:gd name="connsiteX2377" fmla="*/ 9370296 w 12188896"/>
              <a:gd name="connsiteY2377" fmla="*/ 3408187 h 5852096"/>
              <a:gd name="connsiteX2378" fmla="*/ 9364533 w 12188896"/>
              <a:gd name="connsiteY2378" fmla="*/ 3399446 h 5852096"/>
              <a:gd name="connsiteX2379" fmla="*/ 9426601 w 12188896"/>
              <a:gd name="connsiteY2379" fmla="*/ 3416103 h 5852096"/>
              <a:gd name="connsiteX2380" fmla="*/ 9574552 w 12188896"/>
              <a:gd name="connsiteY2380" fmla="*/ 3515793 h 5852096"/>
              <a:gd name="connsiteX2381" fmla="*/ 9630160 w 12188896"/>
              <a:gd name="connsiteY2381" fmla="*/ 3585778 h 5852096"/>
              <a:gd name="connsiteX2382" fmla="*/ 9562138 w 12188896"/>
              <a:gd name="connsiteY2382" fmla="*/ 3583118 h 5852096"/>
              <a:gd name="connsiteX2383" fmla="*/ 9509506 w 12188896"/>
              <a:gd name="connsiteY2383" fmla="*/ 3507876 h 5852096"/>
              <a:gd name="connsiteX2384" fmla="*/ 9574552 w 12188896"/>
              <a:gd name="connsiteY2384" fmla="*/ 3515793 h 5852096"/>
              <a:gd name="connsiteX2385" fmla="*/ 9828336 w 12188896"/>
              <a:gd name="connsiteY2385" fmla="*/ 3714031 h 5852096"/>
              <a:gd name="connsiteX2386" fmla="*/ 9850756 w 12188896"/>
              <a:gd name="connsiteY2386" fmla="*/ 3739683 h 5852096"/>
              <a:gd name="connsiteX2387" fmla="*/ 9777668 w 12188896"/>
              <a:gd name="connsiteY2387" fmla="*/ 3758746 h 5852096"/>
              <a:gd name="connsiteX2388" fmla="*/ 9768420 w 12188896"/>
              <a:gd name="connsiteY2388" fmla="*/ 3746269 h 5852096"/>
              <a:gd name="connsiteX2389" fmla="*/ 9722059 w 12188896"/>
              <a:gd name="connsiteY2389" fmla="*/ 3683567 h 5852096"/>
              <a:gd name="connsiteX2390" fmla="*/ 9792107 w 12188896"/>
              <a:gd name="connsiteY2390" fmla="*/ 3671660 h 5852096"/>
              <a:gd name="connsiteX2391" fmla="*/ 9828336 w 12188896"/>
              <a:gd name="connsiteY2391" fmla="*/ 3713968 h 5852096"/>
              <a:gd name="connsiteX2392" fmla="*/ 10261484 w 12188896"/>
              <a:gd name="connsiteY2392" fmla="*/ 3794024 h 5852096"/>
              <a:gd name="connsiteX2393" fmla="*/ 10198782 w 12188896"/>
              <a:gd name="connsiteY2393" fmla="*/ 3869709 h 5852096"/>
              <a:gd name="connsiteX2394" fmla="*/ 10122020 w 12188896"/>
              <a:gd name="connsiteY2394" fmla="*/ 3827212 h 5852096"/>
              <a:gd name="connsiteX2395" fmla="*/ 10187192 w 12188896"/>
              <a:gd name="connsiteY2395" fmla="*/ 3763243 h 5852096"/>
              <a:gd name="connsiteX2396" fmla="*/ 10261484 w 12188896"/>
              <a:gd name="connsiteY2396" fmla="*/ 3793961 h 5852096"/>
              <a:gd name="connsiteX2397" fmla="*/ 10116763 w 12188896"/>
              <a:gd name="connsiteY2397" fmla="*/ 3947675 h 5852096"/>
              <a:gd name="connsiteX2398" fmla="*/ 10037341 w 12188896"/>
              <a:gd name="connsiteY2398" fmla="*/ 3891813 h 5852096"/>
              <a:gd name="connsiteX2399" fmla="*/ 10111253 w 12188896"/>
              <a:gd name="connsiteY2399" fmla="*/ 3836648 h 5852096"/>
              <a:gd name="connsiteX2400" fmla="*/ 10189219 w 12188896"/>
              <a:gd name="connsiteY2400" fmla="*/ 3880033 h 5852096"/>
              <a:gd name="connsiteX2401" fmla="*/ 10116700 w 12188896"/>
              <a:gd name="connsiteY2401" fmla="*/ 3947738 h 5852096"/>
              <a:gd name="connsiteX2402" fmla="*/ 10022394 w 12188896"/>
              <a:gd name="connsiteY2402" fmla="*/ 4011010 h 5852096"/>
              <a:gd name="connsiteX2403" fmla="*/ 9942655 w 12188896"/>
              <a:gd name="connsiteY2403" fmla="*/ 3941785 h 5852096"/>
              <a:gd name="connsiteX2404" fmla="*/ 10025117 w 12188896"/>
              <a:gd name="connsiteY2404" fmla="*/ 3899540 h 5852096"/>
              <a:gd name="connsiteX2405" fmla="*/ 10105616 w 12188896"/>
              <a:gd name="connsiteY2405" fmla="*/ 3956542 h 5852096"/>
              <a:gd name="connsiteX2406" fmla="*/ 10022394 w 12188896"/>
              <a:gd name="connsiteY2406" fmla="*/ 4011010 h 5852096"/>
              <a:gd name="connsiteX2407" fmla="*/ 9917005 w 12188896"/>
              <a:gd name="connsiteY2407" fmla="*/ 4055914 h 5852096"/>
              <a:gd name="connsiteX2408" fmla="*/ 9840306 w 12188896"/>
              <a:gd name="connsiteY2408" fmla="*/ 3974972 h 5852096"/>
              <a:gd name="connsiteX2409" fmla="*/ 9928722 w 12188896"/>
              <a:gd name="connsiteY2409" fmla="*/ 3947485 h 5852096"/>
              <a:gd name="connsiteX2410" fmla="*/ 10009284 w 12188896"/>
              <a:gd name="connsiteY2410" fmla="*/ 4017977 h 5852096"/>
              <a:gd name="connsiteX2411" fmla="*/ 9917005 w 12188896"/>
              <a:gd name="connsiteY2411" fmla="*/ 4055978 h 5852096"/>
              <a:gd name="connsiteX2412" fmla="*/ 9804965 w 12188896"/>
              <a:gd name="connsiteY2412" fmla="*/ 4081058 h 5852096"/>
              <a:gd name="connsiteX2413" fmla="*/ 9734093 w 12188896"/>
              <a:gd name="connsiteY2413" fmla="*/ 3991122 h 5852096"/>
              <a:gd name="connsiteX2414" fmla="*/ 9796858 w 12188896"/>
              <a:gd name="connsiteY2414" fmla="*/ 3983776 h 5852096"/>
              <a:gd name="connsiteX2415" fmla="*/ 9825232 w 12188896"/>
              <a:gd name="connsiteY2415" fmla="*/ 3978266 h 5852096"/>
              <a:gd name="connsiteX2416" fmla="*/ 9902311 w 12188896"/>
              <a:gd name="connsiteY2416" fmla="*/ 4060348 h 5852096"/>
              <a:gd name="connsiteX2417" fmla="*/ 9869756 w 12188896"/>
              <a:gd name="connsiteY2417" fmla="*/ 4069088 h 5852096"/>
              <a:gd name="connsiteX2418" fmla="*/ 9804965 w 12188896"/>
              <a:gd name="connsiteY2418" fmla="*/ 4081058 h 5852096"/>
              <a:gd name="connsiteX2419" fmla="*/ 9689505 w 12188896"/>
              <a:gd name="connsiteY2419" fmla="*/ 4086252 h 5852096"/>
              <a:gd name="connsiteX2420" fmla="*/ 9626106 w 12188896"/>
              <a:gd name="connsiteY2420" fmla="*/ 3990109 h 5852096"/>
              <a:gd name="connsiteX2421" fmla="*/ 9718006 w 12188896"/>
              <a:gd name="connsiteY2421" fmla="*/ 3992073 h 5852096"/>
              <a:gd name="connsiteX2422" fmla="*/ 9788941 w 12188896"/>
              <a:gd name="connsiteY2422" fmla="*/ 4082958 h 5852096"/>
              <a:gd name="connsiteX2423" fmla="*/ 9689568 w 12188896"/>
              <a:gd name="connsiteY2423" fmla="*/ 4086252 h 5852096"/>
              <a:gd name="connsiteX2424" fmla="*/ 3829365 w 12188896"/>
              <a:gd name="connsiteY2424" fmla="*/ 1293365 h 5852096"/>
              <a:gd name="connsiteX2425" fmla="*/ 3894790 w 12188896"/>
              <a:gd name="connsiteY2425" fmla="*/ 1253591 h 5852096"/>
              <a:gd name="connsiteX2426" fmla="*/ 3969272 w 12188896"/>
              <a:gd name="connsiteY2426" fmla="*/ 1330163 h 5852096"/>
              <a:gd name="connsiteX2427" fmla="*/ 3904354 w 12188896"/>
              <a:gd name="connsiteY2427" fmla="*/ 1379754 h 5852096"/>
              <a:gd name="connsiteX2428" fmla="*/ 3829428 w 12188896"/>
              <a:gd name="connsiteY2428" fmla="*/ 1293365 h 5852096"/>
              <a:gd name="connsiteX2429" fmla="*/ 3751399 w 12188896"/>
              <a:gd name="connsiteY2429" fmla="*/ 1215780 h 5852096"/>
              <a:gd name="connsiteX2430" fmla="*/ 3816318 w 12188896"/>
              <a:gd name="connsiteY2430" fmla="*/ 1184176 h 5852096"/>
              <a:gd name="connsiteX2431" fmla="*/ 3883580 w 12188896"/>
              <a:gd name="connsiteY2431" fmla="*/ 1243077 h 5852096"/>
              <a:gd name="connsiteX2432" fmla="*/ 3819041 w 12188896"/>
              <a:gd name="connsiteY2432" fmla="*/ 1282408 h 5852096"/>
              <a:gd name="connsiteX2433" fmla="*/ 3751399 w 12188896"/>
              <a:gd name="connsiteY2433" fmla="*/ 1215780 h 5852096"/>
              <a:gd name="connsiteX2434" fmla="*/ 3679704 w 12188896"/>
              <a:gd name="connsiteY2434" fmla="*/ 1154472 h 5852096"/>
              <a:gd name="connsiteX2435" fmla="*/ 3744433 w 12188896"/>
              <a:gd name="connsiteY2435" fmla="*/ 1129328 h 5852096"/>
              <a:gd name="connsiteX2436" fmla="*/ 3749563 w 12188896"/>
              <a:gd name="connsiteY2436" fmla="*/ 1133001 h 5852096"/>
              <a:gd name="connsiteX2437" fmla="*/ 3804917 w 12188896"/>
              <a:gd name="connsiteY2437" fmla="*/ 1175056 h 5852096"/>
              <a:gd name="connsiteX2438" fmla="*/ 3740886 w 12188896"/>
              <a:gd name="connsiteY2438" fmla="*/ 1206343 h 5852096"/>
              <a:gd name="connsiteX2439" fmla="*/ 3679641 w 12188896"/>
              <a:gd name="connsiteY2439" fmla="*/ 1154535 h 5852096"/>
              <a:gd name="connsiteX2440" fmla="*/ 3621689 w 12188896"/>
              <a:gd name="connsiteY2440" fmla="*/ 1110960 h 5852096"/>
              <a:gd name="connsiteX2441" fmla="*/ 3613962 w 12188896"/>
              <a:gd name="connsiteY2441" fmla="*/ 1105577 h 5852096"/>
              <a:gd name="connsiteX2442" fmla="*/ 3676981 w 12188896"/>
              <a:gd name="connsiteY2442" fmla="*/ 1086260 h 5852096"/>
              <a:gd name="connsiteX2443" fmla="*/ 3732335 w 12188896"/>
              <a:gd name="connsiteY2443" fmla="*/ 1121031 h 5852096"/>
              <a:gd name="connsiteX2444" fmla="*/ 3668747 w 12188896"/>
              <a:gd name="connsiteY2444" fmla="*/ 1145921 h 5852096"/>
              <a:gd name="connsiteX2445" fmla="*/ 3621626 w 12188896"/>
              <a:gd name="connsiteY2445" fmla="*/ 1111024 h 5852096"/>
              <a:gd name="connsiteX2446" fmla="*/ 9511787 w 12188896"/>
              <a:gd name="connsiteY2446" fmla="*/ 3960405 h 5852096"/>
              <a:gd name="connsiteX2447" fmla="*/ 9486959 w 12188896"/>
              <a:gd name="connsiteY2447" fmla="*/ 3910054 h 5852096"/>
              <a:gd name="connsiteX2448" fmla="*/ 9464602 w 12188896"/>
              <a:gd name="connsiteY2448" fmla="*/ 3863439 h 5852096"/>
              <a:gd name="connsiteX2449" fmla="*/ 9510204 w 12188896"/>
              <a:gd name="connsiteY2449" fmla="*/ 3873066 h 5852096"/>
              <a:gd name="connsiteX2450" fmla="*/ 9547507 w 12188896"/>
              <a:gd name="connsiteY2450" fmla="*/ 3879273 h 5852096"/>
              <a:gd name="connsiteX2451" fmla="*/ 9600582 w 12188896"/>
              <a:gd name="connsiteY2451" fmla="*/ 3974022 h 5852096"/>
              <a:gd name="connsiteX2452" fmla="*/ 9583609 w 12188896"/>
              <a:gd name="connsiteY2452" fmla="*/ 3972059 h 5852096"/>
              <a:gd name="connsiteX2453" fmla="*/ 9511850 w 12188896"/>
              <a:gd name="connsiteY2453" fmla="*/ 3960342 h 5852096"/>
              <a:gd name="connsiteX2454" fmla="*/ 9357819 w 12188896"/>
              <a:gd name="connsiteY2454" fmla="*/ 3819611 h 5852096"/>
              <a:gd name="connsiteX2455" fmla="*/ 9312915 w 12188896"/>
              <a:gd name="connsiteY2455" fmla="*/ 3721568 h 5852096"/>
              <a:gd name="connsiteX2456" fmla="*/ 9393096 w 12188896"/>
              <a:gd name="connsiteY2456" fmla="*/ 3748106 h 5852096"/>
              <a:gd name="connsiteX2457" fmla="*/ 9439838 w 12188896"/>
              <a:gd name="connsiteY2457" fmla="*/ 3843362 h 5852096"/>
              <a:gd name="connsiteX2458" fmla="*/ 9357819 w 12188896"/>
              <a:gd name="connsiteY2458" fmla="*/ 3819611 h 5852096"/>
              <a:gd name="connsiteX2459" fmla="*/ 7004479 w 12188896"/>
              <a:gd name="connsiteY2459" fmla="*/ 3696425 h 5852096"/>
              <a:gd name="connsiteX2460" fmla="*/ 6977878 w 12188896"/>
              <a:gd name="connsiteY2460" fmla="*/ 3622386 h 5852096"/>
              <a:gd name="connsiteX2461" fmla="*/ 7028166 w 12188896"/>
              <a:gd name="connsiteY2461" fmla="*/ 3635623 h 5852096"/>
              <a:gd name="connsiteX2462" fmla="*/ 7708574 w 12188896"/>
              <a:gd name="connsiteY2462" fmla="*/ 3653800 h 5852096"/>
              <a:gd name="connsiteX2463" fmla="*/ 8221652 w 12188896"/>
              <a:gd name="connsiteY2463" fmla="*/ 3443591 h 5852096"/>
              <a:gd name="connsiteX2464" fmla="*/ 8486139 w 12188896"/>
              <a:gd name="connsiteY2464" fmla="*/ 3369299 h 5852096"/>
              <a:gd name="connsiteX2465" fmla="*/ 9105302 w 12188896"/>
              <a:gd name="connsiteY2465" fmla="*/ 3539734 h 5852096"/>
              <a:gd name="connsiteX2466" fmla="*/ 9241409 w 12188896"/>
              <a:gd name="connsiteY2466" fmla="*/ 3600852 h 5852096"/>
              <a:gd name="connsiteX2467" fmla="*/ 9286884 w 12188896"/>
              <a:gd name="connsiteY2467" fmla="*/ 3697565 h 5852096"/>
              <a:gd name="connsiteX2468" fmla="*/ 9156667 w 12188896"/>
              <a:gd name="connsiteY2468" fmla="*/ 3645946 h 5852096"/>
              <a:gd name="connsiteX2469" fmla="*/ 9156161 w 12188896"/>
              <a:gd name="connsiteY2469" fmla="*/ 3645756 h 5852096"/>
              <a:gd name="connsiteX2470" fmla="*/ 8544724 w 12188896"/>
              <a:gd name="connsiteY2470" fmla="*/ 3499579 h 5852096"/>
              <a:gd name="connsiteX2471" fmla="*/ 8275613 w 12188896"/>
              <a:gd name="connsiteY2471" fmla="*/ 3575708 h 5852096"/>
              <a:gd name="connsiteX2472" fmla="*/ 7763359 w 12188896"/>
              <a:gd name="connsiteY2472" fmla="*/ 3773630 h 5852096"/>
              <a:gd name="connsiteX2473" fmla="*/ 7004479 w 12188896"/>
              <a:gd name="connsiteY2473" fmla="*/ 3696551 h 5852096"/>
              <a:gd name="connsiteX2474" fmla="*/ 6901812 w 12188896"/>
              <a:gd name="connsiteY2474" fmla="*/ 3585525 h 5852096"/>
              <a:gd name="connsiteX2475" fmla="*/ 6872678 w 12188896"/>
              <a:gd name="connsiteY2475" fmla="*/ 3511043 h 5852096"/>
              <a:gd name="connsiteX2476" fmla="*/ 6931200 w 12188896"/>
              <a:gd name="connsiteY2476" fmla="*/ 3524596 h 5852096"/>
              <a:gd name="connsiteX2477" fmla="*/ 6956851 w 12188896"/>
              <a:gd name="connsiteY2477" fmla="*/ 3603069 h 5852096"/>
              <a:gd name="connsiteX2478" fmla="*/ 6901749 w 12188896"/>
              <a:gd name="connsiteY2478" fmla="*/ 3585525 h 5852096"/>
              <a:gd name="connsiteX2479" fmla="*/ 6794016 w 12188896"/>
              <a:gd name="connsiteY2479" fmla="*/ 3474942 h 5852096"/>
              <a:gd name="connsiteX2480" fmla="*/ 6763046 w 12188896"/>
              <a:gd name="connsiteY2480" fmla="*/ 3402170 h 5852096"/>
              <a:gd name="connsiteX2481" fmla="*/ 6823593 w 12188896"/>
              <a:gd name="connsiteY2481" fmla="*/ 3414584 h 5852096"/>
              <a:gd name="connsiteX2482" fmla="*/ 6850891 w 12188896"/>
              <a:gd name="connsiteY2482" fmla="*/ 3491346 h 5852096"/>
              <a:gd name="connsiteX2483" fmla="*/ 6794016 w 12188896"/>
              <a:gd name="connsiteY2483" fmla="*/ 3474942 h 5852096"/>
              <a:gd name="connsiteX2484" fmla="*/ 6681723 w 12188896"/>
              <a:gd name="connsiteY2484" fmla="*/ 3367652 h 5852096"/>
              <a:gd name="connsiteX2485" fmla="*/ 6648916 w 12188896"/>
              <a:gd name="connsiteY2485" fmla="*/ 3297097 h 5852096"/>
              <a:gd name="connsiteX2486" fmla="*/ 6711491 w 12188896"/>
              <a:gd name="connsiteY2486" fmla="*/ 3308244 h 5852096"/>
              <a:gd name="connsiteX2487" fmla="*/ 6740498 w 12188896"/>
              <a:gd name="connsiteY2487" fmla="*/ 3382789 h 5852096"/>
              <a:gd name="connsiteX2488" fmla="*/ 6681723 w 12188896"/>
              <a:gd name="connsiteY2488" fmla="*/ 3367652 h 5852096"/>
              <a:gd name="connsiteX2489" fmla="*/ 6565376 w 12188896"/>
              <a:gd name="connsiteY2489" fmla="*/ 3265366 h 5852096"/>
              <a:gd name="connsiteX2490" fmla="*/ 6530352 w 12188896"/>
              <a:gd name="connsiteY2490" fmla="*/ 3196331 h 5852096"/>
              <a:gd name="connsiteX2491" fmla="*/ 6594954 w 12188896"/>
              <a:gd name="connsiteY2491" fmla="*/ 3206084 h 5852096"/>
              <a:gd name="connsiteX2492" fmla="*/ 6626241 w 12188896"/>
              <a:gd name="connsiteY2492" fmla="*/ 3279490 h 5852096"/>
              <a:gd name="connsiteX2493" fmla="*/ 6565376 w 12188896"/>
              <a:gd name="connsiteY2493" fmla="*/ 3265366 h 5852096"/>
              <a:gd name="connsiteX2494" fmla="*/ 6443393 w 12188896"/>
              <a:gd name="connsiteY2494" fmla="*/ 3165550 h 5852096"/>
              <a:gd name="connsiteX2495" fmla="*/ 6406659 w 12188896"/>
              <a:gd name="connsiteY2495" fmla="*/ 3099175 h 5852096"/>
              <a:gd name="connsiteX2496" fmla="*/ 6473540 w 12188896"/>
              <a:gd name="connsiteY2496" fmla="*/ 3107408 h 5852096"/>
              <a:gd name="connsiteX2497" fmla="*/ 6506539 w 12188896"/>
              <a:gd name="connsiteY2497" fmla="*/ 3178407 h 5852096"/>
              <a:gd name="connsiteX2498" fmla="*/ 6443393 w 12188896"/>
              <a:gd name="connsiteY2498" fmla="*/ 3165550 h 5852096"/>
              <a:gd name="connsiteX2499" fmla="*/ 6316660 w 12188896"/>
              <a:gd name="connsiteY2499" fmla="*/ 3070294 h 5852096"/>
              <a:gd name="connsiteX2500" fmla="*/ 6278848 w 12188896"/>
              <a:gd name="connsiteY2500" fmla="*/ 3007276 h 5852096"/>
              <a:gd name="connsiteX2501" fmla="*/ 6347884 w 12188896"/>
              <a:gd name="connsiteY2501" fmla="*/ 3014053 h 5852096"/>
              <a:gd name="connsiteX2502" fmla="*/ 6382148 w 12188896"/>
              <a:gd name="connsiteY2502" fmla="*/ 3081821 h 5852096"/>
              <a:gd name="connsiteX2503" fmla="*/ 6316660 w 12188896"/>
              <a:gd name="connsiteY2503" fmla="*/ 3070294 h 5852096"/>
              <a:gd name="connsiteX2504" fmla="*/ 6185556 w 12188896"/>
              <a:gd name="connsiteY2504" fmla="*/ 2980105 h 5852096"/>
              <a:gd name="connsiteX2505" fmla="*/ 6153192 w 12188896"/>
              <a:gd name="connsiteY2505" fmla="*/ 2930450 h 5852096"/>
              <a:gd name="connsiteX2506" fmla="*/ 6146795 w 12188896"/>
              <a:gd name="connsiteY2506" fmla="*/ 2920190 h 5852096"/>
              <a:gd name="connsiteX2507" fmla="*/ 6218047 w 12188896"/>
              <a:gd name="connsiteY2507" fmla="*/ 2925384 h 5852096"/>
              <a:gd name="connsiteX2508" fmla="*/ 6241164 w 12188896"/>
              <a:gd name="connsiteY2508" fmla="*/ 2968261 h 5852096"/>
              <a:gd name="connsiteX2509" fmla="*/ 6253451 w 12188896"/>
              <a:gd name="connsiteY2509" fmla="*/ 2990112 h 5852096"/>
              <a:gd name="connsiteX2510" fmla="*/ 6185556 w 12188896"/>
              <a:gd name="connsiteY2510" fmla="*/ 2980105 h 5852096"/>
              <a:gd name="connsiteX2511" fmla="*/ 6050716 w 12188896"/>
              <a:gd name="connsiteY2511" fmla="*/ 2895426 h 5852096"/>
              <a:gd name="connsiteX2512" fmla="*/ 6011385 w 12188896"/>
              <a:gd name="connsiteY2512" fmla="*/ 2838488 h 5852096"/>
              <a:gd name="connsiteX2513" fmla="*/ 6084600 w 12188896"/>
              <a:gd name="connsiteY2513" fmla="*/ 2841971 h 5852096"/>
              <a:gd name="connsiteX2514" fmla="*/ 6120954 w 12188896"/>
              <a:gd name="connsiteY2514" fmla="*/ 2904103 h 5852096"/>
              <a:gd name="connsiteX2515" fmla="*/ 6050716 w 12188896"/>
              <a:gd name="connsiteY2515" fmla="*/ 2895426 h 5852096"/>
              <a:gd name="connsiteX2516" fmla="*/ 5912708 w 12188896"/>
              <a:gd name="connsiteY2516" fmla="*/ 2816067 h 5852096"/>
              <a:gd name="connsiteX2517" fmla="*/ 5873441 w 12188896"/>
              <a:gd name="connsiteY2517" fmla="*/ 2762549 h 5852096"/>
              <a:gd name="connsiteX2518" fmla="*/ 5948366 w 12188896"/>
              <a:gd name="connsiteY2518" fmla="*/ 2764132 h 5852096"/>
              <a:gd name="connsiteX2519" fmla="*/ 5985100 w 12188896"/>
              <a:gd name="connsiteY2519" fmla="*/ 2823034 h 5852096"/>
              <a:gd name="connsiteX2520" fmla="*/ 5912708 w 12188896"/>
              <a:gd name="connsiteY2520" fmla="*/ 2816067 h 5852096"/>
              <a:gd name="connsiteX2521" fmla="*/ 5772865 w 12188896"/>
              <a:gd name="connsiteY2521" fmla="*/ 2742788 h 5852096"/>
              <a:gd name="connsiteX2522" fmla="*/ 5733914 w 12188896"/>
              <a:gd name="connsiteY2522" fmla="*/ 2692564 h 5852096"/>
              <a:gd name="connsiteX2523" fmla="*/ 5739931 w 12188896"/>
              <a:gd name="connsiteY2523" fmla="*/ 2692437 h 5852096"/>
              <a:gd name="connsiteX2524" fmla="*/ 5808142 w 12188896"/>
              <a:gd name="connsiteY2524" fmla="*/ 2689714 h 5852096"/>
              <a:gd name="connsiteX2525" fmla="*/ 5846587 w 12188896"/>
              <a:gd name="connsiteY2525" fmla="*/ 2747792 h 5852096"/>
              <a:gd name="connsiteX2526" fmla="*/ 5811943 w 12188896"/>
              <a:gd name="connsiteY2526" fmla="*/ 2745702 h 5852096"/>
              <a:gd name="connsiteX2527" fmla="*/ 5772865 w 12188896"/>
              <a:gd name="connsiteY2527" fmla="*/ 2742788 h 5852096"/>
              <a:gd name="connsiteX2528" fmla="*/ 5634921 w 12188896"/>
              <a:gd name="connsiteY2528" fmla="*/ 2679327 h 5852096"/>
              <a:gd name="connsiteX2529" fmla="*/ 5592866 w 12188896"/>
              <a:gd name="connsiteY2529" fmla="*/ 2628152 h 5852096"/>
              <a:gd name="connsiteX2530" fmla="*/ 5668299 w 12188896"/>
              <a:gd name="connsiteY2530" fmla="*/ 2625555 h 5852096"/>
              <a:gd name="connsiteX2531" fmla="*/ 5669502 w 12188896"/>
              <a:gd name="connsiteY2531" fmla="*/ 2625555 h 5852096"/>
              <a:gd name="connsiteX2532" fmla="*/ 5707503 w 12188896"/>
              <a:gd name="connsiteY2532" fmla="*/ 2679453 h 5852096"/>
              <a:gd name="connsiteX2533" fmla="*/ 5634921 w 12188896"/>
              <a:gd name="connsiteY2533" fmla="*/ 2679263 h 5852096"/>
              <a:gd name="connsiteX2534" fmla="*/ 4801748 w 12188896"/>
              <a:gd name="connsiteY2534" fmla="*/ 1426432 h 5852096"/>
              <a:gd name="connsiteX2535" fmla="*/ 4748800 w 12188896"/>
              <a:gd name="connsiteY2535" fmla="*/ 1493124 h 5852096"/>
              <a:gd name="connsiteX2536" fmla="*/ 4638281 w 12188896"/>
              <a:gd name="connsiteY2536" fmla="*/ 1362527 h 5852096"/>
              <a:gd name="connsiteX2537" fmla="*/ 4693002 w 12188896"/>
              <a:gd name="connsiteY2537" fmla="*/ 1311669 h 5852096"/>
              <a:gd name="connsiteX2538" fmla="*/ 4801812 w 12188896"/>
              <a:gd name="connsiteY2538" fmla="*/ 1426369 h 5852096"/>
              <a:gd name="connsiteX2539" fmla="*/ 6568480 w 12188896"/>
              <a:gd name="connsiteY2539" fmla="*/ 2805174 h 5852096"/>
              <a:gd name="connsiteX2540" fmla="*/ 6589380 w 12188896"/>
              <a:gd name="connsiteY2540" fmla="*/ 2900619 h 5852096"/>
              <a:gd name="connsiteX2541" fmla="*/ 6504955 w 12188896"/>
              <a:gd name="connsiteY2541" fmla="*/ 2908663 h 5852096"/>
              <a:gd name="connsiteX2542" fmla="*/ 6480001 w 12188896"/>
              <a:gd name="connsiteY2542" fmla="*/ 2819234 h 5852096"/>
              <a:gd name="connsiteX2543" fmla="*/ 6568416 w 12188896"/>
              <a:gd name="connsiteY2543" fmla="*/ 2805174 h 5852096"/>
              <a:gd name="connsiteX2544" fmla="*/ 8902060 w 12188896"/>
              <a:gd name="connsiteY2544" fmla="*/ 2943941 h 5852096"/>
              <a:gd name="connsiteX2545" fmla="*/ 8944938 w 12188896"/>
              <a:gd name="connsiteY2545" fmla="*/ 3020956 h 5852096"/>
              <a:gd name="connsiteX2546" fmla="*/ 8868746 w 12188896"/>
              <a:gd name="connsiteY2546" fmla="*/ 2960914 h 5852096"/>
              <a:gd name="connsiteX2547" fmla="*/ 8188527 w 12188896"/>
              <a:gd name="connsiteY2547" fmla="*/ 2637526 h 5852096"/>
              <a:gd name="connsiteX2548" fmla="*/ 7914286 w 12188896"/>
              <a:gd name="connsiteY2548" fmla="*/ 2711564 h 5852096"/>
              <a:gd name="connsiteX2549" fmla="*/ 7737265 w 12188896"/>
              <a:gd name="connsiteY2549" fmla="*/ 2812267 h 5852096"/>
              <a:gd name="connsiteX2550" fmla="*/ 7419197 w 12188896"/>
              <a:gd name="connsiteY2550" fmla="*/ 2975671 h 5852096"/>
              <a:gd name="connsiteX2551" fmla="*/ 6841771 w 12188896"/>
              <a:gd name="connsiteY2551" fmla="*/ 3098732 h 5852096"/>
              <a:gd name="connsiteX2552" fmla="*/ 6825557 w 12188896"/>
              <a:gd name="connsiteY2552" fmla="*/ 2998029 h 5852096"/>
              <a:gd name="connsiteX2553" fmla="*/ 7366755 w 12188896"/>
              <a:gd name="connsiteY2553" fmla="*/ 2855335 h 5852096"/>
              <a:gd name="connsiteX2554" fmla="*/ 7662150 w 12188896"/>
              <a:gd name="connsiteY2554" fmla="*/ 2695604 h 5852096"/>
              <a:gd name="connsiteX2555" fmla="*/ 7662783 w 12188896"/>
              <a:gd name="connsiteY2555" fmla="*/ 2695224 h 5852096"/>
              <a:gd name="connsiteX2556" fmla="*/ 7860452 w 12188896"/>
              <a:gd name="connsiteY2556" fmla="*/ 2579447 h 5852096"/>
              <a:gd name="connsiteX2557" fmla="*/ 8129183 w 12188896"/>
              <a:gd name="connsiteY2557" fmla="*/ 2507372 h 5852096"/>
              <a:gd name="connsiteX2558" fmla="*/ 8807818 w 12188896"/>
              <a:gd name="connsiteY2558" fmla="*/ 2862428 h 5852096"/>
              <a:gd name="connsiteX2559" fmla="*/ 8902060 w 12188896"/>
              <a:gd name="connsiteY2559" fmla="*/ 2943941 h 5852096"/>
              <a:gd name="connsiteX2560" fmla="*/ 9053178 w 12188896"/>
              <a:gd name="connsiteY2560" fmla="*/ 3116339 h 5852096"/>
              <a:gd name="connsiteX2561" fmla="*/ 9097385 w 12188896"/>
              <a:gd name="connsiteY2561" fmla="*/ 3192657 h 5852096"/>
              <a:gd name="connsiteX2562" fmla="*/ 9087125 w 12188896"/>
              <a:gd name="connsiteY2562" fmla="*/ 3186324 h 5852096"/>
              <a:gd name="connsiteX2563" fmla="*/ 9029300 w 12188896"/>
              <a:gd name="connsiteY2563" fmla="*/ 3148513 h 5852096"/>
              <a:gd name="connsiteX2564" fmla="*/ 8987055 w 12188896"/>
              <a:gd name="connsiteY2564" fmla="*/ 3069787 h 5852096"/>
              <a:gd name="connsiteX2565" fmla="*/ 9008273 w 12188896"/>
              <a:gd name="connsiteY2565" fmla="*/ 3085241 h 5852096"/>
              <a:gd name="connsiteX2566" fmla="*/ 9053114 w 12188896"/>
              <a:gd name="connsiteY2566" fmla="*/ 3116402 h 5852096"/>
              <a:gd name="connsiteX2567" fmla="*/ 9199672 w 12188896"/>
              <a:gd name="connsiteY2567" fmla="*/ 3265430 h 5852096"/>
              <a:gd name="connsiteX2568" fmla="*/ 9246983 w 12188896"/>
              <a:gd name="connsiteY2568" fmla="*/ 3342761 h 5852096"/>
              <a:gd name="connsiteX2569" fmla="*/ 9179911 w 12188896"/>
              <a:gd name="connsiteY2569" fmla="*/ 3310081 h 5852096"/>
              <a:gd name="connsiteX2570" fmla="*/ 9178834 w 12188896"/>
              <a:gd name="connsiteY2570" fmla="*/ 3309510 h 5852096"/>
              <a:gd name="connsiteX2571" fmla="*/ 9178264 w 12188896"/>
              <a:gd name="connsiteY2571" fmla="*/ 3308497 h 5852096"/>
              <a:gd name="connsiteX2572" fmla="*/ 9178264 w 12188896"/>
              <a:gd name="connsiteY2572" fmla="*/ 3308497 h 5852096"/>
              <a:gd name="connsiteX2573" fmla="*/ 9134626 w 12188896"/>
              <a:gd name="connsiteY2573" fmla="*/ 3230595 h 5852096"/>
              <a:gd name="connsiteX2574" fmla="*/ 9199735 w 12188896"/>
              <a:gd name="connsiteY2574" fmla="*/ 3265430 h 5852096"/>
              <a:gd name="connsiteX2575" fmla="*/ 9344519 w 12188896"/>
              <a:gd name="connsiteY2575" fmla="*/ 3393683 h 5852096"/>
              <a:gd name="connsiteX2576" fmla="*/ 9360859 w 12188896"/>
              <a:gd name="connsiteY2576" fmla="*/ 3418510 h 5852096"/>
              <a:gd name="connsiteX2577" fmla="*/ 9395693 w 12188896"/>
              <a:gd name="connsiteY2577" fmla="*/ 3472345 h 5852096"/>
              <a:gd name="connsiteX2578" fmla="*/ 9327165 w 12188896"/>
              <a:gd name="connsiteY2578" fmla="*/ 3451318 h 5852096"/>
              <a:gd name="connsiteX2579" fmla="*/ 9299424 w 12188896"/>
              <a:gd name="connsiteY2579" fmla="*/ 3404070 h 5852096"/>
              <a:gd name="connsiteX2580" fmla="*/ 9279980 w 12188896"/>
              <a:gd name="connsiteY2580" fmla="*/ 3371452 h 5852096"/>
              <a:gd name="connsiteX2581" fmla="*/ 9339705 w 12188896"/>
              <a:gd name="connsiteY2581" fmla="*/ 3392289 h 5852096"/>
              <a:gd name="connsiteX2582" fmla="*/ 9344456 w 12188896"/>
              <a:gd name="connsiteY2582" fmla="*/ 3393683 h 5852096"/>
              <a:gd name="connsiteX2583" fmla="*/ 4116146 w 12188896"/>
              <a:gd name="connsiteY2583" fmla="*/ 1231740 h 5852096"/>
              <a:gd name="connsiteX2584" fmla="*/ 4054838 w 12188896"/>
              <a:gd name="connsiteY2584" fmla="*/ 1270502 h 5852096"/>
              <a:gd name="connsiteX2585" fmla="*/ 3983586 w 12188896"/>
              <a:gd name="connsiteY2585" fmla="*/ 1204696 h 5852096"/>
              <a:gd name="connsiteX2586" fmla="*/ 4046034 w 12188896"/>
              <a:gd name="connsiteY2586" fmla="*/ 1173789 h 5852096"/>
              <a:gd name="connsiteX2587" fmla="*/ 4116146 w 12188896"/>
              <a:gd name="connsiteY2587" fmla="*/ 1231740 h 5852096"/>
              <a:gd name="connsiteX2588" fmla="*/ 4197595 w 12188896"/>
              <a:gd name="connsiteY2588" fmla="*/ 1197729 h 5852096"/>
              <a:gd name="connsiteX2589" fmla="*/ 4277967 w 12188896"/>
              <a:gd name="connsiteY2589" fmla="*/ 1267778 h 5852096"/>
              <a:gd name="connsiteX2590" fmla="*/ 4218622 w 12188896"/>
              <a:gd name="connsiteY2590" fmla="*/ 1311353 h 5852096"/>
              <a:gd name="connsiteX2591" fmla="*/ 4136983 w 12188896"/>
              <a:gd name="connsiteY2591" fmla="*/ 1232247 h 5852096"/>
              <a:gd name="connsiteX2592" fmla="*/ 4197595 w 12188896"/>
              <a:gd name="connsiteY2592" fmla="*/ 1197793 h 5852096"/>
              <a:gd name="connsiteX2593" fmla="*/ 9490886 w 12188896"/>
              <a:gd name="connsiteY2593" fmla="*/ 3505026 h 5852096"/>
              <a:gd name="connsiteX2594" fmla="*/ 9544721 w 12188896"/>
              <a:gd name="connsiteY2594" fmla="*/ 3581725 h 5852096"/>
              <a:gd name="connsiteX2595" fmla="*/ 9493926 w 12188896"/>
              <a:gd name="connsiteY2595" fmla="*/ 3576151 h 5852096"/>
              <a:gd name="connsiteX2596" fmla="*/ 9475495 w 12188896"/>
              <a:gd name="connsiteY2596" fmla="*/ 3573428 h 5852096"/>
              <a:gd name="connsiteX2597" fmla="*/ 9424827 w 12188896"/>
              <a:gd name="connsiteY2597" fmla="*/ 3492802 h 5852096"/>
              <a:gd name="connsiteX2598" fmla="*/ 9490823 w 12188896"/>
              <a:gd name="connsiteY2598" fmla="*/ 3504963 h 5852096"/>
              <a:gd name="connsiteX2599" fmla="*/ 9835112 w 12188896"/>
              <a:gd name="connsiteY2599" fmla="*/ 3850835 h 5852096"/>
              <a:gd name="connsiteX2600" fmla="*/ 9753537 w 12188896"/>
              <a:gd name="connsiteY2600" fmla="*/ 3867619 h 5852096"/>
              <a:gd name="connsiteX2601" fmla="*/ 9698118 w 12188896"/>
              <a:gd name="connsiteY2601" fmla="*/ 3787310 h 5852096"/>
              <a:gd name="connsiteX2602" fmla="*/ 9695902 w 12188896"/>
              <a:gd name="connsiteY2602" fmla="*/ 3783890 h 5852096"/>
              <a:gd name="connsiteX2603" fmla="*/ 9771904 w 12188896"/>
              <a:gd name="connsiteY2603" fmla="*/ 3773693 h 5852096"/>
              <a:gd name="connsiteX2604" fmla="*/ 9835049 w 12188896"/>
              <a:gd name="connsiteY2604" fmla="*/ 3850835 h 5852096"/>
              <a:gd name="connsiteX2605" fmla="*/ 9917891 w 12188896"/>
              <a:gd name="connsiteY2605" fmla="*/ 3937098 h 5852096"/>
              <a:gd name="connsiteX2606" fmla="*/ 9830235 w 12188896"/>
              <a:gd name="connsiteY2606" fmla="*/ 3963382 h 5852096"/>
              <a:gd name="connsiteX2607" fmla="*/ 9762721 w 12188896"/>
              <a:gd name="connsiteY2607" fmla="*/ 3879969 h 5852096"/>
              <a:gd name="connsiteX2608" fmla="*/ 9845182 w 12188896"/>
              <a:gd name="connsiteY2608" fmla="*/ 3862172 h 5852096"/>
              <a:gd name="connsiteX2609" fmla="*/ 9917891 w 12188896"/>
              <a:gd name="connsiteY2609" fmla="*/ 3937098 h 5852096"/>
              <a:gd name="connsiteX2610" fmla="*/ 9724593 w 12188896"/>
              <a:gd name="connsiteY2610" fmla="*/ 3978202 h 5852096"/>
              <a:gd name="connsiteX2611" fmla="*/ 9663791 w 12188896"/>
              <a:gd name="connsiteY2611" fmla="*/ 3888203 h 5852096"/>
              <a:gd name="connsiteX2612" fmla="*/ 9720666 w 12188896"/>
              <a:gd name="connsiteY2612" fmla="*/ 3885353 h 5852096"/>
              <a:gd name="connsiteX2613" fmla="*/ 9747393 w 12188896"/>
              <a:gd name="connsiteY2613" fmla="*/ 3882186 h 5852096"/>
              <a:gd name="connsiteX2614" fmla="*/ 9815098 w 12188896"/>
              <a:gd name="connsiteY2614" fmla="*/ 3966612 h 5852096"/>
              <a:gd name="connsiteX2615" fmla="*/ 9794578 w 12188896"/>
              <a:gd name="connsiteY2615" fmla="*/ 3970476 h 5852096"/>
              <a:gd name="connsiteX2616" fmla="*/ 9724593 w 12188896"/>
              <a:gd name="connsiteY2616" fmla="*/ 3978202 h 5852096"/>
              <a:gd name="connsiteX2617" fmla="*/ 9617303 w 12188896"/>
              <a:gd name="connsiteY2617" fmla="*/ 3975795 h 5852096"/>
              <a:gd name="connsiteX2618" fmla="*/ 9563975 w 12188896"/>
              <a:gd name="connsiteY2618" fmla="*/ 3881680 h 5852096"/>
              <a:gd name="connsiteX2619" fmla="*/ 9647767 w 12188896"/>
              <a:gd name="connsiteY2619" fmla="*/ 3888140 h 5852096"/>
              <a:gd name="connsiteX2620" fmla="*/ 9708442 w 12188896"/>
              <a:gd name="connsiteY2620" fmla="*/ 3978899 h 5852096"/>
              <a:gd name="connsiteX2621" fmla="*/ 9617303 w 12188896"/>
              <a:gd name="connsiteY2621" fmla="*/ 3975795 h 5852096"/>
              <a:gd name="connsiteX2622" fmla="*/ 9457002 w 12188896"/>
              <a:gd name="connsiteY2622" fmla="*/ 3847732 h 5852096"/>
              <a:gd name="connsiteX2623" fmla="*/ 9410767 w 12188896"/>
              <a:gd name="connsiteY2623" fmla="*/ 3753236 h 5852096"/>
              <a:gd name="connsiteX2624" fmla="*/ 9438508 w 12188896"/>
              <a:gd name="connsiteY2624" fmla="*/ 3760646 h 5852096"/>
              <a:gd name="connsiteX2625" fmla="*/ 9490950 w 12188896"/>
              <a:gd name="connsiteY2625" fmla="*/ 3772363 h 5852096"/>
              <a:gd name="connsiteX2626" fmla="*/ 9539717 w 12188896"/>
              <a:gd name="connsiteY2626" fmla="*/ 3864452 h 5852096"/>
              <a:gd name="connsiteX2627" fmla="*/ 9512737 w 12188896"/>
              <a:gd name="connsiteY2627" fmla="*/ 3859766 h 5852096"/>
              <a:gd name="connsiteX2628" fmla="*/ 9457066 w 12188896"/>
              <a:gd name="connsiteY2628" fmla="*/ 3847669 h 5852096"/>
              <a:gd name="connsiteX2629" fmla="*/ 9304935 w 12188896"/>
              <a:gd name="connsiteY2629" fmla="*/ 3704278 h 5852096"/>
              <a:gd name="connsiteX2630" fmla="*/ 9260093 w 12188896"/>
              <a:gd name="connsiteY2630" fmla="*/ 3608642 h 5852096"/>
              <a:gd name="connsiteX2631" fmla="*/ 9338059 w 12188896"/>
              <a:gd name="connsiteY2631" fmla="*/ 3638536 h 5852096"/>
              <a:gd name="connsiteX2632" fmla="*/ 9384800 w 12188896"/>
              <a:gd name="connsiteY2632" fmla="*/ 3731449 h 5852096"/>
              <a:gd name="connsiteX2633" fmla="*/ 9304935 w 12188896"/>
              <a:gd name="connsiteY2633" fmla="*/ 3704278 h 5852096"/>
              <a:gd name="connsiteX2634" fmla="*/ 6972748 w 12188896"/>
              <a:gd name="connsiteY2634" fmla="*/ 3607629 h 5852096"/>
              <a:gd name="connsiteX2635" fmla="*/ 6946400 w 12188896"/>
              <a:gd name="connsiteY2635" fmla="*/ 3527700 h 5852096"/>
              <a:gd name="connsiteX2636" fmla="*/ 7283026 w 12188896"/>
              <a:gd name="connsiteY2636" fmla="*/ 3561458 h 5852096"/>
              <a:gd name="connsiteX2637" fmla="*/ 7651573 w 12188896"/>
              <a:gd name="connsiteY2637" fmla="*/ 3520733 h 5852096"/>
              <a:gd name="connsiteX2638" fmla="*/ 8131906 w 12188896"/>
              <a:gd name="connsiteY2638" fmla="*/ 3315021 h 5852096"/>
              <a:gd name="connsiteX2639" fmla="*/ 8161420 w 12188896"/>
              <a:gd name="connsiteY2639" fmla="*/ 3299630 h 5852096"/>
              <a:gd name="connsiteX2640" fmla="*/ 8426667 w 12188896"/>
              <a:gd name="connsiteY2640" fmla="*/ 3225718 h 5852096"/>
              <a:gd name="connsiteX2641" fmla="*/ 9058561 w 12188896"/>
              <a:gd name="connsiteY2641" fmla="*/ 3422944 h 5852096"/>
              <a:gd name="connsiteX2642" fmla="*/ 9187068 w 12188896"/>
              <a:gd name="connsiteY2642" fmla="*/ 3488052 h 5852096"/>
              <a:gd name="connsiteX2643" fmla="*/ 9232606 w 12188896"/>
              <a:gd name="connsiteY2643" fmla="*/ 3582358 h 5852096"/>
              <a:gd name="connsiteX2644" fmla="*/ 9112459 w 12188896"/>
              <a:gd name="connsiteY2644" fmla="*/ 3528143 h 5852096"/>
              <a:gd name="connsiteX2645" fmla="*/ 9110939 w 12188896"/>
              <a:gd name="connsiteY2645" fmla="*/ 3527447 h 5852096"/>
              <a:gd name="connsiteX2646" fmla="*/ 8485379 w 12188896"/>
              <a:gd name="connsiteY2646" fmla="*/ 3355872 h 5852096"/>
              <a:gd name="connsiteX2647" fmla="*/ 8215381 w 12188896"/>
              <a:gd name="connsiteY2647" fmla="*/ 3431684 h 5852096"/>
              <a:gd name="connsiteX2648" fmla="*/ 7705977 w 12188896"/>
              <a:gd name="connsiteY2648" fmla="*/ 3640626 h 5852096"/>
              <a:gd name="connsiteX2649" fmla="*/ 6972748 w 12188896"/>
              <a:gd name="connsiteY2649" fmla="*/ 3607755 h 5852096"/>
              <a:gd name="connsiteX2650" fmla="*/ 6866851 w 12188896"/>
              <a:gd name="connsiteY2650" fmla="*/ 3495526 h 5852096"/>
              <a:gd name="connsiteX2651" fmla="*/ 6838857 w 12188896"/>
              <a:gd name="connsiteY2651" fmla="*/ 3417370 h 5852096"/>
              <a:gd name="connsiteX2652" fmla="*/ 6902319 w 12188896"/>
              <a:gd name="connsiteY2652" fmla="*/ 3427440 h 5852096"/>
              <a:gd name="connsiteX2653" fmla="*/ 6926576 w 12188896"/>
              <a:gd name="connsiteY2653" fmla="*/ 3509713 h 5852096"/>
              <a:gd name="connsiteX2654" fmla="*/ 6866851 w 12188896"/>
              <a:gd name="connsiteY2654" fmla="*/ 3495526 h 5852096"/>
              <a:gd name="connsiteX2655" fmla="*/ 6756649 w 12188896"/>
              <a:gd name="connsiteY2655" fmla="*/ 3386590 h 5852096"/>
              <a:gd name="connsiteX2656" fmla="*/ 6726817 w 12188896"/>
              <a:gd name="connsiteY2656" fmla="*/ 3310587 h 5852096"/>
              <a:gd name="connsiteX2657" fmla="*/ 6792559 w 12188896"/>
              <a:gd name="connsiteY2657" fmla="*/ 3319264 h 5852096"/>
              <a:gd name="connsiteX2658" fmla="*/ 6818464 w 12188896"/>
              <a:gd name="connsiteY2658" fmla="*/ 3399446 h 5852096"/>
              <a:gd name="connsiteX2659" fmla="*/ 6756649 w 12188896"/>
              <a:gd name="connsiteY2659" fmla="*/ 3386526 h 5852096"/>
              <a:gd name="connsiteX2660" fmla="*/ 6642519 w 12188896"/>
              <a:gd name="connsiteY2660" fmla="*/ 3282910 h 5852096"/>
              <a:gd name="connsiteX2661" fmla="*/ 6610471 w 12188896"/>
              <a:gd name="connsiteY2661" fmla="*/ 3208111 h 5852096"/>
              <a:gd name="connsiteX2662" fmla="*/ 6678240 w 12188896"/>
              <a:gd name="connsiteY2662" fmla="*/ 3215268 h 5852096"/>
              <a:gd name="connsiteX2663" fmla="*/ 6706424 w 12188896"/>
              <a:gd name="connsiteY2663" fmla="*/ 3294627 h 5852096"/>
              <a:gd name="connsiteX2664" fmla="*/ 6642519 w 12188896"/>
              <a:gd name="connsiteY2664" fmla="*/ 3282973 h 5852096"/>
              <a:gd name="connsiteX2665" fmla="*/ 6523069 w 12188896"/>
              <a:gd name="connsiteY2665" fmla="*/ 3181384 h 5852096"/>
              <a:gd name="connsiteX2666" fmla="*/ 6489121 w 12188896"/>
              <a:gd name="connsiteY2666" fmla="*/ 3108928 h 5852096"/>
              <a:gd name="connsiteX2667" fmla="*/ 6559170 w 12188896"/>
              <a:gd name="connsiteY2667" fmla="*/ 3114502 h 5852096"/>
              <a:gd name="connsiteX2668" fmla="*/ 6589190 w 12188896"/>
              <a:gd name="connsiteY2668" fmla="*/ 3191644 h 5852096"/>
              <a:gd name="connsiteX2669" fmla="*/ 6523132 w 12188896"/>
              <a:gd name="connsiteY2669" fmla="*/ 3181384 h 5852096"/>
              <a:gd name="connsiteX2670" fmla="*/ 6398742 w 12188896"/>
              <a:gd name="connsiteY2670" fmla="*/ 3084291 h 5852096"/>
              <a:gd name="connsiteX2671" fmla="*/ 6363527 w 12188896"/>
              <a:gd name="connsiteY2671" fmla="*/ 3015193 h 5852096"/>
              <a:gd name="connsiteX2672" fmla="*/ 6435666 w 12188896"/>
              <a:gd name="connsiteY2672" fmla="*/ 3019119 h 5852096"/>
              <a:gd name="connsiteX2673" fmla="*/ 6439847 w 12188896"/>
              <a:gd name="connsiteY2673" fmla="*/ 3029380 h 5852096"/>
              <a:gd name="connsiteX2674" fmla="*/ 6467081 w 12188896"/>
              <a:gd name="connsiteY2674" fmla="*/ 3093095 h 5852096"/>
              <a:gd name="connsiteX2675" fmla="*/ 6398679 w 12188896"/>
              <a:gd name="connsiteY2675" fmla="*/ 3084291 h 5852096"/>
              <a:gd name="connsiteX2676" fmla="*/ 6270172 w 12188896"/>
              <a:gd name="connsiteY2676" fmla="*/ 2992202 h 5852096"/>
              <a:gd name="connsiteX2677" fmla="*/ 6252945 w 12188896"/>
              <a:gd name="connsiteY2677" fmla="*/ 2961674 h 5852096"/>
              <a:gd name="connsiteX2678" fmla="*/ 6233754 w 12188896"/>
              <a:gd name="connsiteY2678" fmla="*/ 2926207 h 5852096"/>
              <a:gd name="connsiteX2679" fmla="*/ 6308046 w 12188896"/>
              <a:gd name="connsiteY2679" fmla="*/ 2928423 h 5852096"/>
              <a:gd name="connsiteX2680" fmla="*/ 6340474 w 12188896"/>
              <a:gd name="connsiteY2680" fmla="*/ 2998852 h 5852096"/>
              <a:gd name="connsiteX2681" fmla="*/ 6340727 w 12188896"/>
              <a:gd name="connsiteY2681" fmla="*/ 2999359 h 5852096"/>
              <a:gd name="connsiteX2682" fmla="*/ 6270108 w 12188896"/>
              <a:gd name="connsiteY2682" fmla="*/ 2992265 h 5852096"/>
              <a:gd name="connsiteX2683" fmla="*/ 6137802 w 12188896"/>
              <a:gd name="connsiteY2683" fmla="*/ 2905813 h 5852096"/>
              <a:gd name="connsiteX2684" fmla="*/ 6100370 w 12188896"/>
              <a:gd name="connsiteY2684" fmla="*/ 2842415 h 5852096"/>
              <a:gd name="connsiteX2685" fmla="*/ 6149582 w 12188896"/>
              <a:gd name="connsiteY2685" fmla="*/ 2842985 h 5852096"/>
              <a:gd name="connsiteX2686" fmla="*/ 6176626 w 12188896"/>
              <a:gd name="connsiteY2686" fmla="*/ 2842795 h 5852096"/>
              <a:gd name="connsiteX2687" fmla="*/ 6210763 w 12188896"/>
              <a:gd name="connsiteY2687" fmla="*/ 2911450 h 5852096"/>
              <a:gd name="connsiteX2688" fmla="*/ 6137802 w 12188896"/>
              <a:gd name="connsiteY2688" fmla="*/ 2905750 h 5852096"/>
              <a:gd name="connsiteX2689" fmla="*/ 6002011 w 12188896"/>
              <a:gd name="connsiteY2689" fmla="*/ 2824364 h 5852096"/>
              <a:gd name="connsiteX2690" fmla="*/ 5964200 w 12188896"/>
              <a:gd name="connsiteY2690" fmla="*/ 2764132 h 5852096"/>
              <a:gd name="connsiteX2691" fmla="*/ 6041912 w 12188896"/>
              <a:gd name="connsiteY2691" fmla="*/ 2762549 h 5852096"/>
              <a:gd name="connsiteX2692" fmla="*/ 6076873 w 12188896"/>
              <a:gd name="connsiteY2692" fmla="*/ 2828164 h 5852096"/>
              <a:gd name="connsiteX2693" fmla="*/ 6002011 w 12188896"/>
              <a:gd name="connsiteY2693" fmla="*/ 2824301 h 5852096"/>
              <a:gd name="connsiteX2694" fmla="*/ 5863624 w 12188896"/>
              <a:gd name="connsiteY2694" fmla="*/ 2748552 h 5852096"/>
              <a:gd name="connsiteX2695" fmla="*/ 5823723 w 12188896"/>
              <a:gd name="connsiteY2695" fmla="*/ 2688827 h 5852096"/>
              <a:gd name="connsiteX2696" fmla="*/ 5902132 w 12188896"/>
              <a:gd name="connsiteY2696" fmla="*/ 2683444 h 5852096"/>
              <a:gd name="connsiteX2697" fmla="*/ 5940322 w 12188896"/>
              <a:gd name="connsiteY2697" fmla="*/ 2750515 h 5852096"/>
              <a:gd name="connsiteX2698" fmla="*/ 5863624 w 12188896"/>
              <a:gd name="connsiteY2698" fmla="*/ 2748552 h 5852096"/>
              <a:gd name="connsiteX2699" fmla="*/ 4377593 w 12188896"/>
              <a:gd name="connsiteY2699" fmla="*/ 1369368 h 5852096"/>
              <a:gd name="connsiteX2700" fmla="*/ 4318565 w 12188896"/>
              <a:gd name="connsiteY2700" fmla="*/ 1425419 h 5852096"/>
              <a:gd name="connsiteX2701" fmla="*/ 4228059 w 12188896"/>
              <a:gd name="connsiteY2701" fmla="*/ 1321233 h 5852096"/>
              <a:gd name="connsiteX2702" fmla="*/ 4288101 w 12188896"/>
              <a:gd name="connsiteY2702" fmla="*/ 1277278 h 5852096"/>
              <a:gd name="connsiteX2703" fmla="*/ 4377593 w 12188896"/>
              <a:gd name="connsiteY2703" fmla="*/ 1369431 h 5852096"/>
              <a:gd name="connsiteX2704" fmla="*/ 4327305 w 12188896"/>
              <a:gd name="connsiteY2704" fmla="*/ 1436313 h 5852096"/>
              <a:gd name="connsiteX2705" fmla="*/ 4386840 w 12188896"/>
              <a:gd name="connsiteY2705" fmla="*/ 1379691 h 5852096"/>
              <a:gd name="connsiteX2706" fmla="*/ 4488683 w 12188896"/>
              <a:gd name="connsiteY2706" fmla="*/ 1505221 h 5852096"/>
              <a:gd name="connsiteX2707" fmla="*/ 4430478 w 12188896"/>
              <a:gd name="connsiteY2707" fmla="*/ 1577930 h 5852096"/>
              <a:gd name="connsiteX2708" fmla="*/ 4327242 w 12188896"/>
              <a:gd name="connsiteY2708" fmla="*/ 1436313 h 5852096"/>
              <a:gd name="connsiteX2709" fmla="*/ 4505720 w 12188896"/>
              <a:gd name="connsiteY2709" fmla="*/ 1505475 h 5852096"/>
              <a:gd name="connsiteX2710" fmla="*/ 4563292 w 12188896"/>
              <a:gd name="connsiteY2710" fmla="*/ 1439923 h 5852096"/>
              <a:gd name="connsiteX2711" fmla="*/ 4677611 w 12188896"/>
              <a:gd name="connsiteY2711" fmla="*/ 1591864 h 5852096"/>
              <a:gd name="connsiteX2712" fmla="*/ 4622257 w 12188896"/>
              <a:gd name="connsiteY2712" fmla="*/ 1676289 h 5852096"/>
              <a:gd name="connsiteX2713" fmla="*/ 4505720 w 12188896"/>
              <a:gd name="connsiteY2713" fmla="*/ 1505411 h 5852096"/>
              <a:gd name="connsiteX2714" fmla="*/ 4937222 w 12188896"/>
              <a:gd name="connsiteY2714" fmla="*/ 1983591 h 5852096"/>
              <a:gd name="connsiteX2715" fmla="*/ 4936842 w 12188896"/>
              <a:gd name="connsiteY2715" fmla="*/ 1983021 h 5852096"/>
              <a:gd name="connsiteX2716" fmla="*/ 4859446 w 12188896"/>
              <a:gd name="connsiteY2716" fmla="*/ 1855337 h 5852096"/>
              <a:gd name="connsiteX2717" fmla="*/ 4694015 w 12188896"/>
              <a:gd name="connsiteY2717" fmla="*/ 1591864 h 5852096"/>
              <a:gd name="connsiteX2718" fmla="*/ 4748800 w 12188896"/>
              <a:gd name="connsiteY2718" fmla="*/ 1515481 h 5852096"/>
              <a:gd name="connsiteX2719" fmla="*/ 4992007 w 12188896"/>
              <a:gd name="connsiteY2719" fmla="*/ 1890805 h 5852096"/>
              <a:gd name="connsiteX2720" fmla="*/ 5057242 w 12188896"/>
              <a:gd name="connsiteY2720" fmla="*/ 2000375 h 5852096"/>
              <a:gd name="connsiteX2721" fmla="*/ 5101576 w 12188896"/>
              <a:gd name="connsiteY2721" fmla="*/ 2073653 h 5852096"/>
              <a:gd name="connsiteX2722" fmla="*/ 5329456 w 12188896"/>
              <a:gd name="connsiteY2722" fmla="*/ 2432193 h 5852096"/>
              <a:gd name="connsiteX2723" fmla="*/ 5248704 w 12188896"/>
              <a:gd name="connsiteY2723" fmla="*/ 2443340 h 5852096"/>
              <a:gd name="connsiteX2724" fmla="*/ 4937159 w 12188896"/>
              <a:gd name="connsiteY2724" fmla="*/ 1983654 h 5852096"/>
              <a:gd name="connsiteX2725" fmla="*/ 5353903 w 12188896"/>
              <a:gd name="connsiteY2725" fmla="*/ 2443024 h 5852096"/>
              <a:gd name="connsiteX2726" fmla="*/ 5436239 w 12188896"/>
              <a:gd name="connsiteY2726" fmla="*/ 2428583 h 5852096"/>
              <a:gd name="connsiteX2727" fmla="*/ 5473100 w 12188896"/>
              <a:gd name="connsiteY2727" fmla="*/ 2485521 h 5852096"/>
              <a:gd name="connsiteX2728" fmla="*/ 5392284 w 12188896"/>
              <a:gd name="connsiteY2728" fmla="*/ 2495022 h 5852096"/>
              <a:gd name="connsiteX2729" fmla="*/ 5353903 w 12188896"/>
              <a:gd name="connsiteY2729" fmla="*/ 2443024 h 5852096"/>
              <a:gd name="connsiteX2730" fmla="*/ 5496471 w 12188896"/>
              <a:gd name="connsiteY2730" fmla="*/ 2496035 h 5852096"/>
              <a:gd name="connsiteX2731" fmla="*/ 5525478 w 12188896"/>
              <a:gd name="connsiteY2731" fmla="*/ 2491918 h 5852096"/>
              <a:gd name="connsiteX2732" fmla="*/ 5579630 w 12188896"/>
              <a:gd name="connsiteY2732" fmla="*/ 2483368 h 5852096"/>
              <a:gd name="connsiteX2733" fmla="*/ 5615984 w 12188896"/>
              <a:gd name="connsiteY2733" fmla="*/ 2543220 h 5852096"/>
              <a:gd name="connsiteX2734" fmla="*/ 5595590 w 12188896"/>
              <a:gd name="connsiteY2734" fmla="*/ 2545310 h 5852096"/>
              <a:gd name="connsiteX2735" fmla="*/ 5534472 w 12188896"/>
              <a:gd name="connsiteY2735" fmla="*/ 2550693 h 5852096"/>
              <a:gd name="connsiteX2736" fmla="*/ 5496471 w 12188896"/>
              <a:gd name="connsiteY2736" fmla="*/ 2496098 h 5852096"/>
              <a:gd name="connsiteX2737" fmla="*/ 5757348 w 12188896"/>
              <a:gd name="connsiteY2737" fmla="*/ 2606238 h 5852096"/>
              <a:gd name="connsiteX2738" fmla="*/ 5676405 w 12188896"/>
              <a:gd name="connsiteY2738" fmla="*/ 2611622 h 5852096"/>
              <a:gd name="connsiteX2739" fmla="*/ 5638911 w 12188896"/>
              <a:gd name="connsiteY2739" fmla="*/ 2554240 h 5852096"/>
              <a:gd name="connsiteX2740" fmla="*/ 5721880 w 12188896"/>
              <a:gd name="connsiteY2740" fmla="*/ 2543473 h 5852096"/>
              <a:gd name="connsiteX2741" fmla="*/ 5757411 w 12188896"/>
              <a:gd name="connsiteY2741" fmla="*/ 2606238 h 5852096"/>
              <a:gd name="connsiteX2742" fmla="*/ 8961088 w 12188896"/>
              <a:gd name="connsiteY2742" fmla="*/ 3050343 h 5852096"/>
              <a:gd name="connsiteX2743" fmla="*/ 9005107 w 12188896"/>
              <a:gd name="connsiteY2743" fmla="*/ 3131792 h 5852096"/>
              <a:gd name="connsiteX2744" fmla="*/ 8919477 w 12188896"/>
              <a:gd name="connsiteY2744" fmla="*/ 3070927 h 5852096"/>
              <a:gd name="connsiteX2745" fmla="*/ 8254206 w 12188896"/>
              <a:gd name="connsiteY2745" fmla="*/ 2781106 h 5852096"/>
              <a:gd name="connsiteX2746" fmla="*/ 8247872 w 12188896"/>
              <a:gd name="connsiteY2746" fmla="*/ 2781106 h 5852096"/>
              <a:gd name="connsiteX2747" fmla="*/ 7974455 w 12188896"/>
              <a:gd name="connsiteY2747" fmla="*/ 2855525 h 5852096"/>
              <a:gd name="connsiteX2748" fmla="*/ 7823401 w 12188896"/>
              <a:gd name="connsiteY2748" fmla="*/ 2939191 h 5852096"/>
              <a:gd name="connsiteX2749" fmla="*/ 7823084 w 12188896"/>
              <a:gd name="connsiteY2749" fmla="*/ 2939381 h 5852096"/>
              <a:gd name="connsiteX2750" fmla="*/ 7476451 w 12188896"/>
              <a:gd name="connsiteY2750" fmla="*/ 3108612 h 5852096"/>
              <a:gd name="connsiteX2751" fmla="*/ 6862735 w 12188896"/>
              <a:gd name="connsiteY2751" fmla="*/ 3208871 h 5852096"/>
              <a:gd name="connsiteX2752" fmla="*/ 6844051 w 12188896"/>
              <a:gd name="connsiteY2752" fmla="*/ 3112159 h 5852096"/>
              <a:gd name="connsiteX2753" fmla="*/ 7423630 w 12188896"/>
              <a:gd name="connsiteY2753" fmla="*/ 2988402 h 5852096"/>
              <a:gd name="connsiteX2754" fmla="*/ 7744105 w 12188896"/>
              <a:gd name="connsiteY2754" fmla="*/ 2823857 h 5852096"/>
              <a:gd name="connsiteX2755" fmla="*/ 7745942 w 12188896"/>
              <a:gd name="connsiteY2755" fmla="*/ 2822781 h 5852096"/>
              <a:gd name="connsiteX2756" fmla="*/ 7920494 w 12188896"/>
              <a:gd name="connsiteY2756" fmla="*/ 2723535 h 5852096"/>
              <a:gd name="connsiteX2757" fmla="*/ 8188527 w 12188896"/>
              <a:gd name="connsiteY2757" fmla="*/ 2651079 h 5852096"/>
              <a:gd name="connsiteX2758" fmla="*/ 8860196 w 12188896"/>
              <a:gd name="connsiteY2758" fmla="*/ 2971491 h 5852096"/>
              <a:gd name="connsiteX2759" fmla="*/ 8860576 w 12188896"/>
              <a:gd name="connsiteY2759" fmla="*/ 2971808 h 5852096"/>
              <a:gd name="connsiteX2760" fmla="*/ 8960961 w 12188896"/>
              <a:gd name="connsiteY2760" fmla="*/ 3050407 h 5852096"/>
              <a:gd name="connsiteX2761" fmla="*/ 9111319 w 12188896"/>
              <a:gd name="connsiteY2761" fmla="*/ 3216978 h 5852096"/>
              <a:gd name="connsiteX2762" fmla="*/ 9156794 w 12188896"/>
              <a:gd name="connsiteY2762" fmla="*/ 3297794 h 5852096"/>
              <a:gd name="connsiteX2763" fmla="*/ 9086175 w 12188896"/>
              <a:gd name="connsiteY2763" fmla="*/ 3256942 h 5852096"/>
              <a:gd name="connsiteX2764" fmla="*/ 9042791 w 12188896"/>
              <a:gd name="connsiteY2764" fmla="*/ 3173847 h 5852096"/>
              <a:gd name="connsiteX2765" fmla="*/ 9080032 w 12188896"/>
              <a:gd name="connsiteY2765" fmla="*/ 3197851 h 5852096"/>
              <a:gd name="connsiteX2766" fmla="*/ 9111319 w 12188896"/>
              <a:gd name="connsiteY2766" fmla="*/ 3216978 h 5852096"/>
              <a:gd name="connsiteX2767" fmla="*/ 9259143 w 12188896"/>
              <a:gd name="connsiteY2767" fmla="*/ 3362902 h 5852096"/>
              <a:gd name="connsiteX2768" fmla="*/ 9287834 w 12188896"/>
              <a:gd name="connsiteY2768" fmla="*/ 3410973 h 5852096"/>
              <a:gd name="connsiteX2769" fmla="*/ 9307215 w 12188896"/>
              <a:gd name="connsiteY2769" fmla="*/ 3443908 h 5852096"/>
              <a:gd name="connsiteX2770" fmla="*/ 9235772 w 12188896"/>
              <a:gd name="connsiteY2770" fmla="*/ 3413824 h 5852096"/>
              <a:gd name="connsiteX2771" fmla="*/ 9226716 w 12188896"/>
              <a:gd name="connsiteY2771" fmla="*/ 3397040 h 5852096"/>
              <a:gd name="connsiteX2772" fmla="*/ 9190551 w 12188896"/>
              <a:gd name="connsiteY2772" fmla="*/ 3330791 h 5852096"/>
              <a:gd name="connsiteX2773" fmla="*/ 9259143 w 12188896"/>
              <a:gd name="connsiteY2773" fmla="*/ 3362839 h 5852096"/>
              <a:gd name="connsiteX2774" fmla="*/ 9406271 w 12188896"/>
              <a:gd name="connsiteY2774" fmla="*/ 3488812 h 5852096"/>
              <a:gd name="connsiteX2775" fmla="*/ 9457572 w 12188896"/>
              <a:gd name="connsiteY2775" fmla="*/ 3570261 h 5852096"/>
              <a:gd name="connsiteX2776" fmla="*/ 9385243 w 12188896"/>
              <a:gd name="connsiteY2776" fmla="*/ 3552337 h 5852096"/>
              <a:gd name="connsiteX2777" fmla="*/ 9337616 w 12188896"/>
              <a:gd name="connsiteY2777" fmla="*/ 3469178 h 5852096"/>
              <a:gd name="connsiteX2778" fmla="*/ 9406271 w 12188896"/>
              <a:gd name="connsiteY2778" fmla="*/ 3488812 h 5852096"/>
              <a:gd name="connsiteX2779" fmla="*/ 9554728 w 12188896"/>
              <a:gd name="connsiteY2779" fmla="*/ 3596228 h 5852096"/>
              <a:gd name="connsiteX2780" fmla="*/ 9608879 w 12188896"/>
              <a:gd name="connsiteY2780" fmla="*/ 3675967 h 5852096"/>
              <a:gd name="connsiteX2781" fmla="*/ 9569041 w 12188896"/>
              <a:gd name="connsiteY2781" fmla="*/ 3674701 h 5852096"/>
              <a:gd name="connsiteX2782" fmla="*/ 9535664 w 12188896"/>
              <a:gd name="connsiteY2782" fmla="*/ 3671977 h 5852096"/>
              <a:gd name="connsiteX2783" fmla="*/ 9484870 w 12188896"/>
              <a:gd name="connsiteY2783" fmla="*/ 3588628 h 5852096"/>
              <a:gd name="connsiteX2784" fmla="*/ 9492153 w 12188896"/>
              <a:gd name="connsiteY2784" fmla="*/ 3589642 h 5852096"/>
              <a:gd name="connsiteX2785" fmla="*/ 9554664 w 12188896"/>
              <a:gd name="connsiteY2785" fmla="*/ 3596228 h 5852096"/>
              <a:gd name="connsiteX2786" fmla="*/ 6495011 w 12188896"/>
              <a:gd name="connsiteY2786" fmla="*/ 2922597 h 5852096"/>
              <a:gd name="connsiteX2787" fmla="*/ 6521105 w 12188896"/>
              <a:gd name="connsiteY2787" fmla="*/ 3006262 h 5852096"/>
              <a:gd name="connsiteX2788" fmla="*/ 6444723 w 12188896"/>
              <a:gd name="connsiteY2788" fmla="*/ 3005249 h 5852096"/>
              <a:gd name="connsiteX2789" fmla="*/ 6414575 w 12188896"/>
              <a:gd name="connsiteY2789" fmla="*/ 2926967 h 5852096"/>
              <a:gd name="connsiteX2790" fmla="*/ 6495011 w 12188896"/>
              <a:gd name="connsiteY2790" fmla="*/ 2922533 h 5852096"/>
              <a:gd name="connsiteX2791" fmla="*/ 9556184 w 12188896"/>
              <a:gd name="connsiteY2791" fmla="*/ 3866922 h 5852096"/>
              <a:gd name="connsiteX2792" fmla="*/ 9507923 w 12188896"/>
              <a:gd name="connsiteY2792" fmla="*/ 3775530 h 5852096"/>
              <a:gd name="connsiteX2793" fmla="*/ 9587282 w 12188896"/>
              <a:gd name="connsiteY2793" fmla="*/ 3785474 h 5852096"/>
              <a:gd name="connsiteX2794" fmla="*/ 9616036 w 12188896"/>
              <a:gd name="connsiteY2794" fmla="*/ 3835002 h 5852096"/>
              <a:gd name="connsiteX2795" fmla="*/ 9639280 w 12188896"/>
              <a:gd name="connsiteY2795" fmla="*/ 3874333 h 5852096"/>
              <a:gd name="connsiteX2796" fmla="*/ 9556184 w 12188896"/>
              <a:gd name="connsiteY2796" fmla="*/ 3866922 h 5852096"/>
              <a:gd name="connsiteX2797" fmla="*/ 9402597 w 12188896"/>
              <a:gd name="connsiteY2797" fmla="*/ 3736769 h 5852096"/>
              <a:gd name="connsiteX2798" fmla="*/ 9356363 w 12188896"/>
              <a:gd name="connsiteY2798" fmla="*/ 3644743 h 5852096"/>
              <a:gd name="connsiteX2799" fmla="*/ 9366750 w 12188896"/>
              <a:gd name="connsiteY2799" fmla="*/ 3648100 h 5852096"/>
              <a:gd name="connsiteX2800" fmla="*/ 9433821 w 12188896"/>
              <a:gd name="connsiteY2800" fmla="*/ 3667164 h 5852096"/>
              <a:gd name="connsiteX2801" fmla="*/ 9482589 w 12188896"/>
              <a:gd name="connsiteY2801" fmla="*/ 3756846 h 5852096"/>
              <a:gd name="connsiteX2802" fmla="*/ 9441802 w 12188896"/>
              <a:gd name="connsiteY2802" fmla="*/ 3747473 h 5852096"/>
              <a:gd name="connsiteX2803" fmla="*/ 9402597 w 12188896"/>
              <a:gd name="connsiteY2803" fmla="*/ 3736769 h 5852096"/>
              <a:gd name="connsiteX2804" fmla="*/ 9251353 w 12188896"/>
              <a:gd name="connsiteY2804" fmla="*/ 3590338 h 5852096"/>
              <a:gd name="connsiteX2805" fmla="*/ 9206575 w 12188896"/>
              <a:gd name="connsiteY2805" fmla="*/ 3497299 h 5852096"/>
              <a:gd name="connsiteX2806" fmla="*/ 9282324 w 12188896"/>
              <a:gd name="connsiteY2806" fmla="*/ 3530487 h 5852096"/>
              <a:gd name="connsiteX2807" fmla="*/ 9329065 w 12188896"/>
              <a:gd name="connsiteY2807" fmla="*/ 3620929 h 5852096"/>
              <a:gd name="connsiteX2808" fmla="*/ 9251353 w 12188896"/>
              <a:gd name="connsiteY2808" fmla="*/ 3590275 h 5852096"/>
              <a:gd name="connsiteX2809" fmla="*/ 6941777 w 12188896"/>
              <a:gd name="connsiteY2809" fmla="*/ 3512943 h 5852096"/>
              <a:gd name="connsiteX2810" fmla="*/ 6916949 w 12188896"/>
              <a:gd name="connsiteY2810" fmla="*/ 3429404 h 5852096"/>
              <a:gd name="connsiteX2811" fmla="*/ 7594571 w 12188896"/>
              <a:gd name="connsiteY2811" fmla="*/ 3387666 h 5852096"/>
              <a:gd name="connsiteX2812" fmla="*/ 8021386 w 12188896"/>
              <a:gd name="connsiteY2812" fmla="*/ 3197851 h 5852096"/>
              <a:gd name="connsiteX2813" fmla="*/ 8101188 w 12188896"/>
              <a:gd name="connsiteY2813" fmla="*/ 3155543 h 5852096"/>
              <a:gd name="connsiteX2814" fmla="*/ 8367132 w 12188896"/>
              <a:gd name="connsiteY2814" fmla="*/ 3082011 h 5852096"/>
              <a:gd name="connsiteX2815" fmla="*/ 8386640 w 12188896"/>
              <a:gd name="connsiteY2815" fmla="*/ 3081758 h 5852096"/>
              <a:gd name="connsiteX2816" fmla="*/ 9010617 w 12188896"/>
              <a:gd name="connsiteY2816" fmla="*/ 3307610 h 5852096"/>
              <a:gd name="connsiteX2817" fmla="*/ 9011756 w 12188896"/>
              <a:gd name="connsiteY2817" fmla="*/ 3308307 h 5852096"/>
              <a:gd name="connsiteX2818" fmla="*/ 9131777 w 12188896"/>
              <a:gd name="connsiteY2818" fmla="*/ 3376582 h 5852096"/>
              <a:gd name="connsiteX2819" fmla="*/ 9177251 w 12188896"/>
              <a:gd name="connsiteY2819" fmla="*/ 3468228 h 5852096"/>
              <a:gd name="connsiteX2820" fmla="*/ 9065401 w 12188896"/>
              <a:gd name="connsiteY2820" fmla="*/ 3411227 h 5852096"/>
              <a:gd name="connsiteX2821" fmla="*/ 9064578 w 12188896"/>
              <a:gd name="connsiteY2821" fmla="*/ 3410784 h 5852096"/>
              <a:gd name="connsiteX2822" fmla="*/ 8762976 w 12188896"/>
              <a:gd name="connsiteY2822" fmla="*/ 3270876 h 5852096"/>
              <a:gd name="connsiteX2823" fmla="*/ 8425970 w 12188896"/>
              <a:gd name="connsiteY2823" fmla="*/ 3212228 h 5852096"/>
              <a:gd name="connsiteX2824" fmla="*/ 8155150 w 12188896"/>
              <a:gd name="connsiteY2824" fmla="*/ 3287660 h 5852096"/>
              <a:gd name="connsiteX2825" fmla="*/ 8125635 w 12188896"/>
              <a:gd name="connsiteY2825" fmla="*/ 3303114 h 5852096"/>
              <a:gd name="connsiteX2826" fmla="*/ 7648659 w 12188896"/>
              <a:gd name="connsiteY2826" fmla="*/ 3507623 h 5852096"/>
              <a:gd name="connsiteX2827" fmla="*/ 6941840 w 12188896"/>
              <a:gd name="connsiteY2827" fmla="*/ 3513069 h 5852096"/>
              <a:gd name="connsiteX2828" fmla="*/ 6833664 w 12188896"/>
              <a:gd name="connsiteY2828" fmla="*/ 3402360 h 5852096"/>
              <a:gd name="connsiteX2829" fmla="*/ 6807190 w 12188896"/>
              <a:gd name="connsiteY2829" fmla="*/ 3320911 h 5852096"/>
              <a:gd name="connsiteX2830" fmla="*/ 6855198 w 12188896"/>
              <a:gd name="connsiteY2830" fmla="*/ 3325344 h 5852096"/>
              <a:gd name="connsiteX2831" fmla="*/ 6875781 w 12188896"/>
              <a:gd name="connsiteY2831" fmla="*/ 3326801 h 5852096"/>
              <a:gd name="connsiteX2832" fmla="*/ 6898266 w 12188896"/>
              <a:gd name="connsiteY2832" fmla="*/ 3412747 h 5852096"/>
              <a:gd name="connsiteX2833" fmla="*/ 6833664 w 12188896"/>
              <a:gd name="connsiteY2833" fmla="*/ 3402360 h 5852096"/>
              <a:gd name="connsiteX2834" fmla="*/ 6721751 w 12188896"/>
              <a:gd name="connsiteY2834" fmla="*/ 3297034 h 5852096"/>
              <a:gd name="connsiteX2835" fmla="*/ 6692933 w 12188896"/>
              <a:gd name="connsiteY2835" fmla="*/ 3216408 h 5852096"/>
              <a:gd name="connsiteX2836" fmla="*/ 6763868 w 12188896"/>
              <a:gd name="connsiteY2836" fmla="*/ 3220715 h 5852096"/>
              <a:gd name="connsiteX2837" fmla="*/ 6788506 w 12188896"/>
              <a:gd name="connsiteY2837" fmla="*/ 3306027 h 5852096"/>
              <a:gd name="connsiteX2838" fmla="*/ 6721751 w 12188896"/>
              <a:gd name="connsiteY2838" fmla="*/ 3297034 h 5852096"/>
              <a:gd name="connsiteX2839" fmla="*/ 6604581 w 12188896"/>
              <a:gd name="connsiteY2839" fmla="*/ 3193734 h 5852096"/>
              <a:gd name="connsiteX2840" fmla="*/ 6573926 w 12188896"/>
              <a:gd name="connsiteY2840" fmla="*/ 3115389 h 5852096"/>
              <a:gd name="connsiteX2841" fmla="*/ 6647015 w 12188896"/>
              <a:gd name="connsiteY2841" fmla="*/ 3117985 h 5852096"/>
              <a:gd name="connsiteX2842" fmla="*/ 6673553 w 12188896"/>
              <a:gd name="connsiteY2842" fmla="*/ 3201208 h 5852096"/>
              <a:gd name="connsiteX2843" fmla="*/ 6604581 w 12188896"/>
              <a:gd name="connsiteY2843" fmla="*/ 3193734 h 5852096"/>
              <a:gd name="connsiteX2844" fmla="*/ 6482724 w 12188896"/>
              <a:gd name="connsiteY2844" fmla="*/ 3094741 h 5852096"/>
              <a:gd name="connsiteX2845" fmla="*/ 6452450 w 12188896"/>
              <a:gd name="connsiteY2845" fmla="*/ 3024249 h 5852096"/>
              <a:gd name="connsiteX2846" fmla="*/ 6450550 w 12188896"/>
              <a:gd name="connsiteY2846" fmla="*/ 3019689 h 5852096"/>
              <a:gd name="connsiteX2847" fmla="*/ 6525792 w 12188896"/>
              <a:gd name="connsiteY2847" fmla="*/ 3020513 h 5852096"/>
              <a:gd name="connsiteX2848" fmla="*/ 6539346 w 12188896"/>
              <a:gd name="connsiteY2848" fmla="*/ 3060034 h 5852096"/>
              <a:gd name="connsiteX2849" fmla="*/ 6553976 w 12188896"/>
              <a:gd name="connsiteY2849" fmla="*/ 3100695 h 5852096"/>
              <a:gd name="connsiteX2850" fmla="*/ 6482724 w 12188896"/>
              <a:gd name="connsiteY2850" fmla="*/ 3094805 h 5852096"/>
              <a:gd name="connsiteX2851" fmla="*/ 9018977 w 12188896"/>
              <a:gd name="connsiteY2851" fmla="*/ 3157760 h 5852096"/>
              <a:gd name="connsiteX2852" fmla="*/ 9063754 w 12188896"/>
              <a:gd name="connsiteY2852" fmla="*/ 3243072 h 5852096"/>
              <a:gd name="connsiteX2853" fmla="*/ 8969449 w 12188896"/>
              <a:gd name="connsiteY2853" fmla="*/ 3182777 h 5852096"/>
              <a:gd name="connsiteX2854" fmla="*/ 8968878 w 12188896"/>
              <a:gd name="connsiteY2854" fmla="*/ 3182397 h 5852096"/>
              <a:gd name="connsiteX2855" fmla="*/ 8307281 w 12188896"/>
              <a:gd name="connsiteY2855" fmla="*/ 2924687 h 5852096"/>
              <a:gd name="connsiteX2856" fmla="*/ 8034750 w 12188896"/>
              <a:gd name="connsiteY2856" fmla="*/ 2999422 h 5852096"/>
              <a:gd name="connsiteX2857" fmla="*/ 7915680 w 12188896"/>
              <a:gd name="connsiteY2857" fmla="*/ 3063834 h 5852096"/>
              <a:gd name="connsiteX2858" fmla="*/ 7915046 w 12188896"/>
              <a:gd name="connsiteY2858" fmla="*/ 3064150 h 5852096"/>
              <a:gd name="connsiteX2859" fmla="*/ 7533960 w 12188896"/>
              <a:gd name="connsiteY2859" fmla="*/ 3241425 h 5852096"/>
              <a:gd name="connsiteX2860" fmla="*/ 6886802 w 12188896"/>
              <a:gd name="connsiteY2860" fmla="*/ 3314578 h 5852096"/>
              <a:gd name="connsiteX2861" fmla="*/ 6865711 w 12188896"/>
              <a:gd name="connsiteY2861" fmla="*/ 3222172 h 5852096"/>
              <a:gd name="connsiteX2862" fmla="*/ 7480758 w 12188896"/>
              <a:gd name="connsiteY2862" fmla="*/ 3121342 h 5852096"/>
              <a:gd name="connsiteX2863" fmla="*/ 7830178 w 12188896"/>
              <a:gd name="connsiteY2863" fmla="*/ 2950844 h 5852096"/>
              <a:gd name="connsiteX2864" fmla="*/ 7980852 w 12188896"/>
              <a:gd name="connsiteY2864" fmla="*/ 2867369 h 5852096"/>
              <a:gd name="connsiteX2865" fmla="*/ 8248126 w 12188896"/>
              <a:gd name="connsiteY2865" fmla="*/ 2794596 h 5852096"/>
              <a:gd name="connsiteX2866" fmla="*/ 8254333 w 12188896"/>
              <a:gd name="connsiteY2866" fmla="*/ 2794596 h 5852096"/>
              <a:gd name="connsiteX2867" fmla="*/ 8911561 w 12188896"/>
              <a:gd name="connsiteY2867" fmla="*/ 3081884 h 5852096"/>
              <a:gd name="connsiteX2868" fmla="*/ 8912067 w 12188896"/>
              <a:gd name="connsiteY2868" fmla="*/ 3082264 h 5852096"/>
              <a:gd name="connsiteX2869" fmla="*/ 9018913 w 12188896"/>
              <a:gd name="connsiteY2869" fmla="*/ 3157760 h 5852096"/>
              <a:gd name="connsiteX2870" fmla="*/ 9168891 w 12188896"/>
              <a:gd name="connsiteY2870" fmla="*/ 3319644 h 5852096"/>
              <a:gd name="connsiteX2871" fmla="*/ 9214872 w 12188896"/>
              <a:gd name="connsiteY2871" fmla="*/ 3403563 h 5852096"/>
              <a:gd name="connsiteX2872" fmla="*/ 9215188 w 12188896"/>
              <a:gd name="connsiteY2872" fmla="*/ 3404196 h 5852096"/>
              <a:gd name="connsiteX2873" fmla="*/ 9142037 w 12188896"/>
              <a:gd name="connsiteY2873" fmla="*/ 3366639 h 5852096"/>
              <a:gd name="connsiteX2874" fmla="*/ 9097955 w 12188896"/>
              <a:gd name="connsiteY2874" fmla="*/ 3279806 h 5852096"/>
              <a:gd name="connsiteX2875" fmla="*/ 9151727 w 12188896"/>
              <a:gd name="connsiteY2875" fmla="*/ 3310461 h 5852096"/>
              <a:gd name="connsiteX2876" fmla="*/ 9168954 w 12188896"/>
              <a:gd name="connsiteY2876" fmla="*/ 3319644 h 5852096"/>
              <a:gd name="connsiteX2877" fmla="*/ 9317981 w 12188896"/>
              <a:gd name="connsiteY2877" fmla="*/ 3462401 h 5852096"/>
              <a:gd name="connsiteX2878" fmla="*/ 9366433 w 12188896"/>
              <a:gd name="connsiteY2878" fmla="*/ 3546574 h 5852096"/>
              <a:gd name="connsiteX2879" fmla="*/ 9299994 w 12188896"/>
              <a:gd name="connsiteY2879" fmla="*/ 3522950 h 5852096"/>
              <a:gd name="connsiteX2880" fmla="*/ 9292014 w 12188896"/>
              <a:gd name="connsiteY2880" fmla="*/ 3519783 h 5852096"/>
              <a:gd name="connsiteX2881" fmla="*/ 9246286 w 12188896"/>
              <a:gd name="connsiteY2881" fmla="*/ 3433331 h 5852096"/>
              <a:gd name="connsiteX2882" fmla="*/ 9317981 w 12188896"/>
              <a:gd name="connsiteY2882" fmla="*/ 3462338 h 5852096"/>
              <a:gd name="connsiteX2883" fmla="*/ 9467199 w 12188896"/>
              <a:gd name="connsiteY2883" fmla="*/ 3585778 h 5852096"/>
              <a:gd name="connsiteX2884" fmla="*/ 9518627 w 12188896"/>
              <a:gd name="connsiteY2884" fmla="*/ 3669887 h 5852096"/>
              <a:gd name="connsiteX2885" fmla="*/ 9442752 w 12188896"/>
              <a:gd name="connsiteY2885" fmla="*/ 3655384 h 5852096"/>
              <a:gd name="connsiteX2886" fmla="*/ 9394743 w 12188896"/>
              <a:gd name="connsiteY2886" fmla="*/ 3569248 h 5852096"/>
              <a:gd name="connsiteX2887" fmla="*/ 9467199 w 12188896"/>
              <a:gd name="connsiteY2887" fmla="*/ 3585841 h 5852096"/>
              <a:gd name="connsiteX2888" fmla="*/ 9499753 w 12188896"/>
              <a:gd name="connsiteY2888" fmla="*/ 3760266 h 5852096"/>
              <a:gd name="connsiteX2889" fmla="*/ 9451555 w 12188896"/>
              <a:gd name="connsiteY2889" fmla="*/ 3671344 h 5852096"/>
              <a:gd name="connsiteX2890" fmla="*/ 9527557 w 12188896"/>
              <a:gd name="connsiteY2890" fmla="*/ 3684708 h 5852096"/>
              <a:gd name="connsiteX2891" fmla="*/ 9578986 w 12188896"/>
              <a:gd name="connsiteY2891" fmla="*/ 3771223 h 5852096"/>
              <a:gd name="connsiteX2892" fmla="*/ 9499753 w 12188896"/>
              <a:gd name="connsiteY2892" fmla="*/ 3760203 h 5852096"/>
              <a:gd name="connsiteX2893" fmla="*/ 9347622 w 12188896"/>
              <a:gd name="connsiteY2893" fmla="*/ 3627516 h 5852096"/>
              <a:gd name="connsiteX2894" fmla="*/ 9301514 w 12188896"/>
              <a:gd name="connsiteY2894" fmla="*/ 3538087 h 5852096"/>
              <a:gd name="connsiteX2895" fmla="*/ 9376123 w 12188896"/>
              <a:gd name="connsiteY2895" fmla="*/ 3563864 h 5852096"/>
              <a:gd name="connsiteX2896" fmla="*/ 9424764 w 12188896"/>
              <a:gd name="connsiteY2896" fmla="*/ 3650950 h 5852096"/>
              <a:gd name="connsiteX2897" fmla="*/ 9370803 w 12188896"/>
              <a:gd name="connsiteY2897" fmla="*/ 3635243 h 5852096"/>
              <a:gd name="connsiteX2898" fmla="*/ 9347559 w 12188896"/>
              <a:gd name="connsiteY2898" fmla="*/ 3627579 h 5852096"/>
              <a:gd name="connsiteX2899" fmla="*/ 9197075 w 12188896"/>
              <a:gd name="connsiteY2899" fmla="*/ 3477792 h 5852096"/>
              <a:gd name="connsiteX2900" fmla="*/ 9152550 w 12188896"/>
              <a:gd name="connsiteY2900" fmla="*/ 3387666 h 5852096"/>
              <a:gd name="connsiteX2901" fmla="*/ 9223359 w 12188896"/>
              <a:gd name="connsiteY2901" fmla="*/ 3423007 h 5852096"/>
              <a:gd name="connsiteX2902" fmla="*/ 9225956 w 12188896"/>
              <a:gd name="connsiteY2902" fmla="*/ 3424211 h 5852096"/>
              <a:gd name="connsiteX2903" fmla="*/ 9272570 w 12188896"/>
              <a:gd name="connsiteY2903" fmla="*/ 3511866 h 5852096"/>
              <a:gd name="connsiteX2904" fmla="*/ 9197075 w 12188896"/>
              <a:gd name="connsiteY2904" fmla="*/ 3477728 h 5852096"/>
              <a:gd name="connsiteX2905" fmla="*/ 6912896 w 12188896"/>
              <a:gd name="connsiteY2905" fmla="*/ 3414773 h 5852096"/>
              <a:gd name="connsiteX2906" fmla="*/ 6889968 w 12188896"/>
              <a:gd name="connsiteY2906" fmla="*/ 3327688 h 5852096"/>
              <a:gd name="connsiteX2907" fmla="*/ 7537696 w 12188896"/>
              <a:gd name="connsiteY2907" fmla="*/ 3254599 h 5852096"/>
              <a:gd name="connsiteX2908" fmla="*/ 7921887 w 12188896"/>
              <a:gd name="connsiteY2908" fmla="*/ 3075994 h 5852096"/>
              <a:gd name="connsiteX2909" fmla="*/ 8041083 w 12188896"/>
              <a:gd name="connsiteY2909" fmla="*/ 3011582 h 5852096"/>
              <a:gd name="connsiteX2910" fmla="*/ 8307724 w 12188896"/>
              <a:gd name="connsiteY2910" fmla="*/ 2938431 h 5852096"/>
              <a:gd name="connsiteX2911" fmla="*/ 8961785 w 12188896"/>
              <a:gd name="connsiteY2911" fmla="*/ 3194051 h 5852096"/>
              <a:gd name="connsiteX2912" fmla="*/ 8963305 w 12188896"/>
              <a:gd name="connsiteY2912" fmla="*/ 3195001 h 5852096"/>
              <a:gd name="connsiteX2913" fmla="*/ 9075915 w 12188896"/>
              <a:gd name="connsiteY2913" fmla="*/ 3266506 h 5852096"/>
              <a:gd name="connsiteX2914" fmla="*/ 9121136 w 12188896"/>
              <a:gd name="connsiteY2914" fmla="*/ 3355175 h 5852096"/>
              <a:gd name="connsiteX2915" fmla="*/ 9017393 w 12188896"/>
              <a:gd name="connsiteY2915" fmla="*/ 3295830 h 5852096"/>
              <a:gd name="connsiteX2916" fmla="*/ 8386767 w 12188896"/>
              <a:gd name="connsiteY2916" fmla="*/ 3068204 h 5852096"/>
              <a:gd name="connsiteX2917" fmla="*/ 8366689 w 12188896"/>
              <a:gd name="connsiteY2917" fmla="*/ 3068521 h 5852096"/>
              <a:gd name="connsiteX2918" fmla="*/ 8094981 w 12188896"/>
              <a:gd name="connsiteY2918" fmla="*/ 3143636 h 5852096"/>
              <a:gd name="connsiteX2919" fmla="*/ 8015116 w 12188896"/>
              <a:gd name="connsiteY2919" fmla="*/ 3186007 h 5852096"/>
              <a:gd name="connsiteX2920" fmla="*/ 7591341 w 12188896"/>
              <a:gd name="connsiteY2920" fmla="*/ 3374619 h 5852096"/>
              <a:gd name="connsiteX2921" fmla="*/ 6912959 w 12188896"/>
              <a:gd name="connsiteY2921" fmla="*/ 3414837 h 5852096"/>
              <a:gd name="connsiteX2922" fmla="*/ 6803136 w 12188896"/>
              <a:gd name="connsiteY2922" fmla="*/ 3307674 h 5852096"/>
              <a:gd name="connsiteX2923" fmla="*/ 6778056 w 12188896"/>
              <a:gd name="connsiteY2923" fmla="*/ 3221222 h 5852096"/>
              <a:gd name="connsiteX2924" fmla="*/ 6845888 w 12188896"/>
              <a:gd name="connsiteY2924" fmla="*/ 3222425 h 5852096"/>
              <a:gd name="connsiteX2925" fmla="*/ 6851904 w 12188896"/>
              <a:gd name="connsiteY2925" fmla="*/ 3222425 h 5852096"/>
              <a:gd name="connsiteX2926" fmla="*/ 6872678 w 12188896"/>
              <a:gd name="connsiteY2926" fmla="*/ 3313754 h 5852096"/>
              <a:gd name="connsiteX2927" fmla="*/ 6803263 w 12188896"/>
              <a:gd name="connsiteY2927" fmla="*/ 3307674 h 5852096"/>
              <a:gd name="connsiteX2928" fmla="*/ 6738281 w 12188896"/>
              <a:gd name="connsiteY2928" fmla="*/ 3121089 h 5852096"/>
              <a:gd name="connsiteX2929" fmla="*/ 6760195 w 12188896"/>
              <a:gd name="connsiteY2929" fmla="*/ 3206971 h 5852096"/>
              <a:gd name="connsiteX2930" fmla="*/ 6688246 w 12188896"/>
              <a:gd name="connsiteY2930" fmla="*/ 3202411 h 5852096"/>
              <a:gd name="connsiteX2931" fmla="*/ 6661202 w 12188896"/>
              <a:gd name="connsiteY2931" fmla="*/ 3118112 h 5852096"/>
              <a:gd name="connsiteX2932" fmla="*/ 6682863 w 12188896"/>
              <a:gd name="connsiteY2932" fmla="*/ 3118239 h 5852096"/>
              <a:gd name="connsiteX2933" fmla="*/ 6737395 w 12188896"/>
              <a:gd name="connsiteY2933" fmla="*/ 3117542 h 5852096"/>
              <a:gd name="connsiteX2934" fmla="*/ 6738218 w 12188896"/>
              <a:gd name="connsiteY2934" fmla="*/ 3121089 h 5852096"/>
              <a:gd name="connsiteX2935" fmla="*/ 6848991 w 12188896"/>
              <a:gd name="connsiteY2935" fmla="*/ 3208871 h 5852096"/>
              <a:gd name="connsiteX2936" fmla="*/ 6774319 w 12188896"/>
              <a:gd name="connsiteY2936" fmla="*/ 3207605 h 5852096"/>
              <a:gd name="connsiteX2937" fmla="*/ 6751455 w 12188896"/>
              <a:gd name="connsiteY2937" fmla="*/ 3117985 h 5852096"/>
              <a:gd name="connsiteX2938" fmla="*/ 6751265 w 12188896"/>
              <a:gd name="connsiteY2938" fmla="*/ 3117225 h 5852096"/>
              <a:gd name="connsiteX2939" fmla="*/ 6830560 w 12188896"/>
              <a:gd name="connsiteY2939" fmla="*/ 3113172 h 5852096"/>
              <a:gd name="connsiteX2940" fmla="*/ 6848991 w 12188896"/>
              <a:gd name="connsiteY2940" fmla="*/ 3208935 h 5852096"/>
              <a:gd name="connsiteX2941" fmla="*/ 6638781 w 12188896"/>
              <a:gd name="connsiteY2941" fmla="*/ 3090498 h 5852096"/>
              <a:gd name="connsiteX2942" fmla="*/ 6642898 w 12188896"/>
              <a:gd name="connsiteY2942" fmla="*/ 3104305 h 5852096"/>
              <a:gd name="connsiteX2943" fmla="*/ 6568733 w 12188896"/>
              <a:gd name="connsiteY2943" fmla="*/ 3101455 h 5852096"/>
              <a:gd name="connsiteX2944" fmla="*/ 6552139 w 12188896"/>
              <a:gd name="connsiteY2944" fmla="*/ 3055410 h 5852096"/>
              <a:gd name="connsiteX2945" fmla="*/ 6540042 w 12188896"/>
              <a:gd name="connsiteY2945" fmla="*/ 3020259 h 5852096"/>
              <a:gd name="connsiteX2946" fmla="*/ 6618451 w 12188896"/>
              <a:gd name="connsiteY2946" fmla="*/ 3017789 h 5852096"/>
              <a:gd name="connsiteX2947" fmla="*/ 6638781 w 12188896"/>
              <a:gd name="connsiteY2947" fmla="*/ 3090498 h 5852096"/>
              <a:gd name="connsiteX2948" fmla="*/ 6429903 w 12188896"/>
              <a:gd name="connsiteY2948" fmla="*/ 3004742 h 5852096"/>
              <a:gd name="connsiteX2949" fmla="*/ 6356371 w 12188896"/>
              <a:gd name="connsiteY2949" fmla="*/ 3000625 h 5852096"/>
              <a:gd name="connsiteX2950" fmla="*/ 6352697 w 12188896"/>
              <a:gd name="connsiteY2950" fmla="*/ 2992962 h 5852096"/>
              <a:gd name="connsiteX2951" fmla="*/ 6322930 w 12188896"/>
              <a:gd name="connsiteY2951" fmla="*/ 2928487 h 5852096"/>
              <a:gd name="connsiteX2952" fmla="*/ 6400325 w 12188896"/>
              <a:gd name="connsiteY2952" fmla="*/ 2927474 h 5852096"/>
              <a:gd name="connsiteX2953" fmla="*/ 6429903 w 12188896"/>
              <a:gd name="connsiteY2953" fmla="*/ 3004742 h 5852096"/>
              <a:gd name="connsiteX2954" fmla="*/ 9686781 w 12188896"/>
              <a:gd name="connsiteY2954" fmla="*/ 3794657 h 5852096"/>
              <a:gd name="connsiteX2955" fmla="*/ 9738273 w 12188896"/>
              <a:gd name="connsiteY2955" fmla="*/ 3869773 h 5852096"/>
              <a:gd name="connsiteX2956" fmla="*/ 9719399 w 12188896"/>
              <a:gd name="connsiteY2956" fmla="*/ 3871926 h 5852096"/>
              <a:gd name="connsiteX2957" fmla="*/ 9655367 w 12188896"/>
              <a:gd name="connsiteY2957" fmla="*/ 3874713 h 5852096"/>
              <a:gd name="connsiteX2958" fmla="*/ 9627753 w 12188896"/>
              <a:gd name="connsiteY2958" fmla="*/ 3828352 h 5852096"/>
              <a:gd name="connsiteX2959" fmla="*/ 9603433 w 12188896"/>
              <a:gd name="connsiteY2959" fmla="*/ 3786487 h 5852096"/>
              <a:gd name="connsiteX2960" fmla="*/ 9644537 w 12188896"/>
              <a:gd name="connsiteY2960" fmla="*/ 3786930 h 5852096"/>
              <a:gd name="connsiteX2961" fmla="*/ 9680574 w 12188896"/>
              <a:gd name="connsiteY2961" fmla="*/ 3785220 h 5852096"/>
              <a:gd name="connsiteX2962" fmla="*/ 9686719 w 12188896"/>
              <a:gd name="connsiteY2962" fmla="*/ 3794721 h 5852096"/>
              <a:gd name="connsiteX2963" fmla="*/ 9644220 w 12188896"/>
              <a:gd name="connsiteY2963" fmla="*/ 3773250 h 5852096"/>
              <a:gd name="connsiteX2964" fmla="*/ 9595326 w 12188896"/>
              <a:gd name="connsiteY2964" fmla="*/ 3772363 h 5852096"/>
              <a:gd name="connsiteX2965" fmla="*/ 9544341 w 12188896"/>
              <a:gd name="connsiteY2965" fmla="*/ 3686418 h 5852096"/>
              <a:gd name="connsiteX2966" fmla="*/ 9568345 w 12188896"/>
              <a:gd name="connsiteY2966" fmla="*/ 3688191 h 5852096"/>
              <a:gd name="connsiteX2967" fmla="*/ 9617999 w 12188896"/>
              <a:gd name="connsiteY2967" fmla="*/ 3689521 h 5852096"/>
              <a:gd name="connsiteX2968" fmla="*/ 9672215 w 12188896"/>
              <a:gd name="connsiteY2968" fmla="*/ 3771983 h 5852096"/>
              <a:gd name="connsiteX2969" fmla="*/ 9644220 w 12188896"/>
              <a:gd name="connsiteY2969" fmla="*/ 3773187 h 5852096"/>
              <a:gd name="connsiteX2970" fmla="*/ 6734228 w 12188896"/>
              <a:gd name="connsiteY2970" fmla="*/ 3104115 h 5852096"/>
              <a:gd name="connsiteX2971" fmla="*/ 6657085 w 12188896"/>
              <a:gd name="connsiteY2971" fmla="*/ 3104558 h 5852096"/>
              <a:gd name="connsiteX2972" fmla="*/ 6651765 w 12188896"/>
              <a:gd name="connsiteY2972" fmla="*/ 3086698 h 5852096"/>
              <a:gd name="connsiteX2973" fmla="*/ 6632258 w 12188896"/>
              <a:gd name="connsiteY2973" fmla="*/ 3017029 h 5852096"/>
              <a:gd name="connsiteX2974" fmla="*/ 6682736 w 12188896"/>
              <a:gd name="connsiteY2974" fmla="*/ 3013672 h 5852096"/>
              <a:gd name="connsiteX2975" fmla="*/ 6713771 w 12188896"/>
              <a:gd name="connsiteY2975" fmla="*/ 3011012 h 5852096"/>
              <a:gd name="connsiteX2976" fmla="*/ 6734164 w 12188896"/>
              <a:gd name="connsiteY2976" fmla="*/ 3104052 h 5852096"/>
              <a:gd name="connsiteX2977" fmla="*/ 6614715 w 12188896"/>
              <a:gd name="connsiteY2977" fmla="*/ 3003792 h 5852096"/>
              <a:gd name="connsiteX2978" fmla="*/ 6535292 w 12188896"/>
              <a:gd name="connsiteY2978" fmla="*/ 3006199 h 5852096"/>
              <a:gd name="connsiteX2979" fmla="*/ 6508755 w 12188896"/>
              <a:gd name="connsiteY2979" fmla="*/ 2921583 h 5852096"/>
              <a:gd name="connsiteX2980" fmla="*/ 6592357 w 12188896"/>
              <a:gd name="connsiteY2980" fmla="*/ 2913477 h 5852096"/>
              <a:gd name="connsiteX2981" fmla="*/ 6614715 w 12188896"/>
              <a:gd name="connsiteY2981" fmla="*/ 3003792 h 5852096"/>
              <a:gd name="connsiteX2982" fmla="*/ 6302219 w 12188896"/>
              <a:gd name="connsiteY2982" fmla="*/ 2914933 h 5852096"/>
              <a:gd name="connsiteX2983" fmla="*/ 6226471 w 12188896"/>
              <a:gd name="connsiteY2983" fmla="*/ 2912400 h 5852096"/>
              <a:gd name="connsiteX2984" fmla="*/ 6191510 w 12188896"/>
              <a:gd name="connsiteY2984" fmla="*/ 2842605 h 5852096"/>
              <a:gd name="connsiteX2985" fmla="*/ 6270868 w 12188896"/>
              <a:gd name="connsiteY2985" fmla="*/ 2839691 h 5852096"/>
              <a:gd name="connsiteX2986" fmla="*/ 6302219 w 12188896"/>
              <a:gd name="connsiteY2986" fmla="*/ 2914933 h 5852096"/>
              <a:gd name="connsiteX2987" fmla="*/ 6170229 w 12188896"/>
              <a:gd name="connsiteY2987" fmla="*/ 2829304 h 5852096"/>
              <a:gd name="connsiteX2988" fmla="*/ 6092580 w 12188896"/>
              <a:gd name="connsiteY2988" fmla="*/ 2828607 h 5852096"/>
              <a:gd name="connsiteX2989" fmla="*/ 6056859 w 12188896"/>
              <a:gd name="connsiteY2989" fmla="*/ 2761979 h 5852096"/>
              <a:gd name="connsiteX2990" fmla="*/ 6137611 w 12188896"/>
              <a:gd name="connsiteY2990" fmla="*/ 2757039 h 5852096"/>
              <a:gd name="connsiteX2991" fmla="*/ 6170229 w 12188896"/>
              <a:gd name="connsiteY2991" fmla="*/ 2829304 h 5852096"/>
              <a:gd name="connsiteX2992" fmla="*/ 6035135 w 12188896"/>
              <a:gd name="connsiteY2992" fmla="*/ 2749249 h 5852096"/>
              <a:gd name="connsiteX2993" fmla="*/ 5956030 w 12188896"/>
              <a:gd name="connsiteY2993" fmla="*/ 2750579 h 5852096"/>
              <a:gd name="connsiteX2994" fmla="*/ 5916825 w 12188896"/>
              <a:gd name="connsiteY2994" fmla="*/ 2682177 h 5852096"/>
              <a:gd name="connsiteX2995" fmla="*/ 5998591 w 12188896"/>
              <a:gd name="connsiteY2995" fmla="*/ 2674007 h 5852096"/>
              <a:gd name="connsiteX2996" fmla="*/ 6035135 w 12188896"/>
              <a:gd name="connsiteY2996" fmla="*/ 2749185 h 5852096"/>
              <a:gd name="connsiteX2997" fmla="*/ 5895038 w 12188896"/>
              <a:gd name="connsiteY2997" fmla="*/ 2670333 h 5852096"/>
              <a:gd name="connsiteX2998" fmla="*/ 5815363 w 12188896"/>
              <a:gd name="connsiteY2998" fmla="*/ 2675653 h 5852096"/>
              <a:gd name="connsiteX2999" fmla="*/ 5779958 w 12188896"/>
              <a:gd name="connsiteY2999" fmla="*/ 2617892 h 5852096"/>
              <a:gd name="connsiteX3000" fmla="*/ 5862864 w 12188896"/>
              <a:gd name="connsiteY3000" fmla="*/ 2609025 h 5852096"/>
              <a:gd name="connsiteX3001" fmla="*/ 5895038 w 12188896"/>
              <a:gd name="connsiteY3001" fmla="*/ 2670270 h 5852096"/>
              <a:gd name="connsiteX3002" fmla="*/ 6828153 w 12188896"/>
              <a:gd name="connsiteY3002" fmla="*/ 3099682 h 5852096"/>
              <a:gd name="connsiteX3003" fmla="*/ 6748098 w 12188896"/>
              <a:gd name="connsiteY3003" fmla="*/ 3103735 h 5852096"/>
              <a:gd name="connsiteX3004" fmla="*/ 6727388 w 12188896"/>
              <a:gd name="connsiteY3004" fmla="*/ 3009746 h 5852096"/>
              <a:gd name="connsiteX3005" fmla="*/ 6812130 w 12188896"/>
              <a:gd name="connsiteY3005" fmla="*/ 2999865 h 5852096"/>
              <a:gd name="connsiteX3006" fmla="*/ 6828153 w 12188896"/>
              <a:gd name="connsiteY3006" fmla="*/ 3099682 h 5852096"/>
              <a:gd name="connsiteX3007" fmla="*/ 6395512 w 12188896"/>
              <a:gd name="connsiteY3007" fmla="*/ 2914363 h 5852096"/>
              <a:gd name="connsiteX3008" fmla="*/ 6316976 w 12188896"/>
              <a:gd name="connsiteY3008" fmla="*/ 2915123 h 5852096"/>
              <a:gd name="connsiteX3009" fmla="*/ 6285056 w 12188896"/>
              <a:gd name="connsiteY3009" fmla="*/ 2838868 h 5852096"/>
              <a:gd name="connsiteX3010" fmla="*/ 6367328 w 12188896"/>
              <a:gd name="connsiteY3010" fmla="*/ 2832534 h 5852096"/>
              <a:gd name="connsiteX3011" fmla="*/ 6395512 w 12188896"/>
              <a:gd name="connsiteY3011" fmla="*/ 2914363 h 5852096"/>
              <a:gd name="connsiteX3012" fmla="*/ 4740313 w 12188896"/>
              <a:gd name="connsiteY3012" fmla="*/ 1504335 h 5852096"/>
              <a:gd name="connsiteX3013" fmla="*/ 4685782 w 12188896"/>
              <a:gd name="connsiteY3013" fmla="*/ 1579957 h 5852096"/>
              <a:gd name="connsiteX3014" fmla="*/ 4572539 w 12188896"/>
              <a:gd name="connsiteY3014" fmla="*/ 1429916 h 5852096"/>
              <a:gd name="connsiteX3015" fmla="*/ 4628590 w 12188896"/>
              <a:gd name="connsiteY3015" fmla="*/ 1372091 h 5852096"/>
              <a:gd name="connsiteX3016" fmla="*/ 4740313 w 12188896"/>
              <a:gd name="connsiteY3016" fmla="*/ 1504335 h 5852096"/>
              <a:gd name="connsiteX3017" fmla="*/ 4554742 w 12188896"/>
              <a:gd name="connsiteY3017" fmla="*/ 1429662 h 5852096"/>
              <a:gd name="connsiteX3018" fmla="*/ 4497613 w 12188896"/>
              <a:gd name="connsiteY3018" fmla="*/ 1494581 h 5852096"/>
              <a:gd name="connsiteX3019" fmla="*/ 4396847 w 12188896"/>
              <a:gd name="connsiteY3019" fmla="*/ 1370571 h 5852096"/>
              <a:gd name="connsiteX3020" fmla="*/ 4455179 w 12188896"/>
              <a:gd name="connsiteY3020" fmla="*/ 1320219 h 5852096"/>
              <a:gd name="connsiteX3021" fmla="*/ 4554805 w 12188896"/>
              <a:gd name="connsiteY3021" fmla="*/ 1429662 h 5852096"/>
              <a:gd name="connsiteX3022" fmla="*/ 4207855 w 12188896"/>
              <a:gd name="connsiteY3022" fmla="*/ 1319649 h 5852096"/>
              <a:gd name="connsiteX3023" fmla="*/ 4146547 w 12188896"/>
              <a:gd name="connsiteY3023" fmla="*/ 1369177 h 5852096"/>
              <a:gd name="connsiteX3024" fmla="*/ 4062944 w 12188896"/>
              <a:gd name="connsiteY3024" fmla="*/ 1278608 h 5852096"/>
              <a:gd name="connsiteX3025" fmla="*/ 4124886 w 12188896"/>
              <a:gd name="connsiteY3025" fmla="*/ 1239467 h 5852096"/>
              <a:gd name="connsiteX3026" fmla="*/ 4207919 w 12188896"/>
              <a:gd name="connsiteY3026" fmla="*/ 1319649 h 5852096"/>
              <a:gd name="connsiteX3027" fmla="*/ 3958695 w 12188896"/>
              <a:gd name="connsiteY3027" fmla="*/ 1201276 h 5852096"/>
              <a:gd name="connsiteX3028" fmla="*/ 3897577 w 12188896"/>
              <a:gd name="connsiteY3028" fmla="*/ 1234971 h 5852096"/>
              <a:gd name="connsiteX3029" fmla="*/ 3895867 w 12188896"/>
              <a:gd name="connsiteY3029" fmla="*/ 1235921 h 5852096"/>
              <a:gd name="connsiteX3030" fmla="*/ 3829998 w 12188896"/>
              <a:gd name="connsiteY3030" fmla="*/ 1177779 h 5852096"/>
              <a:gd name="connsiteX3031" fmla="*/ 3893650 w 12188896"/>
              <a:gd name="connsiteY3031" fmla="*/ 1149975 h 5852096"/>
              <a:gd name="connsiteX3032" fmla="*/ 3958632 w 12188896"/>
              <a:gd name="connsiteY3032" fmla="*/ 1201213 h 5852096"/>
              <a:gd name="connsiteX3033" fmla="*/ 3907014 w 12188896"/>
              <a:gd name="connsiteY3033" fmla="*/ 1246561 h 5852096"/>
              <a:gd name="connsiteX3034" fmla="*/ 3970665 w 12188896"/>
              <a:gd name="connsiteY3034" fmla="*/ 1211473 h 5852096"/>
              <a:gd name="connsiteX3035" fmla="*/ 4043311 w 12188896"/>
              <a:gd name="connsiteY3035" fmla="*/ 1278228 h 5852096"/>
              <a:gd name="connsiteX3036" fmla="*/ 3980292 w 12188896"/>
              <a:gd name="connsiteY3036" fmla="*/ 1322120 h 5852096"/>
              <a:gd name="connsiteX3037" fmla="*/ 3907014 w 12188896"/>
              <a:gd name="connsiteY3037" fmla="*/ 1246561 h 5852096"/>
              <a:gd name="connsiteX3038" fmla="*/ 4155287 w 12188896"/>
              <a:gd name="connsiteY3038" fmla="*/ 1379501 h 5852096"/>
              <a:gd name="connsiteX3039" fmla="*/ 4217229 w 12188896"/>
              <a:gd name="connsiteY3039" fmla="*/ 1329466 h 5852096"/>
              <a:gd name="connsiteX3040" fmla="*/ 4308875 w 12188896"/>
              <a:gd name="connsiteY3040" fmla="*/ 1434983 h 5852096"/>
              <a:gd name="connsiteX3041" fmla="*/ 4247883 w 12188896"/>
              <a:gd name="connsiteY3041" fmla="*/ 1498571 h 5852096"/>
              <a:gd name="connsiteX3042" fmla="*/ 4155287 w 12188896"/>
              <a:gd name="connsiteY3042" fmla="*/ 1379501 h 5852096"/>
              <a:gd name="connsiteX3043" fmla="*/ 5259597 w 12188896"/>
              <a:gd name="connsiteY3043" fmla="*/ 2456641 h 5852096"/>
              <a:gd name="connsiteX3044" fmla="*/ 5338956 w 12188896"/>
              <a:gd name="connsiteY3044" fmla="*/ 2445430 h 5852096"/>
              <a:gd name="connsiteX3045" fmla="*/ 5376514 w 12188896"/>
              <a:gd name="connsiteY3045" fmla="*/ 2496605 h 5852096"/>
              <a:gd name="connsiteX3046" fmla="*/ 5298802 w 12188896"/>
              <a:gd name="connsiteY3046" fmla="*/ 2503129 h 5852096"/>
              <a:gd name="connsiteX3047" fmla="*/ 5259597 w 12188896"/>
              <a:gd name="connsiteY3047" fmla="*/ 2456641 h 5852096"/>
              <a:gd name="connsiteX3048" fmla="*/ 5401911 w 12188896"/>
              <a:gd name="connsiteY3048" fmla="*/ 2507625 h 5852096"/>
              <a:gd name="connsiteX3049" fmla="*/ 5481460 w 12188896"/>
              <a:gd name="connsiteY3049" fmla="*/ 2498125 h 5852096"/>
              <a:gd name="connsiteX3050" fmla="*/ 5518638 w 12188896"/>
              <a:gd name="connsiteY3050" fmla="*/ 2551897 h 5852096"/>
              <a:gd name="connsiteX3051" fmla="*/ 5440862 w 12188896"/>
              <a:gd name="connsiteY3051" fmla="*/ 2556583 h 5852096"/>
              <a:gd name="connsiteX3052" fmla="*/ 5401911 w 12188896"/>
              <a:gd name="connsiteY3052" fmla="*/ 2507689 h 5852096"/>
              <a:gd name="connsiteX3053" fmla="*/ 5543718 w 12188896"/>
              <a:gd name="connsiteY3053" fmla="*/ 2563487 h 5852096"/>
              <a:gd name="connsiteX3054" fmla="*/ 5596857 w 12188896"/>
              <a:gd name="connsiteY3054" fmla="*/ 2558737 h 5852096"/>
              <a:gd name="connsiteX3055" fmla="*/ 5623901 w 12188896"/>
              <a:gd name="connsiteY3055" fmla="*/ 2555950 h 5852096"/>
              <a:gd name="connsiteX3056" fmla="*/ 5660572 w 12188896"/>
              <a:gd name="connsiteY3056" fmla="*/ 2612382 h 5852096"/>
              <a:gd name="connsiteX3057" fmla="*/ 5582353 w 12188896"/>
              <a:gd name="connsiteY3057" fmla="*/ 2614852 h 5852096"/>
              <a:gd name="connsiteX3058" fmla="*/ 5543718 w 12188896"/>
              <a:gd name="connsiteY3058" fmla="*/ 2563487 h 5852096"/>
              <a:gd name="connsiteX3059" fmla="*/ 5685336 w 12188896"/>
              <a:gd name="connsiteY3059" fmla="*/ 2624732 h 5852096"/>
              <a:gd name="connsiteX3060" fmla="*/ 5765011 w 12188896"/>
              <a:gd name="connsiteY3060" fmla="*/ 2619285 h 5852096"/>
              <a:gd name="connsiteX3061" fmla="*/ 5799909 w 12188896"/>
              <a:gd name="connsiteY3061" fmla="*/ 2676540 h 5852096"/>
              <a:gd name="connsiteX3062" fmla="*/ 5739614 w 12188896"/>
              <a:gd name="connsiteY3062" fmla="*/ 2678883 h 5852096"/>
              <a:gd name="connsiteX3063" fmla="*/ 5724097 w 12188896"/>
              <a:gd name="connsiteY3063" fmla="*/ 2679263 h 5852096"/>
              <a:gd name="connsiteX3064" fmla="*/ 5685399 w 12188896"/>
              <a:gd name="connsiteY3064" fmla="*/ 2624732 h 5852096"/>
              <a:gd name="connsiteX3065" fmla="*/ 6710984 w 12188896"/>
              <a:gd name="connsiteY3065" fmla="*/ 2997079 h 5852096"/>
              <a:gd name="connsiteX3066" fmla="*/ 6628585 w 12188896"/>
              <a:gd name="connsiteY3066" fmla="*/ 3003096 h 5852096"/>
              <a:gd name="connsiteX3067" fmla="*/ 6605974 w 12188896"/>
              <a:gd name="connsiteY3067" fmla="*/ 2911893 h 5852096"/>
              <a:gd name="connsiteX3068" fmla="*/ 6625354 w 12188896"/>
              <a:gd name="connsiteY3068" fmla="*/ 2909486 h 5852096"/>
              <a:gd name="connsiteX3069" fmla="*/ 6692680 w 12188896"/>
              <a:gd name="connsiteY3069" fmla="*/ 2899923 h 5852096"/>
              <a:gd name="connsiteX3070" fmla="*/ 6710984 w 12188896"/>
              <a:gd name="connsiteY3070" fmla="*/ 2997079 h 5852096"/>
              <a:gd name="connsiteX3071" fmla="*/ 6491211 w 12188896"/>
              <a:gd name="connsiteY3071" fmla="*/ 2909676 h 5852096"/>
              <a:gd name="connsiteX3072" fmla="*/ 6409825 w 12188896"/>
              <a:gd name="connsiteY3072" fmla="*/ 2913920 h 5852096"/>
              <a:gd name="connsiteX3073" fmla="*/ 6381262 w 12188896"/>
              <a:gd name="connsiteY3073" fmla="*/ 2831141 h 5852096"/>
              <a:gd name="connsiteX3074" fmla="*/ 6466637 w 12188896"/>
              <a:gd name="connsiteY3074" fmla="*/ 2821071 h 5852096"/>
              <a:gd name="connsiteX3075" fmla="*/ 6491275 w 12188896"/>
              <a:gd name="connsiteY3075" fmla="*/ 2909676 h 5852096"/>
              <a:gd name="connsiteX3076" fmla="*/ 6265548 w 12188896"/>
              <a:gd name="connsiteY3076" fmla="*/ 2826391 h 5852096"/>
              <a:gd name="connsiteX3077" fmla="*/ 6185049 w 12188896"/>
              <a:gd name="connsiteY3077" fmla="*/ 2829114 h 5852096"/>
              <a:gd name="connsiteX3078" fmla="*/ 6151862 w 12188896"/>
              <a:gd name="connsiteY3078" fmla="*/ 2755899 h 5852096"/>
              <a:gd name="connsiteX3079" fmla="*/ 6235781 w 12188896"/>
              <a:gd name="connsiteY3079" fmla="*/ 2747475 h 5852096"/>
              <a:gd name="connsiteX3080" fmla="*/ 6265548 w 12188896"/>
              <a:gd name="connsiteY3080" fmla="*/ 2826327 h 5852096"/>
              <a:gd name="connsiteX3081" fmla="*/ 6131974 w 12188896"/>
              <a:gd name="connsiteY3081" fmla="*/ 2743928 h 5852096"/>
              <a:gd name="connsiteX3082" fmla="*/ 6050082 w 12188896"/>
              <a:gd name="connsiteY3082" fmla="*/ 2748742 h 5852096"/>
              <a:gd name="connsiteX3083" fmla="*/ 6012841 w 12188896"/>
              <a:gd name="connsiteY3083" fmla="*/ 2672486 h 5852096"/>
              <a:gd name="connsiteX3084" fmla="*/ 6097900 w 12188896"/>
              <a:gd name="connsiteY3084" fmla="*/ 2661340 h 5852096"/>
              <a:gd name="connsiteX3085" fmla="*/ 6131974 w 12188896"/>
              <a:gd name="connsiteY3085" fmla="*/ 2743992 h 5852096"/>
              <a:gd name="connsiteX3086" fmla="*/ 5992511 w 12188896"/>
              <a:gd name="connsiteY3086" fmla="*/ 2660960 h 5852096"/>
              <a:gd name="connsiteX3087" fmla="*/ 5909732 w 12188896"/>
              <a:gd name="connsiteY3087" fmla="*/ 2669130 h 5852096"/>
              <a:gd name="connsiteX3088" fmla="*/ 5877114 w 12188896"/>
              <a:gd name="connsiteY3088" fmla="*/ 2607315 h 5852096"/>
              <a:gd name="connsiteX3089" fmla="*/ 5962680 w 12188896"/>
              <a:gd name="connsiteY3089" fmla="*/ 2594964 h 5852096"/>
              <a:gd name="connsiteX3090" fmla="*/ 5992448 w 12188896"/>
              <a:gd name="connsiteY3090" fmla="*/ 2660960 h 5852096"/>
              <a:gd name="connsiteX3091" fmla="*/ 5856214 w 12188896"/>
              <a:gd name="connsiteY3091" fmla="*/ 2596168 h 5852096"/>
              <a:gd name="connsiteX3092" fmla="*/ 5772295 w 12188896"/>
              <a:gd name="connsiteY3092" fmla="*/ 2605035 h 5852096"/>
              <a:gd name="connsiteX3093" fmla="*/ 5736194 w 12188896"/>
              <a:gd name="connsiteY3093" fmla="*/ 2541383 h 5852096"/>
              <a:gd name="connsiteX3094" fmla="*/ 5822203 w 12188896"/>
              <a:gd name="connsiteY3094" fmla="*/ 2527069 h 5852096"/>
              <a:gd name="connsiteX3095" fmla="*/ 5856277 w 12188896"/>
              <a:gd name="connsiteY3095" fmla="*/ 2596168 h 5852096"/>
              <a:gd name="connsiteX3096" fmla="*/ 5714850 w 12188896"/>
              <a:gd name="connsiteY3096" fmla="*/ 2530743 h 5852096"/>
              <a:gd name="connsiteX3097" fmla="*/ 5630804 w 12188896"/>
              <a:gd name="connsiteY3097" fmla="*/ 2541573 h 5852096"/>
              <a:gd name="connsiteX3098" fmla="*/ 5593817 w 12188896"/>
              <a:gd name="connsiteY3098" fmla="*/ 2480898 h 5852096"/>
              <a:gd name="connsiteX3099" fmla="*/ 5679572 w 12188896"/>
              <a:gd name="connsiteY3099" fmla="*/ 2464748 h 5852096"/>
              <a:gd name="connsiteX3100" fmla="*/ 5714786 w 12188896"/>
              <a:gd name="connsiteY3100" fmla="*/ 2530743 h 5852096"/>
              <a:gd name="connsiteX3101" fmla="*/ 5572156 w 12188896"/>
              <a:gd name="connsiteY3101" fmla="*/ 2470828 h 5852096"/>
              <a:gd name="connsiteX3102" fmla="*/ 5523451 w 12188896"/>
              <a:gd name="connsiteY3102" fmla="*/ 2478491 h 5852096"/>
              <a:gd name="connsiteX3103" fmla="*/ 5488047 w 12188896"/>
              <a:gd name="connsiteY3103" fmla="*/ 2483558 h 5852096"/>
              <a:gd name="connsiteX3104" fmla="*/ 5450553 w 12188896"/>
              <a:gd name="connsiteY3104" fmla="*/ 2425860 h 5852096"/>
              <a:gd name="connsiteX3105" fmla="*/ 5535928 w 12188896"/>
              <a:gd name="connsiteY3105" fmla="*/ 2407936 h 5852096"/>
              <a:gd name="connsiteX3106" fmla="*/ 5572156 w 12188896"/>
              <a:gd name="connsiteY3106" fmla="*/ 2470891 h 5852096"/>
              <a:gd name="connsiteX3107" fmla="*/ 5442319 w 12188896"/>
              <a:gd name="connsiteY3107" fmla="*/ 2412813 h 5852096"/>
              <a:gd name="connsiteX3108" fmla="*/ 5294052 w 12188896"/>
              <a:gd name="connsiteY3108" fmla="*/ 2163399 h 5852096"/>
              <a:gd name="connsiteX3109" fmla="*/ 5200886 w 12188896"/>
              <a:gd name="connsiteY3109" fmla="*/ 2003731 h 5852096"/>
              <a:gd name="connsiteX3110" fmla="*/ 5150028 w 12188896"/>
              <a:gd name="connsiteY3110" fmla="*/ 1916836 h 5852096"/>
              <a:gd name="connsiteX3111" fmla="*/ 5148508 w 12188896"/>
              <a:gd name="connsiteY3111" fmla="*/ 1914239 h 5852096"/>
              <a:gd name="connsiteX3112" fmla="*/ 4819482 w 12188896"/>
              <a:gd name="connsiteY3112" fmla="*/ 1426369 h 5852096"/>
              <a:gd name="connsiteX3113" fmla="*/ 4871353 w 12188896"/>
              <a:gd name="connsiteY3113" fmla="*/ 1367214 h 5852096"/>
              <a:gd name="connsiteX3114" fmla="*/ 5282335 w 12188896"/>
              <a:gd name="connsiteY3114" fmla="*/ 1953190 h 5852096"/>
              <a:gd name="connsiteX3115" fmla="*/ 5321096 w 12188896"/>
              <a:gd name="connsiteY3115" fmla="*/ 2020895 h 5852096"/>
              <a:gd name="connsiteX3116" fmla="*/ 5450363 w 12188896"/>
              <a:gd name="connsiteY3116" fmla="*/ 2253082 h 5852096"/>
              <a:gd name="connsiteX3117" fmla="*/ 5528582 w 12188896"/>
              <a:gd name="connsiteY3117" fmla="*/ 2395016 h 5852096"/>
              <a:gd name="connsiteX3118" fmla="*/ 5442256 w 12188896"/>
              <a:gd name="connsiteY3118" fmla="*/ 2412876 h 5852096"/>
              <a:gd name="connsiteX3119" fmla="*/ 5136791 w 12188896"/>
              <a:gd name="connsiteY3119" fmla="*/ 1920889 h 5852096"/>
              <a:gd name="connsiteX3120" fmla="*/ 5189232 w 12188896"/>
              <a:gd name="connsiteY3120" fmla="*/ 2010572 h 5852096"/>
              <a:gd name="connsiteX3121" fmla="*/ 5282335 w 12188896"/>
              <a:gd name="connsiteY3121" fmla="*/ 2170113 h 5852096"/>
              <a:gd name="connsiteX3122" fmla="*/ 5428005 w 12188896"/>
              <a:gd name="connsiteY3122" fmla="*/ 2415473 h 5852096"/>
              <a:gd name="connsiteX3123" fmla="*/ 5344466 w 12188896"/>
              <a:gd name="connsiteY3123" fmla="*/ 2429850 h 5852096"/>
              <a:gd name="connsiteX3124" fmla="*/ 5113863 w 12188896"/>
              <a:gd name="connsiteY3124" fmla="*/ 2067637 h 5852096"/>
              <a:gd name="connsiteX3125" fmla="*/ 5105503 w 12188896"/>
              <a:gd name="connsiteY3125" fmla="*/ 2053830 h 5852096"/>
              <a:gd name="connsiteX3126" fmla="*/ 5068832 w 12188896"/>
              <a:gd name="connsiteY3126" fmla="*/ 1993281 h 5852096"/>
              <a:gd name="connsiteX3127" fmla="*/ 5003661 w 12188896"/>
              <a:gd name="connsiteY3127" fmla="*/ 1883838 h 5852096"/>
              <a:gd name="connsiteX3128" fmla="*/ 4757287 w 12188896"/>
              <a:gd name="connsiteY3128" fmla="*/ 1504208 h 5852096"/>
              <a:gd name="connsiteX3129" fmla="*/ 4810678 w 12188896"/>
              <a:gd name="connsiteY3129" fmla="*/ 1436819 h 5852096"/>
              <a:gd name="connsiteX3130" fmla="*/ 5136791 w 12188896"/>
              <a:gd name="connsiteY3130" fmla="*/ 1920889 h 5852096"/>
              <a:gd name="connsiteX3131" fmla="*/ 4619533 w 12188896"/>
              <a:gd name="connsiteY3131" fmla="*/ 1362401 h 5852096"/>
              <a:gd name="connsiteX3132" fmla="*/ 4563988 w 12188896"/>
              <a:gd name="connsiteY3132" fmla="*/ 1419656 h 5852096"/>
              <a:gd name="connsiteX3133" fmla="*/ 4465692 w 12188896"/>
              <a:gd name="connsiteY3133" fmla="*/ 1311606 h 5852096"/>
              <a:gd name="connsiteX3134" fmla="*/ 4522694 w 12188896"/>
              <a:gd name="connsiteY3134" fmla="*/ 1267208 h 5852096"/>
              <a:gd name="connsiteX3135" fmla="*/ 4619597 w 12188896"/>
              <a:gd name="connsiteY3135" fmla="*/ 1362401 h 5852096"/>
              <a:gd name="connsiteX3136" fmla="*/ 4445425 w 12188896"/>
              <a:gd name="connsiteY3136" fmla="*/ 1310466 h 5852096"/>
              <a:gd name="connsiteX3137" fmla="*/ 4387664 w 12188896"/>
              <a:gd name="connsiteY3137" fmla="*/ 1360247 h 5852096"/>
              <a:gd name="connsiteX3138" fmla="*/ 4299438 w 12188896"/>
              <a:gd name="connsiteY3138" fmla="*/ 1269298 h 5852096"/>
              <a:gd name="connsiteX3139" fmla="*/ 4358593 w 12188896"/>
              <a:gd name="connsiteY3139" fmla="*/ 1230284 h 5852096"/>
              <a:gd name="connsiteX3140" fmla="*/ 4445425 w 12188896"/>
              <a:gd name="connsiteY3140" fmla="*/ 1310466 h 5852096"/>
              <a:gd name="connsiteX3141" fmla="*/ 4020953 w 12188896"/>
              <a:gd name="connsiteY3141" fmla="*/ 1154725 h 5852096"/>
              <a:gd name="connsiteX3142" fmla="*/ 4033177 w 12188896"/>
              <a:gd name="connsiteY3142" fmla="*/ 1163909 h 5852096"/>
              <a:gd name="connsiteX3143" fmla="*/ 3971679 w 12188896"/>
              <a:gd name="connsiteY3143" fmla="*/ 1194499 h 5852096"/>
              <a:gd name="connsiteX3144" fmla="*/ 3908280 w 12188896"/>
              <a:gd name="connsiteY3144" fmla="*/ 1144085 h 5852096"/>
              <a:gd name="connsiteX3145" fmla="*/ 3970222 w 12188896"/>
              <a:gd name="connsiteY3145" fmla="*/ 1120144 h 5852096"/>
              <a:gd name="connsiteX3146" fmla="*/ 4020953 w 12188896"/>
              <a:gd name="connsiteY3146" fmla="*/ 1154725 h 5852096"/>
              <a:gd name="connsiteX3147" fmla="*/ 3987829 w 12188896"/>
              <a:gd name="connsiteY3147" fmla="*/ 1330606 h 5852096"/>
              <a:gd name="connsiteX3148" fmla="*/ 4051417 w 12188896"/>
              <a:gd name="connsiteY3148" fmla="*/ 1286272 h 5852096"/>
              <a:gd name="connsiteX3149" fmla="*/ 4136160 w 12188896"/>
              <a:gd name="connsiteY3149" fmla="*/ 1377981 h 5852096"/>
              <a:gd name="connsiteX3150" fmla="*/ 4073078 w 12188896"/>
              <a:gd name="connsiteY3150" fmla="*/ 1433843 h 5852096"/>
              <a:gd name="connsiteX3151" fmla="*/ 3987829 w 12188896"/>
              <a:gd name="connsiteY3151" fmla="*/ 1330670 h 5852096"/>
              <a:gd name="connsiteX3152" fmla="*/ 4256180 w 12188896"/>
              <a:gd name="connsiteY3152" fmla="*/ 1510098 h 5852096"/>
              <a:gd name="connsiteX3153" fmla="*/ 4317615 w 12188896"/>
              <a:gd name="connsiteY3153" fmla="*/ 1446003 h 5852096"/>
              <a:gd name="connsiteX3154" fmla="*/ 4421801 w 12188896"/>
              <a:gd name="connsiteY3154" fmla="*/ 1589330 h 5852096"/>
              <a:gd name="connsiteX3155" fmla="*/ 4362963 w 12188896"/>
              <a:gd name="connsiteY3155" fmla="*/ 1670019 h 5852096"/>
              <a:gd name="connsiteX3156" fmla="*/ 4256117 w 12188896"/>
              <a:gd name="connsiteY3156" fmla="*/ 1510161 h 5852096"/>
              <a:gd name="connsiteX3157" fmla="*/ 4438332 w 12188896"/>
              <a:gd name="connsiteY3157" fmla="*/ 1589583 h 5852096"/>
              <a:gd name="connsiteX3158" fmla="*/ 4496853 w 12188896"/>
              <a:gd name="connsiteY3158" fmla="*/ 1516178 h 5852096"/>
              <a:gd name="connsiteX3159" fmla="*/ 4614340 w 12188896"/>
              <a:gd name="connsiteY3159" fmla="*/ 1689020 h 5852096"/>
              <a:gd name="connsiteX3160" fmla="*/ 4559618 w 12188896"/>
              <a:gd name="connsiteY3160" fmla="*/ 1780855 h 5852096"/>
              <a:gd name="connsiteX3161" fmla="*/ 4438395 w 12188896"/>
              <a:gd name="connsiteY3161" fmla="*/ 1589520 h 5852096"/>
              <a:gd name="connsiteX3162" fmla="*/ 4804852 w 12188896"/>
              <a:gd name="connsiteY3162" fmla="*/ 1972697 h 5852096"/>
              <a:gd name="connsiteX3163" fmla="*/ 4715739 w 12188896"/>
              <a:gd name="connsiteY3163" fmla="*/ 1828040 h 5852096"/>
              <a:gd name="connsiteX3164" fmla="*/ 4630300 w 12188896"/>
              <a:gd name="connsiteY3164" fmla="*/ 1689020 h 5852096"/>
              <a:gd name="connsiteX3165" fmla="*/ 4685845 w 12188896"/>
              <a:gd name="connsiteY3165" fmla="*/ 1603834 h 5852096"/>
              <a:gd name="connsiteX3166" fmla="*/ 4847539 w 12188896"/>
              <a:gd name="connsiteY3166" fmla="*/ 1861734 h 5852096"/>
              <a:gd name="connsiteX3167" fmla="*/ 4847919 w 12188896"/>
              <a:gd name="connsiteY3167" fmla="*/ 1862368 h 5852096"/>
              <a:gd name="connsiteX3168" fmla="*/ 4925378 w 12188896"/>
              <a:gd name="connsiteY3168" fmla="*/ 1990178 h 5852096"/>
              <a:gd name="connsiteX3169" fmla="*/ 5232997 w 12188896"/>
              <a:gd name="connsiteY3169" fmla="*/ 2445240 h 5852096"/>
              <a:gd name="connsiteX3170" fmla="*/ 5154841 w 12188896"/>
              <a:gd name="connsiteY3170" fmla="*/ 2453284 h 5852096"/>
              <a:gd name="connsiteX3171" fmla="*/ 4804852 w 12188896"/>
              <a:gd name="connsiteY3171" fmla="*/ 1972697 h 5852096"/>
              <a:gd name="connsiteX3172" fmla="*/ 10013527 w 12188896"/>
              <a:gd name="connsiteY3172" fmla="*/ 3890610 h 5852096"/>
              <a:gd name="connsiteX3173" fmla="*/ 9931762 w 12188896"/>
              <a:gd name="connsiteY3173" fmla="*/ 3931588 h 5852096"/>
              <a:gd name="connsiteX3174" fmla="*/ 9859559 w 12188896"/>
              <a:gd name="connsiteY3174" fmla="*/ 3857866 h 5852096"/>
              <a:gd name="connsiteX3175" fmla="*/ 9938538 w 12188896"/>
              <a:gd name="connsiteY3175" fmla="*/ 3827718 h 5852096"/>
              <a:gd name="connsiteX3176" fmla="*/ 10013464 w 12188896"/>
              <a:gd name="connsiteY3176" fmla="*/ 3890610 h 5852096"/>
              <a:gd name="connsiteX3177" fmla="*/ 9757463 w 12188896"/>
              <a:gd name="connsiteY3177" fmla="*/ 3754313 h 5852096"/>
              <a:gd name="connsiteX3178" fmla="*/ 9762847 w 12188896"/>
              <a:gd name="connsiteY3178" fmla="*/ 3761533 h 5852096"/>
              <a:gd name="connsiteX3179" fmla="*/ 9687668 w 12188896"/>
              <a:gd name="connsiteY3179" fmla="*/ 3771033 h 5852096"/>
              <a:gd name="connsiteX3180" fmla="*/ 9634150 w 12188896"/>
              <a:gd name="connsiteY3180" fmla="*/ 3689394 h 5852096"/>
              <a:gd name="connsiteX3181" fmla="*/ 9706479 w 12188896"/>
              <a:gd name="connsiteY3181" fmla="*/ 3685278 h 5852096"/>
              <a:gd name="connsiteX3182" fmla="*/ 9757463 w 12188896"/>
              <a:gd name="connsiteY3182" fmla="*/ 3754249 h 5852096"/>
              <a:gd name="connsiteX3183" fmla="*/ 9625220 w 12188896"/>
              <a:gd name="connsiteY3183" fmla="*/ 3675967 h 5852096"/>
              <a:gd name="connsiteX3184" fmla="*/ 9571955 w 12188896"/>
              <a:gd name="connsiteY3184" fmla="*/ 3597368 h 5852096"/>
              <a:gd name="connsiteX3185" fmla="*/ 9634530 w 12188896"/>
              <a:gd name="connsiteY3185" fmla="*/ 3599395 h 5852096"/>
              <a:gd name="connsiteX3186" fmla="*/ 9640801 w 12188896"/>
              <a:gd name="connsiteY3186" fmla="*/ 3599395 h 5852096"/>
              <a:gd name="connsiteX3187" fmla="*/ 9696852 w 12188896"/>
              <a:gd name="connsiteY3187" fmla="*/ 3672611 h 5852096"/>
              <a:gd name="connsiteX3188" fmla="*/ 9625156 w 12188896"/>
              <a:gd name="connsiteY3188" fmla="*/ 3675967 h 5852096"/>
              <a:gd name="connsiteX3189" fmla="*/ 6810103 w 12188896"/>
              <a:gd name="connsiteY3189" fmla="*/ 2985805 h 5852096"/>
              <a:gd name="connsiteX3190" fmla="*/ 6724537 w 12188896"/>
              <a:gd name="connsiteY3190" fmla="*/ 2995749 h 5852096"/>
              <a:gd name="connsiteX3191" fmla="*/ 6706044 w 12188896"/>
              <a:gd name="connsiteY3191" fmla="*/ 2897706 h 5852096"/>
              <a:gd name="connsiteX3192" fmla="*/ 6796106 w 12188896"/>
              <a:gd name="connsiteY3192" fmla="*/ 2881429 h 5852096"/>
              <a:gd name="connsiteX3193" fmla="*/ 6810103 w 12188896"/>
              <a:gd name="connsiteY3193" fmla="*/ 2985742 h 5852096"/>
              <a:gd name="connsiteX3194" fmla="*/ 6690336 w 12188896"/>
              <a:gd name="connsiteY3194" fmla="*/ 2887002 h 5852096"/>
              <a:gd name="connsiteX3195" fmla="*/ 6602934 w 12188896"/>
              <a:gd name="connsiteY3195" fmla="*/ 2899099 h 5852096"/>
              <a:gd name="connsiteX3196" fmla="*/ 6581843 w 12188896"/>
              <a:gd name="connsiteY3196" fmla="*/ 2802830 h 5852096"/>
              <a:gd name="connsiteX3197" fmla="*/ 6673299 w 12188896"/>
              <a:gd name="connsiteY3197" fmla="*/ 2784463 h 5852096"/>
              <a:gd name="connsiteX3198" fmla="*/ 6690400 w 12188896"/>
              <a:gd name="connsiteY3198" fmla="*/ 2887066 h 5852096"/>
              <a:gd name="connsiteX3199" fmla="*/ 6363084 w 12188896"/>
              <a:gd name="connsiteY3199" fmla="*/ 2819297 h 5852096"/>
              <a:gd name="connsiteX3200" fmla="*/ 6279799 w 12188896"/>
              <a:gd name="connsiteY3200" fmla="*/ 2825567 h 5852096"/>
              <a:gd name="connsiteX3201" fmla="*/ 6249588 w 12188896"/>
              <a:gd name="connsiteY3201" fmla="*/ 2745829 h 5852096"/>
              <a:gd name="connsiteX3202" fmla="*/ 6336357 w 12188896"/>
              <a:gd name="connsiteY3202" fmla="*/ 2733668 h 5852096"/>
              <a:gd name="connsiteX3203" fmla="*/ 6363084 w 12188896"/>
              <a:gd name="connsiteY3203" fmla="*/ 2819297 h 5852096"/>
              <a:gd name="connsiteX3204" fmla="*/ 6231031 w 12188896"/>
              <a:gd name="connsiteY3204" fmla="*/ 2734428 h 5852096"/>
              <a:gd name="connsiteX3205" fmla="*/ 6146161 w 12188896"/>
              <a:gd name="connsiteY3205" fmla="*/ 2742852 h 5852096"/>
              <a:gd name="connsiteX3206" fmla="*/ 6111581 w 12188896"/>
              <a:gd name="connsiteY3206" fmla="*/ 2659249 h 5852096"/>
              <a:gd name="connsiteX3207" fmla="*/ 6199806 w 12188896"/>
              <a:gd name="connsiteY3207" fmla="*/ 2644809 h 5852096"/>
              <a:gd name="connsiteX3208" fmla="*/ 6231031 w 12188896"/>
              <a:gd name="connsiteY3208" fmla="*/ 2734428 h 5852096"/>
              <a:gd name="connsiteX3209" fmla="*/ 6092644 w 12188896"/>
              <a:gd name="connsiteY3209" fmla="*/ 2648166 h 5852096"/>
              <a:gd name="connsiteX3210" fmla="*/ 6006698 w 12188896"/>
              <a:gd name="connsiteY3210" fmla="*/ 2659376 h 5852096"/>
              <a:gd name="connsiteX3211" fmla="*/ 5976550 w 12188896"/>
              <a:gd name="connsiteY3211" fmla="*/ 2592748 h 5852096"/>
              <a:gd name="connsiteX3212" fmla="*/ 6064966 w 12188896"/>
              <a:gd name="connsiteY3212" fmla="*/ 2576660 h 5852096"/>
              <a:gd name="connsiteX3213" fmla="*/ 6092644 w 12188896"/>
              <a:gd name="connsiteY3213" fmla="*/ 2648166 h 5852096"/>
              <a:gd name="connsiteX3214" fmla="*/ 5956980 w 12188896"/>
              <a:gd name="connsiteY3214" fmla="*/ 2581917 h 5852096"/>
              <a:gd name="connsiteX3215" fmla="*/ 5870528 w 12188896"/>
              <a:gd name="connsiteY3215" fmla="*/ 2594331 h 5852096"/>
              <a:gd name="connsiteX3216" fmla="*/ 5835946 w 12188896"/>
              <a:gd name="connsiteY3216" fmla="*/ 2524472 h 5852096"/>
              <a:gd name="connsiteX3217" fmla="*/ 5924552 w 12188896"/>
              <a:gd name="connsiteY3217" fmla="*/ 2506485 h 5852096"/>
              <a:gd name="connsiteX3218" fmla="*/ 5956980 w 12188896"/>
              <a:gd name="connsiteY3218" fmla="*/ 2581917 h 5852096"/>
              <a:gd name="connsiteX3219" fmla="*/ 5815933 w 12188896"/>
              <a:gd name="connsiteY3219" fmla="*/ 2514212 h 5852096"/>
              <a:gd name="connsiteX3220" fmla="*/ 5729100 w 12188896"/>
              <a:gd name="connsiteY3220" fmla="*/ 2528653 h 5852096"/>
              <a:gd name="connsiteX3221" fmla="*/ 5693379 w 12188896"/>
              <a:gd name="connsiteY3221" fmla="*/ 2461897 h 5852096"/>
              <a:gd name="connsiteX3222" fmla="*/ 5781858 w 12188896"/>
              <a:gd name="connsiteY3222" fmla="*/ 2442137 h 5852096"/>
              <a:gd name="connsiteX3223" fmla="*/ 5815933 w 12188896"/>
              <a:gd name="connsiteY3223" fmla="*/ 2514212 h 5852096"/>
              <a:gd name="connsiteX3224" fmla="*/ 5673112 w 12188896"/>
              <a:gd name="connsiteY3224" fmla="*/ 2452334 h 5852096"/>
              <a:gd name="connsiteX3225" fmla="*/ 5586470 w 12188896"/>
              <a:gd name="connsiteY3225" fmla="*/ 2468421 h 5852096"/>
              <a:gd name="connsiteX3226" fmla="*/ 5549735 w 12188896"/>
              <a:gd name="connsiteY3226" fmla="*/ 2404706 h 5852096"/>
              <a:gd name="connsiteX3227" fmla="*/ 5637581 w 12188896"/>
              <a:gd name="connsiteY3227" fmla="*/ 2383235 h 5852096"/>
              <a:gd name="connsiteX3228" fmla="*/ 5673112 w 12188896"/>
              <a:gd name="connsiteY3228" fmla="*/ 2452271 h 5852096"/>
              <a:gd name="connsiteX3229" fmla="*/ 4292281 w 12188896"/>
              <a:gd name="connsiteY3229" fmla="*/ 1176512 h 5852096"/>
              <a:gd name="connsiteX3230" fmla="*/ 4347699 w 12188896"/>
              <a:gd name="connsiteY3230" fmla="*/ 1221100 h 5852096"/>
              <a:gd name="connsiteX3231" fmla="*/ 4289367 w 12188896"/>
              <a:gd name="connsiteY3231" fmla="*/ 1259798 h 5852096"/>
              <a:gd name="connsiteX3232" fmla="*/ 4210515 w 12188896"/>
              <a:gd name="connsiteY3232" fmla="*/ 1190763 h 5852096"/>
              <a:gd name="connsiteX3233" fmla="*/ 4270557 w 12188896"/>
              <a:gd name="connsiteY3233" fmla="*/ 1160488 h 5852096"/>
              <a:gd name="connsiteX3234" fmla="*/ 4292281 w 12188896"/>
              <a:gd name="connsiteY3234" fmla="*/ 1176512 h 5852096"/>
              <a:gd name="connsiteX3235" fmla="*/ 3881426 w 12188896"/>
              <a:gd name="connsiteY3235" fmla="*/ 1141108 h 5852096"/>
              <a:gd name="connsiteX3236" fmla="*/ 3818724 w 12188896"/>
              <a:gd name="connsiteY3236" fmla="*/ 1168595 h 5852096"/>
              <a:gd name="connsiteX3237" fmla="*/ 3759823 w 12188896"/>
              <a:gd name="connsiteY3237" fmla="*/ 1123627 h 5852096"/>
              <a:gd name="connsiteX3238" fmla="*/ 3822335 w 12188896"/>
              <a:gd name="connsiteY3238" fmla="*/ 1102220 h 5852096"/>
              <a:gd name="connsiteX3239" fmla="*/ 3881363 w 12188896"/>
              <a:gd name="connsiteY3239" fmla="*/ 1141108 h 5852096"/>
              <a:gd name="connsiteX3240" fmla="*/ 4081312 w 12188896"/>
              <a:gd name="connsiteY3240" fmla="*/ 1444546 h 5852096"/>
              <a:gd name="connsiteX3241" fmla="*/ 4144900 w 12188896"/>
              <a:gd name="connsiteY3241" fmla="*/ 1388241 h 5852096"/>
              <a:gd name="connsiteX3242" fmla="*/ 4238510 w 12188896"/>
              <a:gd name="connsiteY3242" fmla="*/ 1508705 h 5852096"/>
              <a:gd name="connsiteX3243" fmla="*/ 4220649 w 12188896"/>
              <a:gd name="connsiteY3243" fmla="*/ 1528465 h 5852096"/>
              <a:gd name="connsiteX3244" fmla="*/ 4176504 w 12188896"/>
              <a:gd name="connsiteY3244" fmla="*/ 1579387 h 5852096"/>
              <a:gd name="connsiteX3245" fmla="*/ 4081248 w 12188896"/>
              <a:gd name="connsiteY3245" fmla="*/ 1444546 h 5852096"/>
              <a:gd name="connsiteX3246" fmla="*/ 4429528 w 12188896"/>
              <a:gd name="connsiteY3246" fmla="*/ 1776612 h 5852096"/>
              <a:gd name="connsiteX3247" fmla="*/ 4370753 w 12188896"/>
              <a:gd name="connsiteY3247" fmla="*/ 1682306 h 5852096"/>
              <a:gd name="connsiteX3248" fmla="*/ 4429655 w 12188896"/>
              <a:gd name="connsiteY3248" fmla="*/ 1601047 h 5852096"/>
              <a:gd name="connsiteX3249" fmla="*/ 4551955 w 12188896"/>
              <a:gd name="connsiteY3249" fmla="*/ 1794346 h 5852096"/>
              <a:gd name="connsiteX3250" fmla="*/ 4507684 w 12188896"/>
              <a:gd name="connsiteY3250" fmla="*/ 1875415 h 5852096"/>
              <a:gd name="connsiteX3251" fmla="*/ 4500147 w 12188896"/>
              <a:gd name="connsiteY3251" fmla="*/ 1889602 h 5852096"/>
              <a:gd name="connsiteX3252" fmla="*/ 4429465 w 12188896"/>
              <a:gd name="connsiteY3252" fmla="*/ 1776612 h 5852096"/>
              <a:gd name="connsiteX3253" fmla="*/ 4672861 w 12188896"/>
              <a:gd name="connsiteY3253" fmla="*/ 1962374 h 5852096"/>
              <a:gd name="connsiteX3254" fmla="*/ 4573172 w 12188896"/>
              <a:gd name="connsiteY3254" fmla="*/ 1803023 h 5852096"/>
              <a:gd name="connsiteX3255" fmla="*/ 4572475 w 12188896"/>
              <a:gd name="connsiteY3255" fmla="*/ 1801883 h 5852096"/>
              <a:gd name="connsiteX3256" fmla="*/ 4567662 w 12188896"/>
              <a:gd name="connsiteY3256" fmla="*/ 1794092 h 5852096"/>
              <a:gd name="connsiteX3257" fmla="*/ 4622383 w 12188896"/>
              <a:gd name="connsiteY3257" fmla="*/ 1701813 h 5852096"/>
              <a:gd name="connsiteX3258" fmla="*/ 4702692 w 12188896"/>
              <a:gd name="connsiteY3258" fmla="*/ 1832537 h 5852096"/>
              <a:gd name="connsiteX3259" fmla="*/ 4704212 w 12188896"/>
              <a:gd name="connsiteY3259" fmla="*/ 1835070 h 5852096"/>
              <a:gd name="connsiteX3260" fmla="*/ 4793451 w 12188896"/>
              <a:gd name="connsiteY3260" fmla="*/ 1979981 h 5852096"/>
              <a:gd name="connsiteX3261" fmla="*/ 5092646 w 12188896"/>
              <a:gd name="connsiteY3261" fmla="*/ 2402489 h 5852096"/>
              <a:gd name="connsiteX3262" fmla="*/ 5138121 w 12188896"/>
              <a:gd name="connsiteY3262" fmla="*/ 2454677 h 5852096"/>
              <a:gd name="connsiteX3263" fmla="*/ 5064019 w 12188896"/>
              <a:gd name="connsiteY3263" fmla="*/ 2459744 h 5852096"/>
              <a:gd name="connsiteX3264" fmla="*/ 4672861 w 12188896"/>
              <a:gd name="connsiteY3264" fmla="*/ 1962374 h 5852096"/>
              <a:gd name="connsiteX3265" fmla="*/ 5167255 w 12188896"/>
              <a:gd name="connsiteY3265" fmla="*/ 2466774 h 5852096"/>
              <a:gd name="connsiteX3266" fmla="*/ 5243764 w 12188896"/>
              <a:gd name="connsiteY3266" fmla="*/ 2458604 h 5852096"/>
              <a:gd name="connsiteX3267" fmla="*/ 5281891 w 12188896"/>
              <a:gd name="connsiteY3267" fmla="*/ 2504269 h 5852096"/>
              <a:gd name="connsiteX3268" fmla="*/ 5206966 w 12188896"/>
              <a:gd name="connsiteY3268" fmla="*/ 2508005 h 5852096"/>
              <a:gd name="connsiteX3269" fmla="*/ 5167255 w 12188896"/>
              <a:gd name="connsiteY3269" fmla="*/ 2466774 h 5852096"/>
              <a:gd name="connsiteX3270" fmla="*/ 5309949 w 12188896"/>
              <a:gd name="connsiteY3270" fmla="*/ 2515859 h 5852096"/>
              <a:gd name="connsiteX3271" fmla="*/ 5386078 w 12188896"/>
              <a:gd name="connsiteY3271" fmla="*/ 2509209 h 5852096"/>
              <a:gd name="connsiteX3272" fmla="*/ 5423952 w 12188896"/>
              <a:gd name="connsiteY3272" fmla="*/ 2557217 h 5852096"/>
              <a:gd name="connsiteX3273" fmla="*/ 5349660 w 12188896"/>
              <a:gd name="connsiteY3273" fmla="*/ 2559307 h 5852096"/>
              <a:gd name="connsiteX3274" fmla="*/ 5309949 w 12188896"/>
              <a:gd name="connsiteY3274" fmla="*/ 2515859 h 5852096"/>
              <a:gd name="connsiteX3275" fmla="*/ 5451693 w 12188896"/>
              <a:gd name="connsiteY3275" fmla="*/ 2569567 h 5852096"/>
              <a:gd name="connsiteX3276" fmla="*/ 5527885 w 12188896"/>
              <a:gd name="connsiteY3276" fmla="*/ 2564754 h 5852096"/>
              <a:gd name="connsiteX3277" fmla="*/ 5565442 w 12188896"/>
              <a:gd name="connsiteY3277" fmla="*/ 2615168 h 5852096"/>
              <a:gd name="connsiteX3278" fmla="*/ 5491214 w 12188896"/>
              <a:gd name="connsiteY3278" fmla="*/ 2615358 h 5852096"/>
              <a:gd name="connsiteX3279" fmla="*/ 5451629 w 12188896"/>
              <a:gd name="connsiteY3279" fmla="*/ 2569630 h 5852096"/>
              <a:gd name="connsiteX3280" fmla="*/ 9927708 w 12188896"/>
              <a:gd name="connsiteY3280" fmla="*/ 3817774 h 5852096"/>
              <a:gd name="connsiteX3281" fmla="*/ 9849489 w 12188896"/>
              <a:gd name="connsiteY3281" fmla="*/ 3846782 h 5852096"/>
              <a:gd name="connsiteX3282" fmla="*/ 9786661 w 12188896"/>
              <a:gd name="connsiteY3282" fmla="*/ 3770780 h 5852096"/>
              <a:gd name="connsiteX3283" fmla="*/ 9860700 w 12188896"/>
              <a:gd name="connsiteY3283" fmla="*/ 3750703 h 5852096"/>
              <a:gd name="connsiteX3284" fmla="*/ 9927645 w 12188896"/>
              <a:gd name="connsiteY3284" fmla="*/ 3817774 h 5852096"/>
              <a:gd name="connsiteX3285" fmla="*/ 6463027 w 12188896"/>
              <a:gd name="connsiteY3285" fmla="*/ 2807897 h 5852096"/>
              <a:gd name="connsiteX3286" fmla="*/ 6376828 w 12188896"/>
              <a:gd name="connsiteY3286" fmla="*/ 2817967 h 5852096"/>
              <a:gd name="connsiteX3287" fmla="*/ 6349784 w 12188896"/>
              <a:gd name="connsiteY3287" fmla="*/ 2731515 h 5852096"/>
              <a:gd name="connsiteX3288" fmla="*/ 6439530 w 12188896"/>
              <a:gd name="connsiteY3288" fmla="*/ 2715428 h 5852096"/>
              <a:gd name="connsiteX3289" fmla="*/ 6462964 w 12188896"/>
              <a:gd name="connsiteY3289" fmla="*/ 2807897 h 5852096"/>
              <a:gd name="connsiteX3290" fmla="*/ 4683312 w 12188896"/>
              <a:gd name="connsiteY3290" fmla="*/ 1302486 h 5852096"/>
              <a:gd name="connsiteX3291" fmla="*/ 4629224 w 12188896"/>
              <a:gd name="connsiteY3291" fmla="*/ 1352900 h 5852096"/>
              <a:gd name="connsiteX3292" fmla="*/ 4533778 w 12188896"/>
              <a:gd name="connsiteY3292" fmla="*/ 1258974 h 5852096"/>
              <a:gd name="connsiteX3293" fmla="*/ 4590082 w 12188896"/>
              <a:gd name="connsiteY3293" fmla="*/ 1219770 h 5852096"/>
              <a:gd name="connsiteX3294" fmla="*/ 4683312 w 12188896"/>
              <a:gd name="connsiteY3294" fmla="*/ 1302486 h 5852096"/>
              <a:gd name="connsiteX3295" fmla="*/ 4512307 w 12188896"/>
              <a:gd name="connsiteY3295" fmla="*/ 1257961 h 5852096"/>
              <a:gd name="connsiteX3296" fmla="*/ 4455939 w 12188896"/>
              <a:gd name="connsiteY3296" fmla="*/ 1301852 h 5852096"/>
              <a:gd name="connsiteX3297" fmla="*/ 4370626 w 12188896"/>
              <a:gd name="connsiteY3297" fmla="*/ 1222810 h 5852096"/>
              <a:gd name="connsiteX3298" fmla="*/ 4373730 w 12188896"/>
              <a:gd name="connsiteY3298" fmla="*/ 1220910 h 5852096"/>
              <a:gd name="connsiteX3299" fmla="*/ 4429211 w 12188896"/>
              <a:gd name="connsiteY3299" fmla="*/ 1188356 h 5852096"/>
              <a:gd name="connsiteX3300" fmla="*/ 4512370 w 12188896"/>
              <a:gd name="connsiteY3300" fmla="*/ 1257898 h 5852096"/>
              <a:gd name="connsiteX3301" fmla="*/ 4156617 w 12188896"/>
              <a:gd name="connsiteY3301" fmla="*/ 1165619 h 5852096"/>
              <a:gd name="connsiteX3302" fmla="*/ 4188348 w 12188896"/>
              <a:gd name="connsiteY3302" fmla="*/ 1190256 h 5852096"/>
              <a:gd name="connsiteX3303" fmla="*/ 4131916 w 12188896"/>
              <a:gd name="connsiteY3303" fmla="*/ 1222304 h 5852096"/>
              <a:gd name="connsiteX3304" fmla="*/ 4129573 w 12188896"/>
              <a:gd name="connsiteY3304" fmla="*/ 1223697 h 5852096"/>
              <a:gd name="connsiteX3305" fmla="*/ 4128306 w 12188896"/>
              <a:gd name="connsiteY3305" fmla="*/ 1224457 h 5852096"/>
              <a:gd name="connsiteX3306" fmla="*/ 4059778 w 12188896"/>
              <a:gd name="connsiteY3306" fmla="*/ 1167455 h 5852096"/>
              <a:gd name="connsiteX3307" fmla="*/ 4121086 w 12188896"/>
              <a:gd name="connsiteY3307" fmla="*/ 1140475 h 5852096"/>
              <a:gd name="connsiteX3308" fmla="*/ 4156617 w 12188896"/>
              <a:gd name="connsiteY3308" fmla="*/ 1165682 h 5852096"/>
              <a:gd name="connsiteX3309" fmla="*/ 3956162 w 12188896"/>
              <a:gd name="connsiteY3309" fmla="*/ 1111594 h 5852096"/>
              <a:gd name="connsiteX3310" fmla="*/ 3896120 w 12188896"/>
              <a:gd name="connsiteY3310" fmla="*/ 1135028 h 5852096"/>
              <a:gd name="connsiteX3311" fmla="*/ 3893270 w 12188896"/>
              <a:gd name="connsiteY3311" fmla="*/ 1132874 h 5852096"/>
              <a:gd name="connsiteX3312" fmla="*/ 3839435 w 12188896"/>
              <a:gd name="connsiteY3312" fmla="*/ 1096773 h 5852096"/>
              <a:gd name="connsiteX3313" fmla="*/ 3897577 w 12188896"/>
              <a:gd name="connsiteY3313" fmla="*/ 1079483 h 5852096"/>
              <a:gd name="connsiteX3314" fmla="*/ 3956162 w 12188896"/>
              <a:gd name="connsiteY3314" fmla="*/ 1111594 h 5852096"/>
              <a:gd name="connsiteX3315" fmla="*/ 3808591 w 12188896"/>
              <a:gd name="connsiteY3315" fmla="*/ 1094177 h 5852096"/>
              <a:gd name="connsiteX3316" fmla="*/ 3747916 w 12188896"/>
              <a:gd name="connsiteY3316" fmla="*/ 1115204 h 5852096"/>
              <a:gd name="connsiteX3317" fmla="*/ 3694905 w 12188896"/>
              <a:gd name="connsiteY3317" fmla="*/ 1081066 h 5852096"/>
              <a:gd name="connsiteX3318" fmla="*/ 3754059 w 12188896"/>
              <a:gd name="connsiteY3318" fmla="*/ 1065359 h 5852096"/>
              <a:gd name="connsiteX3319" fmla="*/ 3808528 w 12188896"/>
              <a:gd name="connsiteY3319" fmla="*/ 1094113 h 5852096"/>
              <a:gd name="connsiteX3320" fmla="*/ 3663174 w 12188896"/>
              <a:gd name="connsiteY3320" fmla="*/ 1078470 h 5852096"/>
              <a:gd name="connsiteX3321" fmla="*/ 3602055 w 12188896"/>
              <a:gd name="connsiteY3321" fmla="*/ 1097533 h 5852096"/>
              <a:gd name="connsiteX3322" fmla="*/ 3552464 w 12188896"/>
              <a:gd name="connsiteY3322" fmla="*/ 1066943 h 5852096"/>
              <a:gd name="connsiteX3323" fmla="*/ 3612632 w 12188896"/>
              <a:gd name="connsiteY3323" fmla="*/ 1052566 h 5852096"/>
              <a:gd name="connsiteX3324" fmla="*/ 3663174 w 12188896"/>
              <a:gd name="connsiteY3324" fmla="*/ 1078470 h 5852096"/>
              <a:gd name="connsiteX3325" fmla="*/ 3911511 w 12188896"/>
              <a:gd name="connsiteY3325" fmla="*/ 1388685 h 5852096"/>
              <a:gd name="connsiteX3326" fmla="*/ 3976872 w 12188896"/>
              <a:gd name="connsiteY3326" fmla="*/ 1338650 h 5852096"/>
              <a:gd name="connsiteX3327" fmla="*/ 4063071 w 12188896"/>
              <a:gd name="connsiteY3327" fmla="*/ 1443026 h 5852096"/>
              <a:gd name="connsiteX3328" fmla="*/ 3998596 w 12188896"/>
              <a:gd name="connsiteY3328" fmla="*/ 1505285 h 5852096"/>
              <a:gd name="connsiteX3329" fmla="*/ 3911511 w 12188896"/>
              <a:gd name="connsiteY3329" fmla="*/ 1388685 h 5852096"/>
              <a:gd name="connsiteX3330" fmla="*/ 4290761 w 12188896"/>
              <a:gd name="connsiteY3330" fmla="*/ 1758372 h 5852096"/>
              <a:gd name="connsiteX3331" fmla="*/ 4286897 w 12188896"/>
              <a:gd name="connsiteY3331" fmla="*/ 1752165 h 5852096"/>
              <a:gd name="connsiteX3332" fmla="*/ 4184548 w 12188896"/>
              <a:gd name="connsiteY3332" fmla="*/ 1591420 h 5852096"/>
              <a:gd name="connsiteX3333" fmla="*/ 4246806 w 12188896"/>
              <a:gd name="connsiteY3333" fmla="*/ 1520295 h 5852096"/>
              <a:gd name="connsiteX3334" fmla="*/ 4354603 w 12188896"/>
              <a:gd name="connsiteY3334" fmla="*/ 1682053 h 5852096"/>
              <a:gd name="connsiteX3335" fmla="*/ 4297095 w 12188896"/>
              <a:gd name="connsiteY3335" fmla="*/ 1768505 h 5852096"/>
              <a:gd name="connsiteX3336" fmla="*/ 4290761 w 12188896"/>
              <a:gd name="connsiteY3336" fmla="*/ 1758372 h 5852096"/>
              <a:gd name="connsiteX3337" fmla="*/ 9199101 w 12188896"/>
              <a:gd name="connsiteY3337" fmla="*/ 3769513 h 5852096"/>
              <a:gd name="connsiteX3338" fmla="*/ 9199101 w 12188896"/>
              <a:gd name="connsiteY3338" fmla="*/ 3769513 h 5852096"/>
              <a:gd name="connsiteX3339" fmla="*/ 10325895 w 12188896"/>
              <a:gd name="connsiteY3339" fmla="*/ 3703961 h 5852096"/>
              <a:gd name="connsiteX3340" fmla="*/ 10269971 w 12188896"/>
              <a:gd name="connsiteY3340" fmla="*/ 3782814 h 5852096"/>
              <a:gd name="connsiteX3341" fmla="*/ 10196819 w 12188896"/>
              <a:gd name="connsiteY3341" fmla="*/ 3752793 h 5852096"/>
              <a:gd name="connsiteX3342" fmla="*/ 10255277 w 12188896"/>
              <a:gd name="connsiteY3342" fmla="*/ 3684834 h 5852096"/>
              <a:gd name="connsiteX3343" fmla="*/ 10325895 w 12188896"/>
              <a:gd name="connsiteY3343" fmla="*/ 3703961 h 5852096"/>
              <a:gd name="connsiteX3344" fmla="*/ 10099093 w 12188896"/>
              <a:gd name="connsiteY3344" fmla="*/ 3829112 h 5852096"/>
              <a:gd name="connsiteX3345" fmla="*/ 10025814 w 12188896"/>
              <a:gd name="connsiteY3345" fmla="*/ 3883010 h 5852096"/>
              <a:gd name="connsiteX3346" fmla="*/ 9951839 w 12188896"/>
              <a:gd name="connsiteY3346" fmla="*/ 3821385 h 5852096"/>
              <a:gd name="connsiteX3347" fmla="*/ 10024674 w 12188896"/>
              <a:gd name="connsiteY3347" fmla="*/ 3779457 h 5852096"/>
              <a:gd name="connsiteX3348" fmla="*/ 10099093 w 12188896"/>
              <a:gd name="connsiteY3348" fmla="*/ 3829112 h 5852096"/>
              <a:gd name="connsiteX3349" fmla="*/ 6782299 w 12188896"/>
              <a:gd name="connsiteY3349" fmla="*/ 2766412 h 5852096"/>
              <a:gd name="connsiteX3350" fmla="*/ 6794523 w 12188896"/>
              <a:gd name="connsiteY3350" fmla="*/ 2868445 h 5852096"/>
              <a:gd name="connsiteX3351" fmla="*/ 6703763 w 12188896"/>
              <a:gd name="connsiteY3351" fmla="*/ 2884912 h 5852096"/>
              <a:gd name="connsiteX3352" fmla="*/ 6686536 w 12188896"/>
              <a:gd name="connsiteY3352" fmla="*/ 2781486 h 5852096"/>
              <a:gd name="connsiteX3353" fmla="*/ 6781412 w 12188896"/>
              <a:gd name="connsiteY3353" fmla="*/ 2758432 h 5852096"/>
              <a:gd name="connsiteX3354" fmla="*/ 6782362 w 12188896"/>
              <a:gd name="connsiteY3354" fmla="*/ 2766349 h 5852096"/>
              <a:gd name="connsiteX3355" fmla="*/ 6662469 w 12188896"/>
              <a:gd name="connsiteY3355" fmla="*/ 2716251 h 5852096"/>
              <a:gd name="connsiteX3356" fmla="*/ 6665762 w 12188896"/>
              <a:gd name="connsiteY3356" fmla="*/ 2737215 h 5852096"/>
              <a:gd name="connsiteX3357" fmla="*/ 6671146 w 12188896"/>
              <a:gd name="connsiteY3357" fmla="*/ 2771036 h 5852096"/>
              <a:gd name="connsiteX3358" fmla="*/ 6579057 w 12188896"/>
              <a:gd name="connsiteY3358" fmla="*/ 2789466 h 5852096"/>
              <a:gd name="connsiteX3359" fmla="*/ 6558853 w 12188896"/>
              <a:gd name="connsiteY3359" fmla="*/ 2689207 h 5852096"/>
              <a:gd name="connsiteX3360" fmla="*/ 6654236 w 12188896"/>
              <a:gd name="connsiteY3360" fmla="*/ 2664316 h 5852096"/>
              <a:gd name="connsiteX3361" fmla="*/ 6662469 w 12188896"/>
              <a:gd name="connsiteY3361" fmla="*/ 2716251 h 5852096"/>
              <a:gd name="connsiteX3362" fmla="*/ 6565757 w 12188896"/>
              <a:gd name="connsiteY3362" fmla="*/ 2791873 h 5852096"/>
              <a:gd name="connsiteX3363" fmla="*/ 6476581 w 12188896"/>
              <a:gd name="connsiteY3363" fmla="*/ 2806060 h 5852096"/>
              <a:gd name="connsiteX3364" fmla="*/ 6452894 w 12188896"/>
              <a:gd name="connsiteY3364" fmla="*/ 2712768 h 5852096"/>
              <a:gd name="connsiteX3365" fmla="*/ 6545616 w 12188896"/>
              <a:gd name="connsiteY3365" fmla="*/ 2692374 h 5852096"/>
              <a:gd name="connsiteX3366" fmla="*/ 6565757 w 12188896"/>
              <a:gd name="connsiteY3366" fmla="*/ 2791873 h 5852096"/>
              <a:gd name="connsiteX3367" fmla="*/ 6332430 w 12188896"/>
              <a:gd name="connsiteY3367" fmla="*/ 2720621 h 5852096"/>
              <a:gd name="connsiteX3368" fmla="*/ 6244838 w 12188896"/>
              <a:gd name="connsiteY3368" fmla="*/ 2732845 h 5852096"/>
              <a:gd name="connsiteX3369" fmla="*/ 6213297 w 12188896"/>
              <a:gd name="connsiteY3369" fmla="*/ 2642402 h 5852096"/>
              <a:gd name="connsiteX3370" fmla="*/ 6304373 w 12188896"/>
              <a:gd name="connsiteY3370" fmla="*/ 2624415 h 5852096"/>
              <a:gd name="connsiteX3371" fmla="*/ 6332430 w 12188896"/>
              <a:gd name="connsiteY3371" fmla="*/ 2720621 h 5852096"/>
              <a:gd name="connsiteX3372" fmla="*/ 6195373 w 12188896"/>
              <a:gd name="connsiteY3372" fmla="*/ 2631572 h 5852096"/>
              <a:gd name="connsiteX3373" fmla="*/ 6106387 w 12188896"/>
              <a:gd name="connsiteY3373" fmla="*/ 2646139 h 5852096"/>
              <a:gd name="connsiteX3374" fmla="*/ 6078393 w 12188896"/>
              <a:gd name="connsiteY3374" fmla="*/ 2574001 h 5852096"/>
              <a:gd name="connsiteX3375" fmla="*/ 6169469 w 12188896"/>
              <a:gd name="connsiteY3375" fmla="*/ 2553987 h 5852096"/>
              <a:gd name="connsiteX3376" fmla="*/ 6195373 w 12188896"/>
              <a:gd name="connsiteY3376" fmla="*/ 2631572 h 5852096"/>
              <a:gd name="connsiteX3377" fmla="*/ 6033425 w 12188896"/>
              <a:gd name="connsiteY3377" fmla="*/ 2493375 h 5852096"/>
              <a:gd name="connsiteX3378" fmla="*/ 6040899 w 12188896"/>
              <a:gd name="connsiteY3378" fmla="*/ 2513199 h 5852096"/>
              <a:gd name="connsiteX3379" fmla="*/ 6059899 w 12188896"/>
              <a:gd name="connsiteY3379" fmla="*/ 2563487 h 5852096"/>
              <a:gd name="connsiteX3380" fmla="*/ 5970724 w 12188896"/>
              <a:gd name="connsiteY3380" fmla="*/ 2579701 h 5852096"/>
              <a:gd name="connsiteX3381" fmla="*/ 5937916 w 12188896"/>
              <a:gd name="connsiteY3381" fmla="*/ 2503572 h 5852096"/>
              <a:gd name="connsiteX3382" fmla="*/ 6029055 w 12188896"/>
              <a:gd name="connsiteY3382" fmla="*/ 2481785 h 5852096"/>
              <a:gd name="connsiteX3383" fmla="*/ 6033425 w 12188896"/>
              <a:gd name="connsiteY3383" fmla="*/ 2493375 h 5852096"/>
              <a:gd name="connsiteX3384" fmla="*/ 5904538 w 12188896"/>
              <a:gd name="connsiteY3384" fmla="*/ 2459174 h 5852096"/>
              <a:gd name="connsiteX3385" fmla="*/ 5919042 w 12188896"/>
              <a:gd name="connsiteY3385" fmla="*/ 2493438 h 5852096"/>
              <a:gd name="connsiteX3386" fmla="*/ 5829740 w 12188896"/>
              <a:gd name="connsiteY3386" fmla="*/ 2511615 h 5852096"/>
              <a:gd name="connsiteX3387" fmla="*/ 5795285 w 12188896"/>
              <a:gd name="connsiteY3387" fmla="*/ 2438844 h 5852096"/>
              <a:gd name="connsiteX3388" fmla="*/ 5886045 w 12188896"/>
              <a:gd name="connsiteY3388" fmla="*/ 2415346 h 5852096"/>
              <a:gd name="connsiteX3389" fmla="*/ 5904538 w 12188896"/>
              <a:gd name="connsiteY3389" fmla="*/ 2459174 h 5852096"/>
              <a:gd name="connsiteX3390" fmla="*/ 5758741 w 12188896"/>
              <a:gd name="connsiteY3390" fmla="*/ 2392609 h 5852096"/>
              <a:gd name="connsiteX3391" fmla="*/ 5776095 w 12188896"/>
              <a:gd name="connsiteY3391" fmla="*/ 2429787 h 5852096"/>
              <a:gd name="connsiteX3392" fmla="*/ 5686919 w 12188896"/>
              <a:gd name="connsiteY3392" fmla="*/ 2449484 h 5852096"/>
              <a:gd name="connsiteX3393" fmla="*/ 5651008 w 12188896"/>
              <a:gd name="connsiteY3393" fmla="*/ 2379752 h 5852096"/>
              <a:gd name="connsiteX3394" fmla="*/ 5741134 w 12188896"/>
              <a:gd name="connsiteY3394" fmla="*/ 2354671 h 5852096"/>
              <a:gd name="connsiteX3395" fmla="*/ 5758804 w 12188896"/>
              <a:gd name="connsiteY3395" fmla="*/ 2392609 h 5852096"/>
              <a:gd name="connsiteX3396" fmla="*/ 5428639 w 12188896"/>
              <a:gd name="connsiteY3396" fmla="*/ 1987391 h 5852096"/>
              <a:gd name="connsiteX3397" fmla="*/ 5431236 w 12188896"/>
              <a:gd name="connsiteY3397" fmla="*/ 1992014 h 5852096"/>
              <a:gd name="connsiteX3398" fmla="*/ 5453022 w 12188896"/>
              <a:gd name="connsiteY3398" fmla="*/ 2030966 h 5852096"/>
              <a:gd name="connsiteX3399" fmla="*/ 5607624 w 12188896"/>
              <a:gd name="connsiteY3399" fmla="*/ 2324334 h 5852096"/>
              <a:gd name="connsiteX3400" fmla="*/ 5615034 w 12188896"/>
              <a:gd name="connsiteY3400" fmla="*/ 2338964 h 5852096"/>
              <a:gd name="connsiteX3401" fmla="*/ 5631058 w 12188896"/>
              <a:gd name="connsiteY3401" fmla="*/ 2370568 h 5852096"/>
              <a:gd name="connsiteX3402" fmla="*/ 5542389 w 12188896"/>
              <a:gd name="connsiteY3402" fmla="*/ 2391912 h 5852096"/>
              <a:gd name="connsiteX3403" fmla="*/ 5464170 w 12188896"/>
              <a:gd name="connsiteY3403" fmla="*/ 2250042 h 5852096"/>
              <a:gd name="connsiteX3404" fmla="*/ 5462270 w 12188896"/>
              <a:gd name="connsiteY3404" fmla="*/ 2246558 h 5852096"/>
              <a:gd name="connsiteX3405" fmla="*/ 5332813 w 12188896"/>
              <a:gd name="connsiteY3405" fmla="*/ 2014055 h 5852096"/>
              <a:gd name="connsiteX3406" fmla="*/ 5294558 w 12188896"/>
              <a:gd name="connsiteY3406" fmla="*/ 1947300 h 5852096"/>
              <a:gd name="connsiteX3407" fmla="*/ 5293862 w 12188896"/>
              <a:gd name="connsiteY3407" fmla="*/ 1946097 h 5852096"/>
              <a:gd name="connsiteX3408" fmla="*/ 4880474 w 12188896"/>
              <a:gd name="connsiteY3408" fmla="*/ 1357144 h 5852096"/>
              <a:gd name="connsiteX3409" fmla="*/ 4931332 w 12188896"/>
              <a:gd name="connsiteY3409" fmla="*/ 1305019 h 5852096"/>
              <a:gd name="connsiteX3410" fmla="*/ 5428512 w 12188896"/>
              <a:gd name="connsiteY3410" fmla="*/ 1987518 h 5852096"/>
              <a:gd name="connsiteX3411" fmla="*/ 4861980 w 12188896"/>
              <a:gd name="connsiteY3411" fmla="*/ 1357334 h 5852096"/>
              <a:gd name="connsiteX3412" fmla="*/ 4810552 w 12188896"/>
              <a:gd name="connsiteY3412" fmla="*/ 1415919 h 5852096"/>
              <a:gd name="connsiteX3413" fmla="*/ 4703136 w 12188896"/>
              <a:gd name="connsiteY3413" fmla="*/ 1302802 h 5852096"/>
              <a:gd name="connsiteX3414" fmla="*/ 4757034 w 12188896"/>
              <a:gd name="connsiteY3414" fmla="*/ 1257898 h 5852096"/>
              <a:gd name="connsiteX3415" fmla="*/ 4861980 w 12188896"/>
              <a:gd name="connsiteY3415" fmla="*/ 1357397 h 5852096"/>
              <a:gd name="connsiteX3416" fmla="*/ 4563672 w 12188896"/>
              <a:gd name="connsiteY3416" fmla="*/ 1198299 h 5852096"/>
              <a:gd name="connsiteX3417" fmla="*/ 4579189 w 12188896"/>
              <a:gd name="connsiteY3417" fmla="*/ 1210776 h 5852096"/>
              <a:gd name="connsiteX3418" fmla="*/ 4523454 w 12188896"/>
              <a:gd name="connsiteY3418" fmla="*/ 1249664 h 5852096"/>
              <a:gd name="connsiteX3419" fmla="*/ 4442005 w 12188896"/>
              <a:gd name="connsiteY3419" fmla="*/ 1181262 h 5852096"/>
              <a:gd name="connsiteX3420" fmla="*/ 4498310 w 12188896"/>
              <a:gd name="connsiteY3420" fmla="*/ 1152002 h 5852096"/>
              <a:gd name="connsiteX3421" fmla="*/ 4563672 w 12188896"/>
              <a:gd name="connsiteY3421" fmla="*/ 1198299 h 5852096"/>
              <a:gd name="connsiteX3422" fmla="*/ 4417494 w 12188896"/>
              <a:gd name="connsiteY3422" fmla="*/ 1179489 h 5852096"/>
              <a:gd name="connsiteX3423" fmla="*/ 4366573 w 12188896"/>
              <a:gd name="connsiteY3423" fmla="*/ 1209383 h 5852096"/>
              <a:gd name="connsiteX3424" fmla="*/ 4359796 w 12188896"/>
              <a:gd name="connsiteY3424" fmla="*/ 1213563 h 5852096"/>
              <a:gd name="connsiteX3425" fmla="*/ 4300514 w 12188896"/>
              <a:gd name="connsiteY3425" fmla="*/ 1165809 h 5852096"/>
              <a:gd name="connsiteX3426" fmla="*/ 4284491 w 12188896"/>
              <a:gd name="connsiteY3426" fmla="*/ 1153902 h 5852096"/>
              <a:gd name="connsiteX3427" fmla="*/ 4340986 w 12188896"/>
              <a:gd name="connsiteY3427" fmla="*/ 1128821 h 5852096"/>
              <a:gd name="connsiteX3428" fmla="*/ 4417494 w 12188896"/>
              <a:gd name="connsiteY3428" fmla="*/ 1179489 h 5852096"/>
              <a:gd name="connsiteX3429" fmla="*/ 4027603 w 12188896"/>
              <a:gd name="connsiteY3429" fmla="*/ 1086703 h 5852096"/>
              <a:gd name="connsiteX3430" fmla="*/ 3972502 w 12188896"/>
              <a:gd name="connsiteY3430" fmla="*/ 1105577 h 5852096"/>
              <a:gd name="connsiteX3431" fmla="*/ 3916957 w 12188896"/>
              <a:gd name="connsiteY3431" fmla="*/ 1074163 h 5852096"/>
              <a:gd name="connsiteX3432" fmla="*/ 3969905 w 12188896"/>
              <a:gd name="connsiteY3432" fmla="*/ 1060736 h 5852096"/>
              <a:gd name="connsiteX3433" fmla="*/ 4027603 w 12188896"/>
              <a:gd name="connsiteY3433" fmla="*/ 1086703 h 5852096"/>
              <a:gd name="connsiteX3434" fmla="*/ 4006513 w 12188896"/>
              <a:gd name="connsiteY3434" fmla="*/ 1516558 h 5852096"/>
              <a:gd name="connsiteX3435" fmla="*/ 4071368 w 12188896"/>
              <a:gd name="connsiteY3435" fmla="*/ 1453793 h 5852096"/>
              <a:gd name="connsiteX3436" fmla="*/ 4167574 w 12188896"/>
              <a:gd name="connsiteY3436" fmla="*/ 1590154 h 5852096"/>
              <a:gd name="connsiteX3437" fmla="*/ 4105886 w 12188896"/>
              <a:gd name="connsiteY3437" fmla="*/ 1667106 h 5852096"/>
              <a:gd name="connsiteX3438" fmla="*/ 4006577 w 12188896"/>
              <a:gd name="connsiteY3438" fmla="*/ 1516495 h 5852096"/>
              <a:gd name="connsiteX3439" fmla="*/ 4408881 w 12188896"/>
              <a:gd name="connsiteY3439" fmla="*/ 1941726 h 5852096"/>
              <a:gd name="connsiteX3440" fmla="*/ 4305074 w 12188896"/>
              <a:gd name="connsiteY3440" fmla="*/ 1781109 h 5852096"/>
              <a:gd name="connsiteX3441" fmla="*/ 4362456 w 12188896"/>
              <a:gd name="connsiteY3441" fmla="*/ 1694340 h 5852096"/>
              <a:gd name="connsiteX3442" fmla="*/ 4417938 w 12188896"/>
              <a:gd name="connsiteY3442" fmla="*/ 1783452 h 5852096"/>
              <a:gd name="connsiteX3443" fmla="*/ 4418191 w 12188896"/>
              <a:gd name="connsiteY3443" fmla="*/ 1783896 h 5852096"/>
              <a:gd name="connsiteX3444" fmla="*/ 4492990 w 12188896"/>
              <a:gd name="connsiteY3444" fmla="*/ 1903345 h 5852096"/>
              <a:gd name="connsiteX3445" fmla="*/ 4444538 w 12188896"/>
              <a:gd name="connsiteY3445" fmla="*/ 1992965 h 5852096"/>
              <a:gd name="connsiteX3446" fmla="*/ 4408944 w 12188896"/>
              <a:gd name="connsiteY3446" fmla="*/ 1941726 h 5852096"/>
              <a:gd name="connsiteX3447" fmla="*/ 4540871 w 12188896"/>
              <a:gd name="connsiteY3447" fmla="*/ 1952050 h 5852096"/>
              <a:gd name="connsiteX3448" fmla="*/ 4508633 w 12188896"/>
              <a:gd name="connsiteY3448" fmla="*/ 1902649 h 5852096"/>
              <a:gd name="connsiteX3449" fmla="*/ 4519717 w 12188896"/>
              <a:gd name="connsiteY3449" fmla="*/ 1881685 h 5852096"/>
              <a:gd name="connsiteX3450" fmla="*/ 4560061 w 12188896"/>
              <a:gd name="connsiteY3450" fmla="*/ 1807520 h 5852096"/>
              <a:gd name="connsiteX3451" fmla="*/ 4560948 w 12188896"/>
              <a:gd name="connsiteY3451" fmla="*/ 1808976 h 5852096"/>
              <a:gd name="connsiteX3452" fmla="*/ 4661524 w 12188896"/>
              <a:gd name="connsiteY3452" fmla="*/ 1969847 h 5852096"/>
              <a:gd name="connsiteX3453" fmla="*/ 5045525 w 12188896"/>
              <a:gd name="connsiteY3453" fmla="*/ 2460757 h 5852096"/>
              <a:gd name="connsiteX3454" fmla="*/ 4974400 w 12188896"/>
              <a:gd name="connsiteY3454" fmla="*/ 2463101 h 5852096"/>
              <a:gd name="connsiteX3455" fmla="*/ 4540871 w 12188896"/>
              <a:gd name="connsiteY3455" fmla="*/ 1952177 h 5852096"/>
              <a:gd name="connsiteX3456" fmla="*/ 5078396 w 12188896"/>
              <a:gd name="connsiteY3456" fmla="*/ 2473424 h 5852096"/>
              <a:gd name="connsiteX3457" fmla="*/ 5150408 w 12188896"/>
              <a:gd name="connsiteY3457" fmla="*/ 2468231 h 5852096"/>
              <a:gd name="connsiteX3458" fmla="*/ 5188599 w 12188896"/>
              <a:gd name="connsiteY3458" fmla="*/ 2508512 h 5852096"/>
              <a:gd name="connsiteX3459" fmla="*/ 5118170 w 12188896"/>
              <a:gd name="connsiteY3459" fmla="*/ 2509589 h 5852096"/>
              <a:gd name="connsiteX3460" fmla="*/ 5078396 w 12188896"/>
              <a:gd name="connsiteY3460" fmla="*/ 2473424 h 5852096"/>
              <a:gd name="connsiteX3461" fmla="*/ 10012957 w 12188896"/>
              <a:gd name="connsiteY3461" fmla="*/ 3770907 h 5852096"/>
              <a:gd name="connsiteX3462" fmla="*/ 9940945 w 12188896"/>
              <a:gd name="connsiteY3462" fmla="*/ 3811568 h 5852096"/>
              <a:gd name="connsiteX3463" fmla="*/ 9874697 w 12188896"/>
              <a:gd name="connsiteY3463" fmla="*/ 3745826 h 5852096"/>
              <a:gd name="connsiteX3464" fmla="*/ 9944619 w 12188896"/>
              <a:gd name="connsiteY3464" fmla="*/ 3715932 h 5852096"/>
              <a:gd name="connsiteX3465" fmla="*/ 10012894 w 12188896"/>
              <a:gd name="connsiteY3465" fmla="*/ 3770907 h 5852096"/>
              <a:gd name="connsiteX3466" fmla="*/ 9781847 w 12188896"/>
              <a:gd name="connsiteY3466" fmla="*/ 3660007 h 5852096"/>
              <a:gd name="connsiteX3467" fmla="*/ 9712622 w 12188896"/>
              <a:gd name="connsiteY3467" fmla="*/ 3671091 h 5852096"/>
              <a:gd name="connsiteX3468" fmla="*/ 9657647 w 12188896"/>
              <a:gd name="connsiteY3468" fmla="*/ 3599079 h 5852096"/>
              <a:gd name="connsiteX3469" fmla="*/ 9724212 w 12188896"/>
              <a:gd name="connsiteY3469" fmla="*/ 3594898 h 5852096"/>
              <a:gd name="connsiteX3470" fmla="*/ 9781847 w 12188896"/>
              <a:gd name="connsiteY3470" fmla="*/ 3660007 h 5852096"/>
              <a:gd name="connsiteX3471" fmla="*/ 9647324 w 12188896"/>
              <a:gd name="connsiteY3471" fmla="*/ 3585715 h 5852096"/>
              <a:gd name="connsiteX3472" fmla="*/ 9593236 w 12188896"/>
              <a:gd name="connsiteY3472" fmla="*/ 3517376 h 5852096"/>
              <a:gd name="connsiteX3473" fmla="*/ 9656064 w 12188896"/>
              <a:gd name="connsiteY3473" fmla="*/ 3520543 h 5852096"/>
              <a:gd name="connsiteX3474" fmla="*/ 9712939 w 12188896"/>
              <a:gd name="connsiteY3474" fmla="*/ 3582295 h 5852096"/>
              <a:gd name="connsiteX3475" fmla="*/ 9647324 w 12188896"/>
              <a:gd name="connsiteY3475" fmla="*/ 3585715 h 5852096"/>
              <a:gd name="connsiteX3476" fmla="*/ 6779765 w 12188896"/>
              <a:gd name="connsiteY3476" fmla="*/ 2744815 h 5852096"/>
              <a:gd name="connsiteX3477" fmla="*/ 6684383 w 12188896"/>
              <a:gd name="connsiteY3477" fmla="*/ 2768122 h 5852096"/>
              <a:gd name="connsiteX3478" fmla="*/ 6677036 w 12188896"/>
              <a:gd name="connsiteY3478" fmla="*/ 2721698 h 5852096"/>
              <a:gd name="connsiteX3479" fmla="*/ 6667346 w 12188896"/>
              <a:gd name="connsiteY3479" fmla="*/ 2660643 h 5852096"/>
              <a:gd name="connsiteX3480" fmla="*/ 6765895 w 12188896"/>
              <a:gd name="connsiteY3480" fmla="*/ 2630812 h 5852096"/>
              <a:gd name="connsiteX3481" fmla="*/ 6779829 w 12188896"/>
              <a:gd name="connsiteY3481" fmla="*/ 2744815 h 5852096"/>
              <a:gd name="connsiteX3482" fmla="*/ 6420972 w 12188896"/>
              <a:gd name="connsiteY3482" fmla="*/ 2638729 h 5852096"/>
              <a:gd name="connsiteX3483" fmla="*/ 6421859 w 12188896"/>
              <a:gd name="connsiteY3483" fmla="*/ 2642529 h 5852096"/>
              <a:gd name="connsiteX3484" fmla="*/ 6436363 w 12188896"/>
              <a:gd name="connsiteY3484" fmla="*/ 2702254 h 5852096"/>
              <a:gd name="connsiteX3485" fmla="*/ 6345857 w 12188896"/>
              <a:gd name="connsiteY3485" fmla="*/ 2718468 h 5852096"/>
              <a:gd name="connsiteX3486" fmla="*/ 6317610 w 12188896"/>
              <a:gd name="connsiteY3486" fmla="*/ 2621565 h 5852096"/>
              <a:gd name="connsiteX3487" fmla="*/ 6411472 w 12188896"/>
              <a:gd name="connsiteY3487" fmla="*/ 2599778 h 5852096"/>
              <a:gd name="connsiteX3488" fmla="*/ 6420909 w 12188896"/>
              <a:gd name="connsiteY3488" fmla="*/ 2638792 h 5852096"/>
              <a:gd name="connsiteX3489" fmla="*/ 6294936 w 12188896"/>
              <a:gd name="connsiteY3489" fmla="*/ 2591418 h 5852096"/>
              <a:gd name="connsiteX3490" fmla="*/ 6296962 w 12188896"/>
              <a:gd name="connsiteY3490" fmla="*/ 2598575 h 5852096"/>
              <a:gd name="connsiteX3491" fmla="*/ 6300003 w 12188896"/>
              <a:gd name="connsiteY3491" fmla="*/ 2609215 h 5852096"/>
              <a:gd name="connsiteX3492" fmla="*/ 6300509 w 12188896"/>
              <a:gd name="connsiteY3492" fmla="*/ 2611052 h 5852096"/>
              <a:gd name="connsiteX3493" fmla="*/ 6208737 w 12188896"/>
              <a:gd name="connsiteY3493" fmla="*/ 2629102 h 5852096"/>
              <a:gd name="connsiteX3494" fmla="*/ 6182643 w 12188896"/>
              <a:gd name="connsiteY3494" fmla="*/ 2550756 h 5852096"/>
              <a:gd name="connsiteX3495" fmla="*/ 6276252 w 12188896"/>
              <a:gd name="connsiteY3495" fmla="*/ 2526689 h 5852096"/>
              <a:gd name="connsiteX3496" fmla="*/ 6294872 w 12188896"/>
              <a:gd name="connsiteY3496" fmla="*/ 2591418 h 5852096"/>
              <a:gd name="connsiteX3497" fmla="*/ 6164909 w 12188896"/>
              <a:gd name="connsiteY3497" fmla="*/ 2540116 h 5852096"/>
              <a:gd name="connsiteX3498" fmla="*/ 6165099 w 12188896"/>
              <a:gd name="connsiteY3498" fmla="*/ 2540623 h 5852096"/>
              <a:gd name="connsiteX3499" fmla="*/ 6073390 w 12188896"/>
              <a:gd name="connsiteY3499" fmla="*/ 2560764 h 5852096"/>
              <a:gd name="connsiteX3500" fmla="*/ 6054452 w 12188896"/>
              <a:gd name="connsiteY3500" fmla="*/ 2510729 h 5852096"/>
              <a:gd name="connsiteX3501" fmla="*/ 6046219 w 12188896"/>
              <a:gd name="connsiteY3501" fmla="*/ 2488942 h 5852096"/>
              <a:gd name="connsiteX3502" fmla="*/ 6042292 w 12188896"/>
              <a:gd name="connsiteY3502" fmla="*/ 2478428 h 5852096"/>
              <a:gd name="connsiteX3503" fmla="*/ 6135648 w 12188896"/>
              <a:gd name="connsiteY3503" fmla="*/ 2452651 h 5852096"/>
              <a:gd name="connsiteX3504" fmla="*/ 6164972 w 12188896"/>
              <a:gd name="connsiteY3504" fmla="*/ 2540180 h 5852096"/>
              <a:gd name="connsiteX3505" fmla="*/ 6024115 w 12188896"/>
              <a:gd name="connsiteY3505" fmla="*/ 2468548 h 5852096"/>
              <a:gd name="connsiteX3506" fmla="*/ 5932469 w 12188896"/>
              <a:gd name="connsiteY3506" fmla="*/ 2490525 h 5852096"/>
              <a:gd name="connsiteX3507" fmla="*/ 5912582 w 12188896"/>
              <a:gd name="connsiteY3507" fmla="*/ 2443404 h 5852096"/>
              <a:gd name="connsiteX3508" fmla="*/ 5899218 w 12188896"/>
              <a:gd name="connsiteY3508" fmla="*/ 2411799 h 5852096"/>
              <a:gd name="connsiteX3509" fmla="*/ 5992004 w 12188896"/>
              <a:gd name="connsiteY3509" fmla="*/ 2384502 h 5852096"/>
              <a:gd name="connsiteX3510" fmla="*/ 6024115 w 12188896"/>
              <a:gd name="connsiteY3510" fmla="*/ 2468548 h 5852096"/>
              <a:gd name="connsiteX3511" fmla="*/ 5880851 w 12188896"/>
              <a:gd name="connsiteY3511" fmla="*/ 2403122 h 5852096"/>
              <a:gd name="connsiteX3512" fmla="*/ 5789522 w 12188896"/>
              <a:gd name="connsiteY3512" fmla="*/ 2426556 h 5852096"/>
              <a:gd name="connsiteX3513" fmla="*/ 5771978 w 12188896"/>
              <a:gd name="connsiteY3513" fmla="*/ 2388935 h 5852096"/>
              <a:gd name="connsiteX3514" fmla="*/ 5769888 w 12188896"/>
              <a:gd name="connsiteY3514" fmla="*/ 2384439 h 5852096"/>
              <a:gd name="connsiteX3515" fmla="*/ 5754244 w 12188896"/>
              <a:gd name="connsiteY3515" fmla="*/ 2350871 h 5852096"/>
              <a:gd name="connsiteX3516" fmla="*/ 5789205 w 12188896"/>
              <a:gd name="connsiteY3516" fmla="*/ 2340294 h 5852096"/>
              <a:gd name="connsiteX3517" fmla="*/ 5846207 w 12188896"/>
              <a:gd name="connsiteY3517" fmla="*/ 2322180 h 5852096"/>
              <a:gd name="connsiteX3518" fmla="*/ 5880915 w 12188896"/>
              <a:gd name="connsiteY3518" fmla="*/ 2403122 h 5852096"/>
              <a:gd name="connsiteX3519" fmla="*/ 5576146 w 12188896"/>
              <a:gd name="connsiteY3519" fmla="*/ 2025012 h 5852096"/>
              <a:gd name="connsiteX3520" fmla="*/ 5584950 w 12188896"/>
              <a:gd name="connsiteY3520" fmla="*/ 2041099 h 5852096"/>
              <a:gd name="connsiteX3521" fmla="*/ 5735181 w 12188896"/>
              <a:gd name="connsiteY3521" fmla="*/ 2342068 h 5852096"/>
              <a:gd name="connsiteX3522" fmla="*/ 5644485 w 12188896"/>
              <a:gd name="connsiteY3522" fmla="*/ 2367022 h 5852096"/>
              <a:gd name="connsiteX3523" fmla="*/ 5626181 w 12188896"/>
              <a:gd name="connsiteY3523" fmla="*/ 2331047 h 5852096"/>
              <a:gd name="connsiteX3524" fmla="*/ 5619657 w 12188896"/>
              <a:gd name="connsiteY3524" fmla="*/ 2318190 h 5852096"/>
              <a:gd name="connsiteX3525" fmla="*/ 5464803 w 12188896"/>
              <a:gd name="connsiteY3525" fmla="*/ 2024315 h 5852096"/>
              <a:gd name="connsiteX3526" fmla="*/ 5446689 w 12188896"/>
              <a:gd name="connsiteY3526" fmla="*/ 1992014 h 5852096"/>
              <a:gd name="connsiteX3527" fmla="*/ 5440355 w 12188896"/>
              <a:gd name="connsiteY3527" fmla="*/ 1980741 h 5852096"/>
              <a:gd name="connsiteX3528" fmla="*/ 4941085 w 12188896"/>
              <a:gd name="connsiteY3528" fmla="*/ 1295582 h 5852096"/>
              <a:gd name="connsiteX3529" fmla="*/ 4991817 w 12188896"/>
              <a:gd name="connsiteY3529" fmla="*/ 1249221 h 5852096"/>
              <a:gd name="connsiteX3530" fmla="*/ 5576019 w 12188896"/>
              <a:gd name="connsiteY3530" fmla="*/ 2025012 h 5852096"/>
              <a:gd name="connsiteX3531" fmla="*/ 4329015 w 12188896"/>
              <a:gd name="connsiteY3531" fmla="*/ 1122044 h 5852096"/>
              <a:gd name="connsiteX3532" fmla="*/ 4274357 w 12188896"/>
              <a:gd name="connsiteY3532" fmla="*/ 1146618 h 5852096"/>
              <a:gd name="connsiteX3533" fmla="*/ 4210262 w 12188896"/>
              <a:gd name="connsiteY3533" fmla="*/ 1106274 h 5852096"/>
              <a:gd name="connsiteX3534" fmla="*/ 4262640 w 12188896"/>
              <a:gd name="connsiteY3534" fmla="*/ 1088856 h 5852096"/>
              <a:gd name="connsiteX3535" fmla="*/ 4329015 w 12188896"/>
              <a:gd name="connsiteY3535" fmla="*/ 1122044 h 5852096"/>
              <a:gd name="connsiteX3536" fmla="*/ 3881426 w 12188896"/>
              <a:gd name="connsiteY3536" fmla="*/ 1071629 h 5852096"/>
              <a:gd name="connsiteX3537" fmla="*/ 3825881 w 12188896"/>
              <a:gd name="connsiteY3537" fmla="*/ 1088540 h 5852096"/>
              <a:gd name="connsiteX3538" fmla="*/ 3774580 w 12188896"/>
              <a:gd name="connsiteY3538" fmla="*/ 1060419 h 5852096"/>
              <a:gd name="connsiteX3539" fmla="*/ 3828161 w 12188896"/>
              <a:gd name="connsiteY3539" fmla="*/ 1048385 h 5852096"/>
              <a:gd name="connsiteX3540" fmla="*/ 3881426 w 12188896"/>
              <a:gd name="connsiteY3540" fmla="*/ 1071629 h 5852096"/>
              <a:gd name="connsiteX3541" fmla="*/ 3737845 w 12188896"/>
              <a:gd name="connsiteY3541" fmla="*/ 1057759 h 5852096"/>
              <a:gd name="connsiteX3542" fmla="*/ 3681351 w 12188896"/>
              <a:gd name="connsiteY3542" fmla="*/ 1073149 h 5852096"/>
              <a:gd name="connsiteX3543" fmla="*/ 3633913 w 12188896"/>
              <a:gd name="connsiteY3543" fmla="*/ 1047942 h 5852096"/>
              <a:gd name="connsiteX3544" fmla="*/ 3688888 w 12188896"/>
              <a:gd name="connsiteY3544" fmla="*/ 1036922 h 5852096"/>
              <a:gd name="connsiteX3545" fmla="*/ 3737845 w 12188896"/>
              <a:gd name="connsiteY3545" fmla="*/ 1057822 h 5852096"/>
              <a:gd name="connsiteX3546" fmla="*/ 3595785 w 12188896"/>
              <a:gd name="connsiteY3546" fmla="*/ 1044839 h 5852096"/>
              <a:gd name="connsiteX3547" fmla="*/ 3538340 w 12188896"/>
              <a:gd name="connsiteY3547" fmla="*/ 1059026 h 5852096"/>
              <a:gd name="connsiteX3548" fmla="*/ 3494512 w 12188896"/>
              <a:gd name="connsiteY3548" fmla="*/ 1036352 h 5852096"/>
              <a:gd name="connsiteX3549" fmla="*/ 3551134 w 12188896"/>
              <a:gd name="connsiteY3549" fmla="*/ 1026091 h 5852096"/>
              <a:gd name="connsiteX3550" fmla="*/ 3595848 w 12188896"/>
              <a:gd name="connsiteY3550" fmla="*/ 1044839 h 5852096"/>
              <a:gd name="connsiteX3551" fmla="*/ 3817711 w 12188896"/>
              <a:gd name="connsiteY3551" fmla="*/ 1300776 h 5852096"/>
              <a:gd name="connsiteX3552" fmla="*/ 3893713 w 12188896"/>
              <a:gd name="connsiteY3552" fmla="*/ 1388178 h 5852096"/>
              <a:gd name="connsiteX3553" fmla="*/ 3827212 w 12188896"/>
              <a:gd name="connsiteY3553" fmla="*/ 1443596 h 5852096"/>
              <a:gd name="connsiteX3554" fmla="*/ 3750449 w 12188896"/>
              <a:gd name="connsiteY3554" fmla="*/ 1345617 h 5852096"/>
              <a:gd name="connsiteX3555" fmla="*/ 3817711 w 12188896"/>
              <a:gd name="connsiteY3555" fmla="*/ 1300839 h 5852096"/>
              <a:gd name="connsiteX3556" fmla="*/ 3900997 w 12188896"/>
              <a:gd name="connsiteY3556" fmla="*/ 1397108 h 5852096"/>
              <a:gd name="connsiteX3557" fmla="*/ 3988906 w 12188896"/>
              <a:gd name="connsiteY3557" fmla="*/ 1515038 h 5852096"/>
              <a:gd name="connsiteX3558" fmla="*/ 3923987 w 12188896"/>
              <a:gd name="connsiteY3558" fmla="*/ 1583440 h 5852096"/>
              <a:gd name="connsiteX3559" fmla="*/ 3834242 w 12188896"/>
              <a:gd name="connsiteY3559" fmla="*/ 1453033 h 5852096"/>
              <a:gd name="connsiteX3560" fmla="*/ 3900997 w 12188896"/>
              <a:gd name="connsiteY3560" fmla="*/ 1397108 h 5852096"/>
              <a:gd name="connsiteX3561" fmla="*/ 4144963 w 12188896"/>
              <a:gd name="connsiteY3561" fmla="*/ 1729111 h 5852096"/>
              <a:gd name="connsiteX3562" fmla="*/ 4144520 w 12188896"/>
              <a:gd name="connsiteY3562" fmla="*/ 1728414 h 5852096"/>
              <a:gd name="connsiteX3563" fmla="*/ 4113613 w 12188896"/>
              <a:gd name="connsiteY3563" fmla="*/ 1679519 h 5852096"/>
              <a:gd name="connsiteX3564" fmla="*/ 4175491 w 12188896"/>
              <a:gd name="connsiteY3564" fmla="*/ 1602251 h 5852096"/>
              <a:gd name="connsiteX3565" fmla="*/ 4275434 w 12188896"/>
              <a:gd name="connsiteY3565" fmla="*/ 1759321 h 5852096"/>
              <a:gd name="connsiteX3566" fmla="*/ 4278031 w 12188896"/>
              <a:gd name="connsiteY3566" fmla="*/ 1763438 h 5852096"/>
              <a:gd name="connsiteX3567" fmla="*/ 4289051 w 12188896"/>
              <a:gd name="connsiteY3567" fmla="*/ 1781109 h 5852096"/>
              <a:gd name="connsiteX3568" fmla="*/ 4235153 w 12188896"/>
              <a:gd name="connsiteY3568" fmla="*/ 1869904 h 5852096"/>
              <a:gd name="connsiteX3569" fmla="*/ 4144963 w 12188896"/>
              <a:gd name="connsiteY3569" fmla="*/ 1729174 h 5852096"/>
              <a:gd name="connsiteX3570" fmla="*/ 10543768 w 12188896"/>
              <a:gd name="connsiteY3570" fmla="*/ 3501796 h 5852096"/>
              <a:gd name="connsiteX3571" fmla="*/ 10480433 w 12188896"/>
              <a:gd name="connsiteY3571" fmla="*/ 3508003 h 5852096"/>
              <a:gd name="connsiteX3572" fmla="*/ 10540665 w 12188896"/>
              <a:gd name="connsiteY3572" fmla="*/ 3428074 h 5852096"/>
              <a:gd name="connsiteX3573" fmla="*/ 10601466 w 12188896"/>
              <a:gd name="connsiteY3573" fmla="*/ 3412177 h 5852096"/>
              <a:gd name="connsiteX3574" fmla="*/ 10543768 w 12188896"/>
              <a:gd name="connsiteY3574" fmla="*/ 3501796 h 5852096"/>
              <a:gd name="connsiteX3575" fmla="*/ 10387268 w 12188896"/>
              <a:gd name="connsiteY3575" fmla="*/ 3526180 h 5852096"/>
              <a:gd name="connsiteX3576" fmla="*/ 10451363 w 12188896"/>
              <a:gd name="connsiteY3576" fmla="*/ 3523583 h 5852096"/>
              <a:gd name="connsiteX3577" fmla="*/ 10396641 w 12188896"/>
              <a:gd name="connsiteY3577" fmla="*/ 3599648 h 5852096"/>
              <a:gd name="connsiteX3578" fmla="*/ 10330582 w 12188896"/>
              <a:gd name="connsiteY3578" fmla="*/ 3592111 h 5852096"/>
              <a:gd name="connsiteX3579" fmla="*/ 10387268 w 12188896"/>
              <a:gd name="connsiteY3579" fmla="*/ 3526180 h 5852096"/>
              <a:gd name="connsiteX3580" fmla="*/ 10387837 w 12188896"/>
              <a:gd name="connsiteY3580" fmla="*/ 3612442 h 5852096"/>
              <a:gd name="connsiteX3581" fmla="*/ 10356993 w 12188896"/>
              <a:gd name="connsiteY3581" fmla="*/ 3657980 h 5852096"/>
              <a:gd name="connsiteX3582" fmla="*/ 10356170 w 12188896"/>
              <a:gd name="connsiteY3582" fmla="*/ 3659184 h 5852096"/>
              <a:gd name="connsiteX3583" fmla="*/ 10334003 w 12188896"/>
              <a:gd name="connsiteY3583" fmla="*/ 3691991 h 5852096"/>
              <a:gd name="connsiteX3584" fmla="*/ 10264524 w 12188896"/>
              <a:gd name="connsiteY3584" fmla="*/ 3673497 h 5852096"/>
              <a:gd name="connsiteX3585" fmla="*/ 10289541 w 12188896"/>
              <a:gd name="connsiteY3585" fmla="*/ 3642653 h 5852096"/>
              <a:gd name="connsiteX3586" fmla="*/ 10292835 w 12188896"/>
              <a:gd name="connsiteY3586" fmla="*/ 3638600 h 5852096"/>
              <a:gd name="connsiteX3587" fmla="*/ 10320576 w 12188896"/>
              <a:gd name="connsiteY3587" fmla="*/ 3604399 h 5852096"/>
              <a:gd name="connsiteX3588" fmla="*/ 10387901 w 12188896"/>
              <a:gd name="connsiteY3588" fmla="*/ 3612442 h 5852096"/>
              <a:gd name="connsiteX3589" fmla="*/ 10241280 w 12188896"/>
              <a:gd name="connsiteY3589" fmla="*/ 3680464 h 5852096"/>
              <a:gd name="connsiteX3590" fmla="*/ 10183835 w 12188896"/>
              <a:gd name="connsiteY3590" fmla="*/ 3746902 h 5852096"/>
              <a:gd name="connsiteX3591" fmla="*/ 10113026 w 12188896"/>
              <a:gd name="connsiteY3591" fmla="*/ 3711245 h 5852096"/>
              <a:gd name="connsiteX3592" fmla="*/ 10172245 w 12188896"/>
              <a:gd name="connsiteY3592" fmla="*/ 3656144 h 5852096"/>
              <a:gd name="connsiteX3593" fmla="*/ 10241280 w 12188896"/>
              <a:gd name="connsiteY3593" fmla="*/ 3680464 h 5852096"/>
              <a:gd name="connsiteX3594" fmla="*/ 9899271 w 12188896"/>
              <a:gd name="connsiteY3594" fmla="*/ 3673814 h 5852096"/>
              <a:gd name="connsiteX3595" fmla="*/ 9933662 w 12188896"/>
              <a:gd name="connsiteY3595" fmla="*/ 3706178 h 5852096"/>
              <a:gd name="connsiteX3596" fmla="*/ 9864753 w 12188896"/>
              <a:gd name="connsiteY3596" fmla="*/ 3734995 h 5852096"/>
              <a:gd name="connsiteX3597" fmla="*/ 9838659 w 12188896"/>
              <a:gd name="connsiteY3597" fmla="*/ 3705292 h 5852096"/>
              <a:gd name="connsiteX3598" fmla="*/ 9806992 w 12188896"/>
              <a:gd name="connsiteY3598" fmla="*/ 3668240 h 5852096"/>
              <a:gd name="connsiteX3599" fmla="*/ 9873430 w 12188896"/>
              <a:gd name="connsiteY3599" fmla="*/ 3648543 h 5852096"/>
              <a:gd name="connsiteX3600" fmla="*/ 9899271 w 12188896"/>
              <a:gd name="connsiteY3600" fmla="*/ 3673814 h 5852096"/>
              <a:gd name="connsiteX3601" fmla="*/ 6543019 w 12188896"/>
              <a:gd name="connsiteY3601" fmla="*/ 2679073 h 5852096"/>
              <a:gd name="connsiteX3602" fmla="*/ 6449663 w 12188896"/>
              <a:gd name="connsiteY3602" fmla="*/ 2699594 h 5852096"/>
              <a:gd name="connsiteX3603" fmla="*/ 6437693 w 12188896"/>
              <a:gd name="connsiteY3603" fmla="*/ 2650256 h 5852096"/>
              <a:gd name="connsiteX3604" fmla="*/ 6432246 w 12188896"/>
              <a:gd name="connsiteY3604" fmla="*/ 2627645 h 5852096"/>
              <a:gd name="connsiteX3605" fmla="*/ 6424709 w 12188896"/>
              <a:gd name="connsiteY3605" fmla="*/ 2596421 h 5852096"/>
              <a:gd name="connsiteX3606" fmla="*/ 6452387 w 12188896"/>
              <a:gd name="connsiteY3606" fmla="*/ 2589327 h 5852096"/>
              <a:gd name="connsiteX3607" fmla="*/ 6521105 w 12188896"/>
              <a:gd name="connsiteY3607" fmla="*/ 2570580 h 5852096"/>
              <a:gd name="connsiteX3608" fmla="*/ 6543082 w 12188896"/>
              <a:gd name="connsiteY3608" fmla="*/ 2679010 h 5852096"/>
              <a:gd name="connsiteX3609" fmla="*/ 4645120 w 12188896"/>
              <a:gd name="connsiteY3609" fmla="*/ 1169482 h 5852096"/>
              <a:gd name="connsiteX3610" fmla="*/ 4601673 w 12188896"/>
              <a:gd name="connsiteY3610" fmla="*/ 1196083 h 5852096"/>
              <a:gd name="connsiteX3611" fmla="*/ 4590969 w 12188896"/>
              <a:gd name="connsiteY3611" fmla="*/ 1202986 h 5852096"/>
              <a:gd name="connsiteX3612" fmla="*/ 4572032 w 12188896"/>
              <a:gd name="connsiteY3612" fmla="*/ 1187723 h 5852096"/>
              <a:gd name="connsiteX3613" fmla="*/ 4512560 w 12188896"/>
              <a:gd name="connsiteY3613" fmla="*/ 1145098 h 5852096"/>
              <a:gd name="connsiteX3614" fmla="*/ 4563418 w 12188896"/>
              <a:gd name="connsiteY3614" fmla="*/ 1122044 h 5852096"/>
              <a:gd name="connsiteX3615" fmla="*/ 4645120 w 12188896"/>
              <a:gd name="connsiteY3615" fmla="*/ 1169482 h 5852096"/>
              <a:gd name="connsiteX3616" fmla="*/ 4484946 w 12188896"/>
              <a:gd name="connsiteY3616" fmla="*/ 1143768 h 5852096"/>
              <a:gd name="connsiteX3617" fmla="*/ 4430415 w 12188896"/>
              <a:gd name="connsiteY3617" fmla="*/ 1172269 h 5852096"/>
              <a:gd name="connsiteX3618" fmla="*/ 4356693 w 12188896"/>
              <a:gd name="connsiteY3618" fmla="*/ 1122361 h 5852096"/>
              <a:gd name="connsiteX3619" fmla="*/ 4407677 w 12188896"/>
              <a:gd name="connsiteY3619" fmla="*/ 1102727 h 5852096"/>
              <a:gd name="connsiteX3620" fmla="*/ 4484883 w 12188896"/>
              <a:gd name="connsiteY3620" fmla="*/ 1143705 h 5852096"/>
              <a:gd name="connsiteX3621" fmla="*/ 4176504 w 12188896"/>
              <a:gd name="connsiteY3621" fmla="*/ 1103360 h 5852096"/>
              <a:gd name="connsiteX3622" fmla="*/ 4121783 w 12188896"/>
              <a:gd name="connsiteY3622" fmla="*/ 1124704 h 5852096"/>
              <a:gd name="connsiteX3623" fmla="*/ 4062058 w 12188896"/>
              <a:gd name="connsiteY3623" fmla="*/ 1089300 h 5852096"/>
              <a:gd name="connsiteX3624" fmla="*/ 4114309 w 12188896"/>
              <a:gd name="connsiteY3624" fmla="*/ 1074226 h 5852096"/>
              <a:gd name="connsiteX3625" fmla="*/ 4176504 w 12188896"/>
              <a:gd name="connsiteY3625" fmla="*/ 1103424 h 5852096"/>
              <a:gd name="connsiteX3626" fmla="*/ 3950525 w 12188896"/>
              <a:gd name="connsiteY3626" fmla="*/ 1053072 h 5852096"/>
              <a:gd name="connsiteX3627" fmla="*/ 3901060 w 12188896"/>
              <a:gd name="connsiteY3627" fmla="*/ 1066119 h 5852096"/>
              <a:gd name="connsiteX3628" fmla="*/ 3851912 w 12188896"/>
              <a:gd name="connsiteY3628" fmla="*/ 1043572 h 5852096"/>
              <a:gd name="connsiteX3629" fmla="*/ 3899097 w 12188896"/>
              <a:gd name="connsiteY3629" fmla="*/ 1034832 h 5852096"/>
              <a:gd name="connsiteX3630" fmla="*/ 3950525 w 12188896"/>
              <a:gd name="connsiteY3630" fmla="*/ 1053072 h 5852096"/>
              <a:gd name="connsiteX3631" fmla="*/ 3808464 w 12188896"/>
              <a:gd name="connsiteY3631" fmla="*/ 1040785 h 5852096"/>
              <a:gd name="connsiteX3632" fmla="*/ 3758556 w 12188896"/>
              <a:gd name="connsiteY3632" fmla="*/ 1052502 h 5852096"/>
              <a:gd name="connsiteX3633" fmla="*/ 3713778 w 12188896"/>
              <a:gd name="connsiteY3633" fmla="*/ 1032425 h 5852096"/>
              <a:gd name="connsiteX3634" fmla="*/ 3761913 w 12188896"/>
              <a:gd name="connsiteY3634" fmla="*/ 1024571 h 5852096"/>
              <a:gd name="connsiteX3635" fmla="*/ 3808464 w 12188896"/>
              <a:gd name="connsiteY3635" fmla="*/ 1040785 h 5852096"/>
              <a:gd name="connsiteX3636" fmla="*/ 3668494 w 12188896"/>
              <a:gd name="connsiteY3636" fmla="*/ 1029132 h 5852096"/>
              <a:gd name="connsiteX3637" fmla="*/ 3654560 w 12188896"/>
              <a:gd name="connsiteY3637" fmla="*/ 1031918 h 5852096"/>
              <a:gd name="connsiteX3638" fmla="*/ 3617319 w 12188896"/>
              <a:gd name="connsiteY3638" fmla="*/ 1039898 h 5852096"/>
              <a:gd name="connsiteX3639" fmla="*/ 3576658 w 12188896"/>
              <a:gd name="connsiteY3639" fmla="*/ 1021911 h 5852096"/>
              <a:gd name="connsiteX3640" fmla="*/ 3626566 w 12188896"/>
              <a:gd name="connsiteY3640" fmla="*/ 1014691 h 5852096"/>
              <a:gd name="connsiteX3641" fmla="*/ 3668494 w 12188896"/>
              <a:gd name="connsiteY3641" fmla="*/ 1029132 h 5852096"/>
              <a:gd name="connsiteX3642" fmla="*/ 4003093 w 12188896"/>
              <a:gd name="connsiteY3642" fmla="*/ 1706310 h 5852096"/>
              <a:gd name="connsiteX3643" fmla="*/ 4002269 w 12188896"/>
              <a:gd name="connsiteY3643" fmla="*/ 1705043 h 5852096"/>
              <a:gd name="connsiteX3644" fmla="*/ 3931714 w 12188896"/>
              <a:gd name="connsiteY3644" fmla="*/ 1595094 h 5852096"/>
              <a:gd name="connsiteX3645" fmla="*/ 3996886 w 12188896"/>
              <a:gd name="connsiteY3645" fmla="*/ 1526375 h 5852096"/>
              <a:gd name="connsiteX3646" fmla="*/ 4097082 w 12188896"/>
              <a:gd name="connsiteY3646" fmla="*/ 1678569 h 5852096"/>
              <a:gd name="connsiteX3647" fmla="*/ 4037294 w 12188896"/>
              <a:gd name="connsiteY3647" fmla="*/ 1759955 h 5852096"/>
              <a:gd name="connsiteX3648" fmla="*/ 4003093 w 12188896"/>
              <a:gd name="connsiteY3648" fmla="*/ 1706310 h 5852096"/>
              <a:gd name="connsiteX3649" fmla="*/ 4276827 w 12188896"/>
              <a:gd name="connsiteY3649" fmla="*/ 1931403 h 5852096"/>
              <a:gd name="connsiteX3650" fmla="*/ 4243450 w 12188896"/>
              <a:gd name="connsiteY3650" fmla="*/ 1882381 h 5852096"/>
              <a:gd name="connsiteX3651" fmla="*/ 4296968 w 12188896"/>
              <a:gd name="connsiteY3651" fmla="*/ 1793839 h 5852096"/>
              <a:gd name="connsiteX3652" fmla="*/ 4397607 w 12188896"/>
              <a:gd name="connsiteY3652" fmla="*/ 1949390 h 5852096"/>
              <a:gd name="connsiteX3653" fmla="*/ 4437128 w 12188896"/>
              <a:gd name="connsiteY3653" fmla="*/ 2006202 h 5852096"/>
              <a:gd name="connsiteX3654" fmla="*/ 4392350 w 12188896"/>
              <a:gd name="connsiteY3654" fmla="*/ 2086004 h 5852096"/>
              <a:gd name="connsiteX3655" fmla="*/ 4276764 w 12188896"/>
              <a:gd name="connsiteY3655" fmla="*/ 1931403 h 5852096"/>
              <a:gd name="connsiteX3656" fmla="*/ 10304995 w 12188896"/>
              <a:gd name="connsiteY3656" fmla="*/ 3602055 h 5852096"/>
              <a:gd name="connsiteX3657" fmla="*/ 10284538 w 12188896"/>
              <a:gd name="connsiteY3657" fmla="*/ 3627326 h 5852096"/>
              <a:gd name="connsiteX3658" fmla="*/ 10282258 w 12188896"/>
              <a:gd name="connsiteY3658" fmla="*/ 3630113 h 5852096"/>
              <a:gd name="connsiteX3659" fmla="*/ 10250590 w 12188896"/>
              <a:gd name="connsiteY3659" fmla="*/ 3669191 h 5852096"/>
              <a:gd name="connsiteX3660" fmla="*/ 10182822 w 12188896"/>
              <a:gd name="connsiteY3660" fmla="*/ 3645756 h 5852096"/>
              <a:gd name="connsiteX3661" fmla="*/ 10214363 w 12188896"/>
              <a:gd name="connsiteY3661" fmla="*/ 3614342 h 5852096"/>
              <a:gd name="connsiteX3662" fmla="*/ 10222470 w 12188896"/>
              <a:gd name="connsiteY3662" fmla="*/ 3606235 h 5852096"/>
              <a:gd name="connsiteX3663" fmla="*/ 10238873 w 12188896"/>
              <a:gd name="connsiteY3663" fmla="*/ 3589832 h 5852096"/>
              <a:gd name="connsiteX3664" fmla="*/ 10304995 w 12188896"/>
              <a:gd name="connsiteY3664" fmla="*/ 3602055 h 5852096"/>
              <a:gd name="connsiteX3665" fmla="*/ 10089529 w 12188896"/>
              <a:gd name="connsiteY3665" fmla="*/ 3713588 h 5852096"/>
              <a:gd name="connsiteX3666" fmla="*/ 10024991 w 12188896"/>
              <a:gd name="connsiteY3666" fmla="*/ 3762926 h 5852096"/>
              <a:gd name="connsiteX3667" fmla="*/ 9957729 w 12188896"/>
              <a:gd name="connsiteY3667" fmla="*/ 3709281 h 5852096"/>
              <a:gd name="connsiteX3668" fmla="*/ 10022014 w 12188896"/>
              <a:gd name="connsiteY3668" fmla="*/ 3671471 h 5852096"/>
              <a:gd name="connsiteX3669" fmla="*/ 10089593 w 12188896"/>
              <a:gd name="connsiteY3669" fmla="*/ 3713588 h 5852096"/>
              <a:gd name="connsiteX3670" fmla="*/ 6764058 w 12188896"/>
              <a:gd name="connsiteY3670" fmla="*/ 2617195 h 5852096"/>
              <a:gd name="connsiteX3671" fmla="*/ 6665129 w 12188896"/>
              <a:gd name="connsiteY3671" fmla="*/ 2647152 h 5852096"/>
              <a:gd name="connsiteX3672" fmla="*/ 6645368 w 12188896"/>
              <a:gd name="connsiteY3672" fmla="*/ 2532516 h 5852096"/>
              <a:gd name="connsiteX3673" fmla="*/ 6746071 w 12188896"/>
              <a:gd name="connsiteY3673" fmla="*/ 2497555 h 5852096"/>
              <a:gd name="connsiteX3674" fmla="*/ 6763995 w 12188896"/>
              <a:gd name="connsiteY3674" fmla="*/ 2617132 h 5852096"/>
              <a:gd name="connsiteX3675" fmla="*/ 6652019 w 12188896"/>
              <a:gd name="connsiteY3675" fmla="*/ 2650889 h 5852096"/>
              <a:gd name="connsiteX3676" fmla="*/ 6556130 w 12188896"/>
              <a:gd name="connsiteY3676" fmla="*/ 2675907 h 5852096"/>
              <a:gd name="connsiteX3677" fmla="*/ 6555939 w 12188896"/>
              <a:gd name="connsiteY3677" fmla="*/ 2674893 h 5852096"/>
              <a:gd name="connsiteX3678" fmla="*/ 6534026 w 12188896"/>
              <a:gd name="connsiteY3678" fmla="*/ 2566844 h 5852096"/>
              <a:gd name="connsiteX3679" fmla="*/ 6632385 w 12188896"/>
              <a:gd name="connsiteY3679" fmla="*/ 2536759 h 5852096"/>
              <a:gd name="connsiteX3680" fmla="*/ 6652019 w 12188896"/>
              <a:gd name="connsiteY3680" fmla="*/ 2650826 h 5852096"/>
              <a:gd name="connsiteX3681" fmla="*/ 6408242 w 12188896"/>
              <a:gd name="connsiteY3681" fmla="*/ 2586351 h 5852096"/>
              <a:gd name="connsiteX3682" fmla="*/ 6313810 w 12188896"/>
              <a:gd name="connsiteY3682" fmla="*/ 2608201 h 5852096"/>
              <a:gd name="connsiteX3683" fmla="*/ 6306653 w 12188896"/>
              <a:gd name="connsiteY3683" fmla="*/ 2583247 h 5852096"/>
              <a:gd name="connsiteX3684" fmla="*/ 6289299 w 12188896"/>
              <a:gd name="connsiteY3684" fmla="*/ 2523079 h 5852096"/>
              <a:gd name="connsiteX3685" fmla="*/ 6385188 w 12188896"/>
              <a:gd name="connsiteY3685" fmla="*/ 2494768 h 5852096"/>
              <a:gd name="connsiteX3686" fmla="*/ 6408179 w 12188896"/>
              <a:gd name="connsiteY3686" fmla="*/ 2586351 h 5852096"/>
              <a:gd name="connsiteX3687" fmla="*/ 6272389 w 12188896"/>
              <a:gd name="connsiteY3687" fmla="*/ 2513262 h 5852096"/>
              <a:gd name="connsiteX3688" fmla="*/ 6178272 w 12188896"/>
              <a:gd name="connsiteY3688" fmla="*/ 2537456 h 5852096"/>
              <a:gd name="connsiteX3689" fmla="*/ 6148632 w 12188896"/>
              <a:gd name="connsiteY3689" fmla="*/ 2448787 h 5852096"/>
              <a:gd name="connsiteX3690" fmla="*/ 6243951 w 12188896"/>
              <a:gd name="connsiteY3690" fmla="*/ 2419020 h 5852096"/>
              <a:gd name="connsiteX3691" fmla="*/ 6272389 w 12188896"/>
              <a:gd name="connsiteY3691" fmla="*/ 2513325 h 5852096"/>
              <a:gd name="connsiteX3692" fmla="*/ 6131025 w 12188896"/>
              <a:gd name="connsiteY3692" fmla="*/ 2439224 h 5852096"/>
              <a:gd name="connsiteX3693" fmla="*/ 6037225 w 12188896"/>
              <a:gd name="connsiteY3693" fmla="*/ 2465128 h 5852096"/>
              <a:gd name="connsiteX3694" fmla="*/ 6004861 w 12188896"/>
              <a:gd name="connsiteY3694" fmla="*/ 2380385 h 5852096"/>
              <a:gd name="connsiteX3695" fmla="*/ 6099230 w 12188896"/>
              <a:gd name="connsiteY3695" fmla="*/ 2349288 h 5852096"/>
              <a:gd name="connsiteX3696" fmla="*/ 6130961 w 12188896"/>
              <a:gd name="connsiteY3696" fmla="*/ 2439224 h 5852096"/>
              <a:gd name="connsiteX3697" fmla="*/ 5987191 w 12188896"/>
              <a:gd name="connsiteY3697" fmla="*/ 2372215 h 5852096"/>
              <a:gd name="connsiteX3698" fmla="*/ 5894025 w 12188896"/>
              <a:gd name="connsiteY3698" fmla="*/ 2399512 h 5852096"/>
              <a:gd name="connsiteX3699" fmla="*/ 5859064 w 12188896"/>
              <a:gd name="connsiteY3699" fmla="*/ 2317937 h 5852096"/>
              <a:gd name="connsiteX3700" fmla="*/ 5952356 w 12188896"/>
              <a:gd name="connsiteY3700" fmla="*/ 2285636 h 5852096"/>
              <a:gd name="connsiteX3701" fmla="*/ 5987191 w 12188896"/>
              <a:gd name="connsiteY3701" fmla="*/ 2372278 h 5852096"/>
              <a:gd name="connsiteX3702" fmla="*/ 5106326 w 12188896"/>
              <a:gd name="connsiteY3702" fmla="*/ 1241937 h 5852096"/>
              <a:gd name="connsiteX3703" fmla="*/ 5716940 w 12188896"/>
              <a:gd name="connsiteY3703" fmla="*/ 2051360 h 5852096"/>
              <a:gd name="connsiteX3704" fmla="*/ 5840760 w 12188896"/>
              <a:gd name="connsiteY3704" fmla="*/ 2309703 h 5852096"/>
              <a:gd name="connsiteX3705" fmla="*/ 5748354 w 12188896"/>
              <a:gd name="connsiteY3705" fmla="*/ 2338267 h 5852096"/>
              <a:gd name="connsiteX3706" fmla="*/ 5596857 w 12188896"/>
              <a:gd name="connsiteY3706" fmla="*/ 2034639 h 5852096"/>
              <a:gd name="connsiteX3707" fmla="*/ 5588053 w 12188896"/>
              <a:gd name="connsiteY3707" fmla="*/ 2018552 h 5852096"/>
              <a:gd name="connsiteX3708" fmla="*/ 5002330 w 12188896"/>
              <a:gd name="connsiteY3708" fmla="*/ 1240354 h 5852096"/>
              <a:gd name="connsiteX3709" fmla="*/ 5052428 w 12188896"/>
              <a:gd name="connsiteY3709" fmla="*/ 1200136 h 5852096"/>
              <a:gd name="connsiteX3710" fmla="*/ 5106326 w 12188896"/>
              <a:gd name="connsiteY3710" fmla="*/ 1241937 h 5852096"/>
              <a:gd name="connsiteX3711" fmla="*/ 4970663 w 12188896"/>
              <a:gd name="connsiteY3711" fmla="*/ 1231044 h 5852096"/>
              <a:gd name="connsiteX3712" fmla="*/ 4981620 w 12188896"/>
              <a:gd name="connsiteY3712" fmla="*/ 1240354 h 5852096"/>
              <a:gd name="connsiteX3713" fmla="*/ 4931332 w 12188896"/>
              <a:gd name="connsiteY3713" fmla="*/ 1286335 h 5852096"/>
              <a:gd name="connsiteX3714" fmla="*/ 4843613 w 12188896"/>
              <a:gd name="connsiteY3714" fmla="*/ 1209700 h 5852096"/>
              <a:gd name="connsiteX3715" fmla="*/ 4833416 w 12188896"/>
              <a:gd name="connsiteY3715" fmla="*/ 1201466 h 5852096"/>
              <a:gd name="connsiteX3716" fmla="*/ 4844753 w 12188896"/>
              <a:gd name="connsiteY3716" fmla="*/ 1193739 h 5852096"/>
              <a:gd name="connsiteX3717" fmla="*/ 4883894 w 12188896"/>
              <a:gd name="connsiteY3717" fmla="*/ 1168659 h 5852096"/>
              <a:gd name="connsiteX3718" fmla="*/ 4970663 w 12188896"/>
              <a:gd name="connsiteY3718" fmla="*/ 1231107 h 5852096"/>
              <a:gd name="connsiteX3719" fmla="*/ 4810489 w 12188896"/>
              <a:gd name="connsiteY3719" fmla="*/ 1200896 h 5852096"/>
              <a:gd name="connsiteX3720" fmla="*/ 4757540 w 12188896"/>
              <a:gd name="connsiteY3720" fmla="*/ 1240354 h 5852096"/>
              <a:gd name="connsiteX3721" fmla="*/ 4707822 w 12188896"/>
              <a:gd name="connsiteY3721" fmla="*/ 1198679 h 5852096"/>
              <a:gd name="connsiteX3722" fmla="*/ 4670454 w 12188896"/>
              <a:gd name="connsiteY3722" fmla="*/ 1170432 h 5852096"/>
              <a:gd name="connsiteX3723" fmla="*/ 4721059 w 12188896"/>
              <a:gd name="connsiteY3723" fmla="*/ 1143135 h 5852096"/>
              <a:gd name="connsiteX3724" fmla="*/ 4810425 w 12188896"/>
              <a:gd name="connsiteY3724" fmla="*/ 1200833 h 5852096"/>
              <a:gd name="connsiteX3725" fmla="*/ 4547838 w 12188896"/>
              <a:gd name="connsiteY3725" fmla="*/ 1114444 h 5852096"/>
              <a:gd name="connsiteX3726" fmla="*/ 4499323 w 12188896"/>
              <a:gd name="connsiteY3726" fmla="*/ 1136674 h 5852096"/>
              <a:gd name="connsiteX3727" fmla="*/ 4425791 w 12188896"/>
              <a:gd name="connsiteY3727" fmla="*/ 1096393 h 5852096"/>
              <a:gd name="connsiteX3728" fmla="*/ 4470189 w 12188896"/>
              <a:gd name="connsiteY3728" fmla="*/ 1081826 h 5852096"/>
              <a:gd name="connsiteX3729" fmla="*/ 4547774 w 12188896"/>
              <a:gd name="connsiteY3729" fmla="*/ 1114444 h 5852096"/>
              <a:gd name="connsiteX3730" fmla="*/ 4393427 w 12188896"/>
              <a:gd name="connsiteY3730" fmla="*/ 1096330 h 5852096"/>
              <a:gd name="connsiteX3731" fmla="*/ 4344849 w 12188896"/>
              <a:gd name="connsiteY3731" fmla="*/ 1115394 h 5852096"/>
              <a:gd name="connsiteX3732" fmla="*/ 4282021 w 12188896"/>
              <a:gd name="connsiteY3732" fmla="*/ 1082903 h 5852096"/>
              <a:gd name="connsiteX3733" fmla="*/ 4327622 w 12188896"/>
              <a:gd name="connsiteY3733" fmla="*/ 1070109 h 5852096"/>
              <a:gd name="connsiteX3734" fmla="*/ 4393427 w 12188896"/>
              <a:gd name="connsiteY3734" fmla="*/ 1096330 h 5852096"/>
              <a:gd name="connsiteX3735" fmla="*/ 4014936 w 12188896"/>
              <a:gd name="connsiteY3735" fmla="*/ 1038252 h 5852096"/>
              <a:gd name="connsiteX3736" fmla="*/ 3973452 w 12188896"/>
              <a:gd name="connsiteY3736" fmla="*/ 1047562 h 5852096"/>
              <a:gd name="connsiteX3737" fmla="*/ 3927724 w 12188896"/>
              <a:gd name="connsiteY3737" fmla="*/ 1030208 h 5852096"/>
              <a:gd name="connsiteX3738" fmla="*/ 3966232 w 12188896"/>
              <a:gd name="connsiteY3738" fmla="*/ 1024571 h 5852096"/>
              <a:gd name="connsiteX3739" fmla="*/ 4015000 w 12188896"/>
              <a:gd name="connsiteY3739" fmla="*/ 1038252 h 5852096"/>
              <a:gd name="connsiteX3740" fmla="*/ 4144837 w 12188896"/>
              <a:gd name="connsiteY3740" fmla="*/ 1921143 h 5852096"/>
              <a:gd name="connsiteX3741" fmla="*/ 4045211 w 12188896"/>
              <a:gd name="connsiteY3741" fmla="*/ 1772368 h 5852096"/>
              <a:gd name="connsiteX3742" fmla="*/ 4104872 w 12188896"/>
              <a:gd name="connsiteY3742" fmla="*/ 1690983 h 5852096"/>
              <a:gd name="connsiteX3743" fmla="*/ 4131283 w 12188896"/>
              <a:gd name="connsiteY3743" fmla="*/ 1732721 h 5852096"/>
              <a:gd name="connsiteX3744" fmla="*/ 4133183 w 12188896"/>
              <a:gd name="connsiteY3744" fmla="*/ 1735697 h 5852096"/>
              <a:gd name="connsiteX3745" fmla="*/ 4227616 w 12188896"/>
              <a:gd name="connsiteY3745" fmla="*/ 1882888 h 5852096"/>
              <a:gd name="connsiteX3746" fmla="*/ 4209439 w 12188896"/>
              <a:gd name="connsiteY3746" fmla="*/ 1914682 h 5852096"/>
              <a:gd name="connsiteX3747" fmla="*/ 4179101 w 12188896"/>
              <a:gd name="connsiteY3747" fmla="*/ 1968137 h 5852096"/>
              <a:gd name="connsiteX3748" fmla="*/ 4144837 w 12188896"/>
              <a:gd name="connsiteY3748" fmla="*/ 1921079 h 5852096"/>
              <a:gd name="connsiteX3749" fmla="*/ 9970332 w 12188896"/>
              <a:gd name="connsiteY3749" fmla="*/ 3633659 h 5852096"/>
              <a:gd name="connsiteX3750" fmla="*/ 10009917 w 12188896"/>
              <a:gd name="connsiteY3750" fmla="*/ 3663110 h 5852096"/>
              <a:gd name="connsiteX3751" fmla="*/ 9946708 w 12188896"/>
              <a:gd name="connsiteY3751" fmla="*/ 3699655 h 5852096"/>
              <a:gd name="connsiteX3752" fmla="*/ 9908771 w 12188896"/>
              <a:gd name="connsiteY3752" fmla="*/ 3664187 h 5852096"/>
              <a:gd name="connsiteX3753" fmla="*/ 9887554 w 12188896"/>
              <a:gd name="connsiteY3753" fmla="*/ 3643413 h 5852096"/>
              <a:gd name="connsiteX3754" fmla="*/ 9949432 w 12188896"/>
              <a:gd name="connsiteY3754" fmla="*/ 3617319 h 5852096"/>
              <a:gd name="connsiteX3755" fmla="*/ 9970332 w 12188896"/>
              <a:gd name="connsiteY3755" fmla="*/ 3633659 h 5852096"/>
              <a:gd name="connsiteX3756" fmla="*/ 9791664 w 12188896"/>
              <a:gd name="connsiteY3756" fmla="*/ 3571274 h 5852096"/>
              <a:gd name="connsiteX3757" fmla="*/ 9729659 w 12188896"/>
              <a:gd name="connsiteY3757" fmla="*/ 3580648 h 5852096"/>
              <a:gd name="connsiteX3758" fmla="*/ 9674811 w 12188896"/>
              <a:gd name="connsiteY3758" fmla="*/ 3520797 h 5852096"/>
              <a:gd name="connsiteX3759" fmla="*/ 9678548 w 12188896"/>
              <a:gd name="connsiteY3759" fmla="*/ 3520797 h 5852096"/>
              <a:gd name="connsiteX3760" fmla="*/ 9734473 w 12188896"/>
              <a:gd name="connsiteY3760" fmla="*/ 3519340 h 5852096"/>
              <a:gd name="connsiteX3761" fmla="*/ 9791664 w 12188896"/>
              <a:gd name="connsiteY3761" fmla="*/ 3571274 h 5852096"/>
              <a:gd name="connsiteX3762" fmla="*/ 6518192 w 12188896"/>
              <a:gd name="connsiteY3762" fmla="*/ 2557027 h 5852096"/>
              <a:gd name="connsiteX3763" fmla="*/ 6421352 w 12188896"/>
              <a:gd name="connsiteY3763" fmla="*/ 2582994 h 5852096"/>
              <a:gd name="connsiteX3764" fmla="*/ 6398172 w 12188896"/>
              <a:gd name="connsiteY3764" fmla="*/ 2490652 h 5852096"/>
              <a:gd name="connsiteX3765" fmla="*/ 6495898 w 12188896"/>
              <a:gd name="connsiteY3765" fmla="*/ 2458034 h 5852096"/>
              <a:gd name="connsiteX3766" fmla="*/ 6518192 w 12188896"/>
              <a:gd name="connsiteY3766" fmla="*/ 2557027 h 5852096"/>
              <a:gd name="connsiteX3767" fmla="*/ 6381705 w 12188896"/>
              <a:gd name="connsiteY3767" fmla="*/ 2481215 h 5852096"/>
              <a:gd name="connsiteX3768" fmla="*/ 6285499 w 12188896"/>
              <a:gd name="connsiteY3768" fmla="*/ 2509652 h 5852096"/>
              <a:gd name="connsiteX3769" fmla="*/ 6256871 w 12188896"/>
              <a:gd name="connsiteY3769" fmla="*/ 2414713 h 5852096"/>
              <a:gd name="connsiteX3770" fmla="*/ 6336927 w 12188896"/>
              <a:gd name="connsiteY3770" fmla="*/ 2386972 h 5852096"/>
              <a:gd name="connsiteX3771" fmla="*/ 6353711 w 12188896"/>
              <a:gd name="connsiteY3771" fmla="*/ 2380892 h 5852096"/>
              <a:gd name="connsiteX3772" fmla="*/ 6381768 w 12188896"/>
              <a:gd name="connsiteY3772" fmla="*/ 2481215 h 5852096"/>
              <a:gd name="connsiteX3773" fmla="*/ 6239707 w 12188896"/>
              <a:gd name="connsiteY3773" fmla="*/ 2405529 h 5852096"/>
              <a:gd name="connsiteX3774" fmla="*/ 6144008 w 12188896"/>
              <a:gd name="connsiteY3774" fmla="*/ 2435423 h 5852096"/>
              <a:gd name="connsiteX3775" fmla="*/ 6112024 w 12188896"/>
              <a:gd name="connsiteY3775" fmla="*/ 2344918 h 5852096"/>
              <a:gd name="connsiteX3776" fmla="*/ 6207660 w 12188896"/>
              <a:gd name="connsiteY3776" fmla="*/ 2310020 h 5852096"/>
              <a:gd name="connsiteX3777" fmla="*/ 6239707 w 12188896"/>
              <a:gd name="connsiteY3777" fmla="*/ 2405529 h 5852096"/>
              <a:gd name="connsiteX3778" fmla="*/ 6094797 w 12188896"/>
              <a:gd name="connsiteY3778" fmla="*/ 2337127 h 5852096"/>
              <a:gd name="connsiteX3779" fmla="*/ 6000174 w 12188896"/>
              <a:gd name="connsiteY3779" fmla="*/ 2368225 h 5852096"/>
              <a:gd name="connsiteX3780" fmla="*/ 5965087 w 12188896"/>
              <a:gd name="connsiteY3780" fmla="*/ 2280949 h 5852096"/>
              <a:gd name="connsiteX3781" fmla="*/ 6059139 w 12188896"/>
              <a:gd name="connsiteY3781" fmla="*/ 2245165 h 5852096"/>
              <a:gd name="connsiteX3782" fmla="*/ 6094797 w 12188896"/>
              <a:gd name="connsiteY3782" fmla="*/ 2337127 h 5852096"/>
              <a:gd name="connsiteX3783" fmla="*/ 5241990 w 12188896"/>
              <a:gd name="connsiteY3783" fmla="*/ 1252831 h 5852096"/>
              <a:gd name="connsiteX3784" fmla="*/ 5848804 w 12188896"/>
              <a:gd name="connsiteY3784" fmla="*/ 2061556 h 5852096"/>
              <a:gd name="connsiteX3785" fmla="*/ 5947163 w 12188896"/>
              <a:gd name="connsiteY3785" fmla="*/ 2273349 h 5852096"/>
              <a:gd name="connsiteX3786" fmla="*/ 5853617 w 12188896"/>
              <a:gd name="connsiteY3786" fmla="*/ 2305523 h 5852096"/>
              <a:gd name="connsiteX3787" fmla="*/ 5728847 w 12188896"/>
              <a:gd name="connsiteY3787" fmla="*/ 2045026 h 5852096"/>
              <a:gd name="connsiteX3788" fmla="*/ 5495774 w 12188896"/>
              <a:gd name="connsiteY3788" fmla="*/ 1651715 h 5852096"/>
              <a:gd name="connsiteX3789" fmla="*/ 5115130 w 12188896"/>
              <a:gd name="connsiteY3789" fmla="*/ 1231677 h 5852096"/>
              <a:gd name="connsiteX3790" fmla="*/ 5063829 w 12188896"/>
              <a:gd name="connsiteY3790" fmla="*/ 1191649 h 5852096"/>
              <a:gd name="connsiteX3791" fmla="*/ 5108923 w 12188896"/>
              <a:gd name="connsiteY3791" fmla="*/ 1160235 h 5852096"/>
              <a:gd name="connsiteX3792" fmla="*/ 5241990 w 12188896"/>
              <a:gd name="connsiteY3792" fmla="*/ 1252894 h 5852096"/>
              <a:gd name="connsiteX3793" fmla="*/ 5040711 w 12188896"/>
              <a:gd name="connsiteY3793" fmla="*/ 1192029 h 5852096"/>
              <a:gd name="connsiteX3794" fmla="*/ 4991943 w 12188896"/>
              <a:gd name="connsiteY3794" fmla="*/ 1231360 h 5852096"/>
              <a:gd name="connsiteX3795" fmla="*/ 4979340 w 12188896"/>
              <a:gd name="connsiteY3795" fmla="*/ 1220657 h 5852096"/>
              <a:gd name="connsiteX3796" fmla="*/ 4896877 w 12188896"/>
              <a:gd name="connsiteY3796" fmla="*/ 1160742 h 5852096"/>
              <a:gd name="connsiteX3797" fmla="*/ 4941782 w 12188896"/>
              <a:gd name="connsiteY3797" fmla="*/ 1135344 h 5852096"/>
              <a:gd name="connsiteX3798" fmla="*/ 5040711 w 12188896"/>
              <a:gd name="connsiteY3798" fmla="*/ 1191966 h 5852096"/>
              <a:gd name="connsiteX3799" fmla="*/ 4303934 w 12188896"/>
              <a:gd name="connsiteY3799" fmla="*/ 1062066 h 5852096"/>
              <a:gd name="connsiteX3800" fmla="*/ 4262640 w 12188896"/>
              <a:gd name="connsiteY3800" fmla="*/ 1074163 h 5852096"/>
              <a:gd name="connsiteX3801" fmla="*/ 4206715 w 12188896"/>
              <a:gd name="connsiteY3801" fmla="*/ 1051932 h 5852096"/>
              <a:gd name="connsiteX3802" fmla="*/ 4244400 w 12188896"/>
              <a:gd name="connsiteY3802" fmla="*/ 1044459 h 5852096"/>
              <a:gd name="connsiteX3803" fmla="*/ 4303934 w 12188896"/>
              <a:gd name="connsiteY3803" fmla="*/ 1062066 h 5852096"/>
              <a:gd name="connsiteX3804" fmla="*/ 3874776 w 12188896"/>
              <a:gd name="connsiteY3804" fmla="*/ 1027231 h 5852096"/>
              <a:gd name="connsiteX3805" fmla="*/ 3851342 w 12188896"/>
              <a:gd name="connsiteY3805" fmla="*/ 1031728 h 5852096"/>
              <a:gd name="connsiteX3806" fmla="*/ 3832531 w 12188896"/>
              <a:gd name="connsiteY3806" fmla="*/ 1035528 h 5852096"/>
              <a:gd name="connsiteX3807" fmla="*/ 3791744 w 12188896"/>
              <a:gd name="connsiteY3807" fmla="*/ 1020265 h 5852096"/>
              <a:gd name="connsiteX3808" fmla="*/ 3831518 w 12188896"/>
              <a:gd name="connsiteY3808" fmla="*/ 1015198 h 5852096"/>
              <a:gd name="connsiteX3809" fmla="*/ 3874713 w 12188896"/>
              <a:gd name="connsiteY3809" fmla="*/ 1027168 h 5852096"/>
              <a:gd name="connsiteX3810" fmla="*/ 3736579 w 12188896"/>
              <a:gd name="connsiteY3810" fmla="*/ 1016718 h 5852096"/>
              <a:gd name="connsiteX3811" fmla="*/ 3693701 w 12188896"/>
              <a:gd name="connsiteY3811" fmla="*/ 1024255 h 5852096"/>
              <a:gd name="connsiteX3812" fmla="*/ 3657473 w 12188896"/>
              <a:gd name="connsiteY3812" fmla="*/ 1010764 h 5852096"/>
              <a:gd name="connsiteX3813" fmla="*/ 3698704 w 12188896"/>
              <a:gd name="connsiteY3813" fmla="*/ 1006141 h 5852096"/>
              <a:gd name="connsiteX3814" fmla="*/ 3736516 w 12188896"/>
              <a:gd name="connsiteY3814" fmla="*/ 1016655 h 5852096"/>
              <a:gd name="connsiteX3815" fmla="*/ 3599839 w 12188896"/>
              <a:gd name="connsiteY3815" fmla="*/ 1006521 h 5852096"/>
              <a:gd name="connsiteX3816" fmla="*/ 3555631 w 12188896"/>
              <a:gd name="connsiteY3816" fmla="*/ 1013488 h 5852096"/>
              <a:gd name="connsiteX3817" fmla="*/ 3523267 w 12188896"/>
              <a:gd name="connsiteY3817" fmla="*/ 1001517 h 5852096"/>
              <a:gd name="connsiteX3818" fmla="*/ 3566588 w 12188896"/>
              <a:gd name="connsiteY3818" fmla="*/ 997274 h 5852096"/>
              <a:gd name="connsiteX3819" fmla="*/ 3599775 w 12188896"/>
              <a:gd name="connsiteY3819" fmla="*/ 1006458 h 5852096"/>
              <a:gd name="connsiteX3820" fmla="*/ 3464238 w 12188896"/>
              <a:gd name="connsiteY3820" fmla="*/ 996514 h 5852096"/>
              <a:gd name="connsiteX3821" fmla="*/ 3418194 w 12188896"/>
              <a:gd name="connsiteY3821" fmla="*/ 1003164 h 5852096"/>
              <a:gd name="connsiteX3822" fmla="*/ 3389566 w 12188896"/>
              <a:gd name="connsiteY3822" fmla="*/ 992524 h 5852096"/>
              <a:gd name="connsiteX3823" fmla="*/ 3435611 w 12188896"/>
              <a:gd name="connsiteY3823" fmla="*/ 988470 h 5852096"/>
              <a:gd name="connsiteX3824" fmla="*/ 3464301 w 12188896"/>
              <a:gd name="connsiteY3824" fmla="*/ 996514 h 5852096"/>
              <a:gd name="connsiteX3825" fmla="*/ 3327371 w 12188896"/>
              <a:gd name="connsiteY3825" fmla="*/ 986824 h 5852096"/>
              <a:gd name="connsiteX3826" fmla="*/ 3281580 w 12188896"/>
              <a:gd name="connsiteY3826" fmla="*/ 992840 h 5852096"/>
              <a:gd name="connsiteX3827" fmla="*/ 3255993 w 12188896"/>
              <a:gd name="connsiteY3827" fmla="*/ 983404 h 5852096"/>
              <a:gd name="connsiteX3828" fmla="*/ 3302100 w 12188896"/>
              <a:gd name="connsiteY3828" fmla="*/ 979667 h 5852096"/>
              <a:gd name="connsiteX3829" fmla="*/ 3327434 w 12188896"/>
              <a:gd name="connsiteY3829" fmla="*/ 986824 h 5852096"/>
              <a:gd name="connsiteX3830" fmla="*/ 3277590 w 12188896"/>
              <a:gd name="connsiteY3830" fmla="*/ 1005888 h 5852096"/>
              <a:gd name="connsiteX3831" fmla="*/ 3315021 w 12188896"/>
              <a:gd name="connsiteY3831" fmla="*/ 1021151 h 5852096"/>
              <a:gd name="connsiteX3832" fmla="*/ 3261249 w 12188896"/>
              <a:gd name="connsiteY3832" fmla="*/ 1032235 h 5852096"/>
              <a:gd name="connsiteX3833" fmla="*/ 3257069 w 12188896"/>
              <a:gd name="connsiteY3833" fmla="*/ 1033122 h 5852096"/>
              <a:gd name="connsiteX3834" fmla="*/ 3220145 w 12188896"/>
              <a:gd name="connsiteY3834" fmla="*/ 1014628 h 5852096"/>
              <a:gd name="connsiteX3835" fmla="*/ 3277590 w 12188896"/>
              <a:gd name="connsiteY3835" fmla="*/ 1005824 h 5852096"/>
              <a:gd name="connsiteX3836" fmla="*/ 3739366 w 12188896"/>
              <a:gd name="connsiteY3836" fmla="*/ 1353280 h 5852096"/>
              <a:gd name="connsiteX3837" fmla="*/ 3817078 w 12188896"/>
              <a:gd name="connsiteY3837" fmla="*/ 1452400 h 5852096"/>
              <a:gd name="connsiteX3838" fmla="*/ 3749626 w 12188896"/>
              <a:gd name="connsiteY3838" fmla="*/ 1513455 h 5852096"/>
              <a:gd name="connsiteX3839" fmla="*/ 3670521 w 12188896"/>
              <a:gd name="connsiteY3839" fmla="*/ 1403252 h 5852096"/>
              <a:gd name="connsiteX3840" fmla="*/ 3739366 w 12188896"/>
              <a:gd name="connsiteY3840" fmla="*/ 1353217 h 5852096"/>
              <a:gd name="connsiteX3841" fmla="*/ 3824045 w 12188896"/>
              <a:gd name="connsiteY3841" fmla="*/ 1461963 h 5852096"/>
              <a:gd name="connsiteX3842" fmla="*/ 3914614 w 12188896"/>
              <a:gd name="connsiteY3842" fmla="*/ 1593764 h 5852096"/>
              <a:gd name="connsiteX3843" fmla="*/ 3850519 w 12188896"/>
              <a:gd name="connsiteY3843" fmla="*/ 1667169 h 5852096"/>
              <a:gd name="connsiteX3844" fmla="*/ 3756466 w 12188896"/>
              <a:gd name="connsiteY3844" fmla="*/ 1523588 h 5852096"/>
              <a:gd name="connsiteX3845" fmla="*/ 3823981 w 12188896"/>
              <a:gd name="connsiteY3845" fmla="*/ 1461963 h 5852096"/>
              <a:gd name="connsiteX3846" fmla="*/ 3922278 w 12188896"/>
              <a:gd name="connsiteY3846" fmla="*/ 1605481 h 5852096"/>
              <a:gd name="connsiteX3847" fmla="*/ 3991059 w 12188896"/>
              <a:gd name="connsiteY3847" fmla="*/ 1712644 h 5852096"/>
              <a:gd name="connsiteX3848" fmla="*/ 3998976 w 12188896"/>
              <a:gd name="connsiteY3848" fmla="*/ 1725057 h 5852096"/>
              <a:gd name="connsiteX3849" fmla="*/ 4028870 w 12188896"/>
              <a:gd name="connsiteY3849" fmla="*/ 1771862 h 5852096"/>
              <a:gd name="connsiteX3850" fmla="*/ 3973262 w 12188896"/>
              <a:gd name="connsiteY3850" fmla="*/ 1854451 h 5852096"/>
              <a:gd name="connsiteX3851" fmla="*/ 3860842 w 12188896"/>
              <a:gd name="connsiteY3851" fmla="*/ 1683193 h 5852096"/>
              <a:gd name="connsiteX3852" fmla="*/ 3858246 w 12188896"/>
              <a:gd name="connsiteY3852" fmla="*/ 1679139 h 5852096"/>
              <a:gd name="connsiteX3853" fmla="*/ 3922341 w 12188896"/>
              <a:gd name="connsiteY3853" fmla="*/ 1605544 h 5852096"/>
              <a:gd name="connsiteX3854" fmla="*/ 4187904 w 12188896"/>
              <a:gd name="connsiteY3854" fmla="*/ 1979917 h 5852096"/>
              <a:gd name="connsiteX3855" fmla="*/ 4221219 w 12188896"/>
              <a:gd name="connsiteY3855" fmla="*/ 1921332 h 5852096"/>
              <a:gd name="connsiteX3856" fmla="*/ 4235976 w 12188896"/>
              <a:gd name="connsiteY3856" fmla="*/ 1895492 h 5852096"/>
              <a:gd name="connsiteX3857" fmla="*/ 4265807 w 12188896"/>
              <a:gd name="connsiteY3857" fmla="*/ 1939193 h 5852096"/>
              <a:gd name="connsiteX3858" fmla="*/ 4385384 w 12188896"/>
              <a:gd name="connsiteY3858" fmla="*/ 2098544 h 5852096"/>
              <a:gd name="connsiteX3859" fmla="*/ 4346116 w 12188896"/>
              <a:gd name="connsiteY3859" fmla="*/ 2166439 h 5852096"/>
              <a:gd name="connsiteX3860" fmla="*/ 4187968 w 12188896"/>
              <a:gd name="connsiteY3860" fmla="*/ 1979917 h 5852096"/>
              <a:gd name="connsiteX3861" fmla="*/ 10560425 w 12188896"/>
              <a:gd name="connsiteY3861" fmla="*/ 3606932 h 5852096"/>
              <a:gd name="connsiteX3862" fmla="*/ 10548075 w 12188896"/>
              <a:gd name="connsiteY3862" fmla="*/ 3606932 h 5852096"/>
              <a:gd name="connsiteX3863" fmla="*/ 10493987 w 12188896"/>
              <a:gd name="connsiteY3863" fmla="*/ 3605729 h 5852096"/>
              <a:gd name="connsiteX3864" fmla="*/ 10538258 w 12188896"/>
              <a:gd name="connsiteY3864" fmla="*/ 3534857 h 5852096"/>
              <a:gd name="connsiteX3865" fmla="*/ 10542502 w 12188896"/>
              <a:gd name="connsiteY3865" fmla="*/ 3528396 h 5852096"/>
              <a:gd name="connsiteX3866" fmla="*/ 10551622 w 12188896"/>
              <a:gd name="connsiteY3866" fmla="*/ 3514463 h 5852096"/>
              <a:gd name="connsiteX3867" fmla="*/ 10606534 w 12188896"/>
              <a:gd name="connsiteY3867" fmla="*/ 3506989 h 5852096"/>
              <a:gd name="connsiteX3868" fmla="*/ 10616540 w 12188896"/>
              <a:gd name="connsiteY3868" fmla="*/ 3505406 h 5852096"/>
              <a:gd name="connsiteX3869" fmla="*/ 10599629 w 12188896"/>
              <a:gd name="connsiteY3869" fmla="*/ 3534984 h 5852096"/>
              <a:gd name="connsiteX3870" fmla="*/ 10560425 w 12188896"/>
              <a:gd name="connsiteY3870" fmla="*/ 3606869 h 5852096"/>
              <a:gd name="connsiteX3871" fmla="*/ 10625154 w 12188896"/>
              <a:gd name="connsiteY3871" fmla="*/ 3490332 h 5852096"/>
              <a:gd name="connsiteX3872" fmla="*/ 10604506 w 12188896"/>
              <a:gd name="connsiteY3872" fmla="*/ 3493689 h 5852096"/>
              <a:gd name="connsiteX3873" fmla="*/ 10561312 w 12188896"/>
              <a:gd name="connsiteY3873" fmla="*/ 3499642 h 5852096"/>
              <a:gd name="connsiteX3874" fmla="*/ 10620973 w 12188896"/>
              <a:gd name="connsiteY3874" fmla="*/ 3406667 h 5852096"/>
              <a:gd name="connsiteX3875" fmla="*/ 10665055 w 12188896"/>
              <a:gd name="connsiteY3875" fmla="*/ 3393429 h 5852096"/>
              <a:gd name="connsiteX3876" fmla="*/ 10682409 w 12188896"/>
              <a:gd name="connsiteY3876" fmla="*/ 3387856 h 5852096"/>
              <a:gd name="connsiteX3877" fmla="*/ 10625090 w 12188896"/>
              <a:gd name="connsiteY3877" fmla="*/ 3490269 h 5852096"/>
              <a:gd name="connsiteX3878" fmla="*/ 10692163 w 12188896"/>
              <a:gd name="connsiteY3878" fmla="*/ 3370376 h 5852096"/>
              <a:gd name="connsiteX3879" fmla="*/ 10661128 w 12188896"/>
              <a:gd name="connsiteY3879" fmla="*/ 3380509 h 5852096"/>
              <a:gd name="connsiteX3880" fmla="*/ 10631994 w 12188896"/>
              <a:gd name="connsiteY3880" fmla="*/ 3389313 h 5852096"/>
              <a:gd name="connsiteX3881" fmla="*/ 10689756 w 12188896"/>
              <a:gd name="connsiteY3881" fmla="*/ 3295957 h 5852096"/>
              <a:gd name="connsiteX3882" fmla="*/ 10723640 w 12188896"/>
              <a:gd name="connsiteY3882" fmla="*/ 3279743 h 5852096"/>
              <a:gd name="connsiteX3883" fmla="*/ 10747391 w 12188896"/>
              <a:gd name="connsiteY3883" fmla="*/ 3267836 h 5852096"/>
              <a:gd name="connsiteX3884" fmla="*/ 10692163 w 12188896"/>
              <a:gd name="connsiteY3884" fmla="*/ 3370439 h 5852096"/>
              <a:gd name="connsiteX3885" fmla="*/ 10758474 w 12188896"/>
              <a:gd name="connsiteY3885" fmla="*/ 3246746 h 5852096"/>
              <a:gd name="connsiteX3886" fmla="*/ 10717686 w 12188896"/>
              <a:gd name="connsiteY3886" fmla="*/ 3267519 h 5852096"/>
              <a:gd name="connsiteX3887" fmla="*/ 10702486 w 12188896"/>
              <a:gd name="connsiteY3887" fmla="*/ 3274866 h 5852096"/>
              <a:gd name="connsiteX3888" fmla="*/ 10756131 w 12188896"/>
              <a:gd name="connsiteY3888" fmla="*/ 3184487 h 5852096"/>
              <a:gd name="connsiteX3889" fmla="*/ 10756764 w 12188896"/>
              <a:gd name="connsiteY3889" fmla="*/ 3183411 h 5852096"/>
              <a:gd name="connsiteX3890" fmla="*/ 10757271 w 12188896"/>
              <a:gd name="connsiteY3890" fmla="*/ 3182587 h 5852096"/>
              <a:gd name="connsiteX3891" fmla="*/ 10782035 w 12188896"/>
              <a:gd name="connsiteY3891" fmla="*/ 3165867 h 5852096"/>
              <a:gd name="connsiteX3892" fmla="*/ 10810536 w 12188896"/>
              <a:gd name="connsiteY3892" fmla="*/ 3145853 h 5852096"/>
              <a:gd name="connsiteX3893" fmla="*/ 10758538 w 12188896"/>
              <a:gd name="connsiteY3893" fmla="*/ 3246746 h 5852096"/>
              <a:gd name="connsiteX3894" fmla="*/ 10361363 w 12188896"/>
              <a:gd name="connsiteY3894" fmla="*/ 3526433 h 5852096"/>
              <a:gd name="connsiteX3895" fmla="*/ 10368837 w 12188896"/>
              <a:gd name="connsiteY3895" fmla="*/ 3526433 h 5852096"/>
              <a:gd name="connsiteX3896" fmla="*/ 10314939 w 12188896"/>
              <a:gd name="connsiteY3896" fmla="*/ 3589895 h 5852096"/>
              <a:gd name="connsiteX3897" fmla="*/ 10250401 w 12188896"/>
              <a:gd name="connsiteY3897" fmla="*/ 3578368 h 5852096"/>
              <a:gd name="connsiteX3898" fmla="*/ 10306262 w 12188896"/>
              <a:gd name="connsiteY3898" fmla="*/ 3525230 h 5852096"/>
              <a:gd name="connsiteX3899" fmla="*/ 10361363 w 12188896"/>
              <a:gd name="connsiteY3899" fmla="*/ 3526433 h 5852096"/>
              <a:gd name="connsiteX3900" fmla="*/ 10223230 w 12188896"/>
              <a:gd name="connsiteY3900" fmla="*/ 3586285 h 5852096"/>
              <a:gd name="connsiteX3901" fmla="*/ 10214299 w 12188896"/>
              <a:gd name="connsiteY3901" fmla="*/ 3595215 h 5852096"/>
              <a:gd name="connsiteX3902" fmla="*/ 10207649 w 12188896"/>
              <a:gd name="connsiteY3902" fmla="*/ 3601865 h 5852096"/>
              <a:gd name="connsiteX3903" fmla="*/ 10168951 w 12188896"/>
              <a:gd name="connsiteY3903" fmla="*/ 3640436 h 5852096"/>
              <a:gd name="connsiteX3904" fmla="*/ 10105046 w 12188896"/>
              <a:gd name="connsiteY3904" fmla="*/ 3612126 h 5852096"/>
              <a:gd name="connsiteX3905" fmla="*/ 10140767 w 12188896"/>
              <a:gd name="connsiteY3905" fmla="*/ 3584575 h 5852096"/>
              <a:gd name="connsiteX3906" fmla="*/ 10142984 w 12188896"/>
              <a:gd name="connsiteY3906" fmla="*/ 3582865 h 5852096"/>
              <a:gd name="connsiteX3907" fmla="*/ 10160211 w 12188896"/>
              <a:gd name="connsiteY3907" fmla="*/ 3569501 h 5852096"/>
              <a:gd name="connsiteX3908" fmla="*/ 10223103 w 12188896"/>
              <a:gd name="connsiteY3908" fmla="*/ 3586348 h 5852096"/>
              <a:gd name="connsiteX3909" fmla="*/ 9937335 w 12188896"/>
              <a:gd name="connsiteY3909" fmla="*/ 3608009 h 5852096"/>
              <a:gd name="connsiteX3910" fmla="*/ 9876724 w 12188896"/>
              <a:gd name="connsiteY3910" fmla="*/ 3632963 h 5852096"/>
              <a:gd name="connsiteX3911" fmla="*/ 9820165 w 12188896"/>
              <a:gd name="connsiteY3911" fmla="*/ 3579255 h 5852096"/>
              <a:gd name="connsiteX3912" fmla="*/ 9879193 w 12188896"/>
              <a:gd name="connsiteY3912" fmla="*/ 3564118 h 5852096"/>
              <a:gd name="connsiteX3913" fmla="*/ 9937335 w 12188896"/>
              <a:gd name="connsiteY3913" fmla="*/ 3608009 h 5852096"/>
              <a:gd name="connsiteX3914" fmla="*/ 6629852 w 12188896"/>
              <a:gd name="connsiteY3914" fmla="*/ 2523079 h 5852096"/>
              <a:gd name="connsiteX3915" fmla="*/ 6531239 w 12188896"/>
              <a:gd name="connsiteY3915" fmla="*/ 2553290 h 5852096"/>
              <a:gd name="connsiteX3916" fmla="*/ 6508755 w 12188896"/>
              <a:gd name="connsiteY3916" fmla="*/ 2453537 h 5852096"/>
              <a:gd name="connsiteX3917" fmla="*/ 6607558 w 12188896"/>
              <a:gd name="connsiteY3917" fmla="*/ 2416676 h 5852096"/>
              <a:gd name="connsiteX3918" fmla="*/ 6629852 w 12188896"/>
              <a:gd name="connsiteY3918" fmla="*/ 2523079 h 5852096"/>
              <a:gd name="connsiteX3919" fmla="*/ 4605979 w 12188896"/>
              <a:gd name="connsiteY3919" fmla="*/ 1090693 h 5852096"/>
              <a:gd name="connsiteX3920" fmla="*/ 4564368 w 12188896"/>
              <a:gd name="connsiteY3920" fmla="*/ 1107350 h 5852096"/>
              <a:gd name="connsiteX3921" fmla="*/ 4491660 w 12188896"/>
              <a:gd name="connsiteY3921" fmla="*/ 1075366 h 5852096"/>
              <a:gd name="connsiteX3922" fmla="*/ 4528648 w 12188896"/>
              <a:gd name="connsiteY3922" fmla="*/ 1065233 h 5852096"/>
              <a:gd name="connsiteX3923" fmla="*/ 4605979 w 12188896"/>
              <a:gd name="connsiteY3923" fmla="*/ 1090693 h 5852096"/>
              <a:gd name="connsiteX3924" fmla="*/ 4452835 w 12188896"/>
              <a:gd name="connsiteY3924" fmla="*/ 1075619 h 5852096"/>
              <a:gd name="connsiteX3925" fmla="*/ 4411604 w 12188896"/>
              <a:gd name="connsiteY3925" fmla="*/ 1089616 h 5852096"/>
              <a:gd name="connsiteX3926" fmla="*/ 4350676 w 12188896"/>
              <a:gd name="connsiteY3926" fmla="*/ 1064156 h 5852096"/>
              <a:gd name="connsiteX3927" fmla="*/ 4388170 w 12188896"/>
              <a:gd name="connsiteY3927" fmla="*/ 1055416 h 5852096"/>
              <a:gd name="connsiteX3928" fmla="*/ 4452835 w 12188896"/>
              <a:gd name="connsiteY3928" fmla="*/ 1075556 h 5852096"/>
              <a:gd name="connsiteX3929" fmla="*/ 4158581 w 12188896"/>
              <a:gd name="connsiteY3929" fmla="*/ 1049652 h 5852096"/>
              <a:gd name="connsiteX3930" fmla="*/ 4116399 w 12188896"/>
              <a:gd name="connsiteY3930" fmla="*/ 1060356 h 5852096"/>
              <a:gd name="connsiteX3931" fmla="*/ 4065541 w 12188896"/>
              <a:gd name="connsiteY3931" fmla="*/ 1040722 h 5852096"/>
              <a:gd name="connsiteX3932" fmla="*/ 4104429 w 12188896"/>
              <a:gd name="connsiteY3932" fmla="*/ 1034135 h 5852096"/>
              <a:gd name="connsiteX3933" fmla="*/ 4158644 w 12188896"/>
              <a:gd name="connsiteY3933" fmla="*/ 1049652 h 5852096"/>
              <a:gd name="connsiteX3934" fmla="*/ 3935071 w 12188896"/>
              <a:gd name="connsiteY3934" fmla="*/ 1017035 h 5852096"/>
              <a:gd name="connsiteX3935" fmla="*/ 3903720 w 12188896"/>
              <a:gd name="connsiteY3935" fmla="*/ 1022101 h 5852096"/>
              <a:gd name="connsiteX3936" fmla="*/ 3868569 w 12188896"/>
              <a:gd name="connsiteY3936" fmla="*/ 1011334 h 5852096"/>
              <a:gd name="connsiteX3937" fmla="*/ 3896817 w 12188896"/>
              <a:gd name="connsiteY3937" fmla="*/ 1008801 h 5852096"/>
              <a:gd name="connsiteX3938" fmla="*/ 3935071 w 12188896"/>
              <a:gd name="connsiteY3938" fmla="*/ 1017035 h 5852096"/>
              <a:gd name="connsiteX3939" fmla="*/ 3799027 w 12188896"/>
              <a:gd name="connsiteY3939" fmla="*/ 1007344 h 5852096"/>
              <a:gd name="connsiteX3940" fmla="*/ 3766916 w 12188896"/>
              <a:gd name="connsiteY3940" fmla="*/ 1011904 h 5852096"/>
              <a:gd name="connsiteX3941" fmla="*/ 3736959 w 12188896"/>
              <a:gd name="connsiteY3941" fmla="*/ 1002657 h 5852096"/>
              <a:gd name="connsiteX3942" fmla="*/ 3766980 w 12188896"/>
              <a:gd name="connsiteY3942" fmla="*/ 1000377 h 5852096"/>
              <a:gd name="connsiteX3943" fmla="*/ 3799027 w 12188896"/>
              <a:gd name="connsiteY3943" fmla="*/ 1007281 h 5852096"/>
              <a:gd name="connsiteX3944" fmla="*/ 3130336 w 12188896"/>
              <a:gd name="connsiteY3944" fmla="*/ 960223 h 5852096"/>
              <a:gd name="connsiteX3945" fmla="*/ 3091955 w 12188896"/>
              <a:gd name="connsiteY3945" fmla="*/ 963643 h 5852096"/>
              <a:gd name="connsiteX3946" fmla="*/ 3077578 w 12188896"/>
              <a:gd name="connsiteY3946" fmla="*/ 959020 h 5852096"/>
              <a:gd name="connsiteX3947" fmla="*/ 3117732 w 12188896"/>
              <a:gd name="connsiteY3947" fmla="*/ 957246 h 5852096"/>
              <a:gd name="connsiteX3948" fmla="*/ 3130336 w 12188896"/>
              <a:gd name="connsiteY3948" fmla="*/ 960223 h 5852096"/>
              <a:gd name="connsiteX3949" fmla="*/ 4012847 w 12188896"/>
              <a:gd name="connsiteY3949" fmla="*/ 1910756 h 5852096"/>
              <a:gd name="connsiteX3950" fmla="*/ 3981496 w 12188896"/>
              <a:gd name="connsiteY3950" fmla="*/ 1866485 h 5852096"/>
              <a:gd name="connsiteX3951" fmla="*/ 4036787 w 12188896"/>
              <a:gd name="connsiteY3951" fmla="*/ 1784276 h 5852096"/>
              <a:gd name="connsiteX3952" fmla="*/ 4133816 w 12188896"/>
              <a:gd name="connsiteY3952" fmla="*/ 1928933 h 5852096"/>
              <a:gd name="connsiteX3953" fmla="*/ 4171754 w 12188896"/>
              <a:gd name="connsiteY3953" fmla="*/ 1980931 h 5852096"/>
              <a:gd name="connsiteX3954" fmla="*/ 4128117 w 12188896"/>
              <a:gd name="connsiteY3954" fmla="*/ 2055793 h 5852096"/>
              <a:gd name="connsiteX3955" fmla="*/ 4012910 w 12188896"/>
              <a:gd name="connsiteY3955" fmla="*/ 1910756 h 5852096"/>
              <a:gd name="connsiteX3956" fmla="*/ 10287261 w 12188896"/>
              <a:gd name="connsiteY3956" fmla="*/ 3524216 h 5852096"/>
              <a:gd name="connsiteX3957" fmla="*/ 10234567 w 12188896"/>
              <a:gd name="connsiteY3957" fmla="*/ 3574948 h 5852096"/>
              <a:gd name="connsiteX3958" fmla="*/ 10173575 w 12188896"/>
              <a:gd name="connsiteY3958" fmla="*/ 3559241 h 5852096"/>
              <a:gd name="connsiteX3959" fmla="*/ 10228170 w 12188896"/>
              <a:gd name="connsiteY3959" fmla="*/ 3519086 h 5852096"/>
              <a:gd name="connsiteX3960" fmla="*/ 10287261 w 12188896"/>
              <a:gd name="connsiteY3960" fmla="*/ 3524216 h 5852096"/>
              <a:gd name="connsiteX3961" fmla="*/ 10041648 w 12188896"/>
              <a:gd name="connsiteY3961" fmla="*/ 3593568 h 5852096"/>
              <a:gd name="connsiteX3962" fmla="*/ 10079649 w 12188896"/>
              <a:gd name="connsiteY3962" fmla="*/ 3614469 h 5852096"/>
              <a:gd name="connsiteX3963" fmla="*/ 10022204 w 12188896"/>
              <a:gd name="connsiteY3963" fmla="*/ 3655193 h 5852096"/>
              <a:gd name="connsiteX3964" fmla="*/ 9978756 w 12188896"/>
              <a:gd name="connsiteY3964" fmla="*/ 3623082 h 5852096"/>
              <a:gd name="connsiteX3965" fmla="*/ 9963112 w 12188896"/>
              <a:gd name="connsiteY3965" fmla="*/ 3610859 h 5852096"/>
              <a:gd name="connsiteX3966" fmla="*/ 10020367 w 12188896"/>
              <a:gd name="connsiteY3966" fmla="*/ 3581281 h 5852096"/>
              <a:gd name="connsiteX3967" fmla="*/ 10041648 w 12188896"/>
              <a:gd name="connsiteY3967" fmla="*/ 3593568 h 5852096"/>
              <a:gd name="connsiteX3968" fmla="*/ 6743728 w 12188896"/>
              <a:gd name="connsiteY3968" fmla="*/ 2483811 h 5852096"/>
              <a:gd name="connsiteX3969" fmla="*/ 6642835 w 12188896"/>
              <a:gd name="connsiteY3969" fmla="*/ 2518836 h 5852096"/>
              <a:gd name="connsiteX3970" fmla="*/ 6620288 w 12188896"/>
              <a:gd name="connsiteY3970" fmla="*/ 2411673 h 5852096"/>
              <a:gd name="connsiteX3971" fmla="*/ 6720357 w 12188896"/>
              <a:gd name="connsiteY3971" fmla="*/ 2370315 h 5852096"/>
              <a:gd name="connsiteX3972" fmla="*/ 6743728 w 12188896"/>
              <a:gd name="connsiteY3972" fmla="*/ 2483811 h 5852096"/>
              <a:gd name="connsiteX3973" fmla="*/ 6492604 w 12188896"/>
              <a:gd name="connsiteY3973" fmla="*/ 2444480 h 5852096"/>
              <a:gd name="connsiteX3974" fmla="*/ 6394625 w 12188896"/>
              <a:gd name="connsiteY3974" fmla="*/ 2477225 h 5852096"/>
              <a:gd name="connsiteX3975" fmla="*/ 6366378 w 12188896"/>
              <a:gd name="connsiteY3975" fmla="*/ 2376268 h 5852096"/>
              <a:gd name="connsiteX3976" fmla="*/ 6464040 w 12188896"/>
              <a:gd name="connsiteY3976" fmla="*/ 2338521 h 5852096"/>
              <a:gd name="connsiteX3977" fmla="*/ 6492604 w 12188896"/>
              <a:gd name="connsiteY3977" fmla="*/ 2444544 h 5852096"/>
              <a:gd name="connsiteX3978" fmla="*/ 6349531 w 12188896"/>
              <a:gd name="connsiteY3978" fmla="*/ 2367402 h 5852096"/>
              <a:gd name="connsiteX3979" fmla="*/ 6252565 w 12188896"/>
              <a:gd name="connsiteY3979" fmla="*/ 2401222 h 5852096"/>
              <a:gd name="connsiteX3980" fmla="*/ 6220390 w 12188896"/>
              <a:gd name="connsiteY3980" fmla="*/ 2305143 h 5852096"/>
              <a:gd name="connsiteX3981" fmla="*/ 6278848 w 12188896"/>
              <a:gd name="connsiteY3981" fmla="*/ 2282152 h 5852096"/>
              <a:gd name="connsiteX3982" fmla="*/ 6316406 w 12188896"/>
              <a:gd name="connsiteY3982" fmla="*/ 2266762 h 5852096"/>
              <a:gd name="connsiteX3983" fmla="*/ 6349531 w 12188896"/>
              <a:gd name="connsiteY3983" fmla="*/ 2367402 h 5852096"/>
              <a:gd name="connsiteX3984" fmla="*/ 6203290 w 12188896"/>
              <a:gd name="connsiteY3984" fmla="*/ 2297733 h 5852096"/>
              <a:gd name="connsiteX3985" fmla="*/ 6107591 w 12188896"/>
              <a:gd name="connsiteY3985" fmla="*/ 2332694 h 5852096"/>
              <a:gd name="connsiteX3986" fmla="*/ 6071680 w 12188896"/>
              <a:gd name="connsiteY3986" fmla="*/ 2240161 h 5852096"/>
              <a:gd name="connsiteX3987" fmla="*/ 6165985 w 12188896"/>
              <a:gd name="connsiteY3987" fmla="*/ 2201084 h 5852096"/>
              <a:gd name="connsiteX3988" fmla="*/ 6203290 w 12188896"/>
              <a:gd name="connsiteY3988" fmla="*/ 2297733 h 5852096"/>
              <a:gd name="connsiteX3989" fmla="*/ 5377654 w 12188896"/>
              <a:gd name="connsiteY3989" fmla="*/ 1263661 h 5852096"/>
              <a:gd name="connsiteX3990" fmla="*/ 5980730 w 12188896"/>
              <a:gd name="connsiteY3990" fmla="*/ 2071627 h 5852096"/>
              <a:gd name="connsiteX3991" fmla="*/ 6054136 w 12188896"/>
              <a:gd name="connsiteY3991" fmla="*/ 2233005 h 5852096"/>
              <a:gd name="connsiteX3992" fmla="*/ 5959893 w 12188896"/>
              <a:gd name="connsiteY3992" fmla="*/ 2268662 h 5852096"/>
              <a:gd name="connsiteX3993" fmla="*/ 5860837 w 12188896"/>
              <a:gd name="connsiteY3993" fmla="*/ 2055286 h 5852096"/>
              <a:gd name="connsiteX3994" fmla="*/ 5250857 w 12188896"/>
              <a:gd name="connsiteY3994" fmla="*/ 1242571 h 5852096"/>
              <a:gd name="connsiteX3995" fmla="*/ 5121717 w 12188896"/>
              <a:gd name="connsiteY3995" fmla="*/ 1151812 h 5852096"/>
              <a:gd name="connsiteX3996" fmla="*/ 5162442 w 12188896"/>
              <a:gd name="connsiteY3996" fmla="*/ 1127364 h 5852096"/>
              <a:gd name="connsiteX3997" fmla="*/ 5377654 w 12188896"/>
              <a:gd name="connsiteY3997" fmla="*/ 1263661 h 5852096"/>
              <a:gd name="connsiteX3998" fmla="*/ 5095433 w 12188896"/>
              <a:gd name="connsiteY3998" fmla="*/ 1152888 h 5852096"/>
              <a:gd name="connsiteX3999" fmla="*/ 5052175 w 12188896"/>
              <a:gd name="connsiteY3999" fmla="*/ 1183416 h 5852096"/>
              <a:gd name="connsiteX4000" fmla="*/ 4956666 w 12188896"/>
              <a:gd name="connsiteY4000" fmla="*/ 1127618 h 5852096"/>
              <a:gd name="connsiteX4001" fmla="*/ 4996440 w 12188896"/>
              <a:gd name="connsiteY4001" fmla="*/ 1108300 h 5852096"/>
              <a:gd name="connsiteX4002" fmla="*/ 5095370 w 12188896"/>
              <a:gd name="connsiteY4002" fmla="*/ 1152952 h 5852096"/>
              <a:gd name="connsiteX4003" fmla="*/ 4926645 w 12188896"/>
              <a:gd name="connsiteY4003" fmla="*/ 1128251 h 5852096"/>
              <a:gd name="connsiteX4004" fmla="*/ 4883894 w 12188896"/>
              <a:gd name="connsiteY4004" fmla="*/ 1152762 h 5852096"/>
              <a:gd name="connsiteX4005" fmla="*/ 4797442 w 12188896"/>
              <a:gd name="connsiteY4005" fmla="*/ 1107730 h 5852096"/>
              <a:gd name="connsiteX4006" fmla="*/ 4836329 w 12188896"/>
              <a:gd name="connsiteY4006" fmla="*/ 1092277 h 5852096"/>
              <a:gd name="connsiteX4007" fmla="*/ 4926645 w 12188896"/>
              <a:gd name="connsiteY4007" fmla="*/ 1128251 h 5852096"/>
              <a:gd name="connsiteX4008" fmla="*/ 4763684 w 12188896"/>
              <a:gd name="connsiteY4008" fmla="*/ 1107984 h 5852096"/>
              <a:gd name="connsiteX4009" fmla="*/ 4721502 w 12188896"/>
              <a:gd name="connsiteY4009" fmla="*/ 1127998 h 5852096"/>
              <a:gd name="connsiteX4010" fmla="*/ 4643411 w 12188896"/>
              <a:gd name="connsiteY4010" fmla="*/ 1090947 h 5852096"/>
              <a:gd name="connsiteX4011" fmla="*/ 4681348 w 12188896"/>
              <a:gd name="connsiteY4011" fmla="*/ 1078406 h 5852096"/>
              <a:gd name="connsiteX4012" fmla="*/ 4763620 w 12188896"/>
              <a:gd name="connsiteY4012" fmla="*/ 1107984 h 5852096"/>
              <a:gd name="connsiteX4013" fmla="*/ 4507430 w 12188896"/>
              <a:gd name="connsiteY4013" fmla="*/ 1059342 h 5852096"/>
              <a:gd name="connsiteX4014" fmla="*/ 4474433 w 12188896"/>
              <a:gd name="connsiteY4014" fmla="*/ 1068906 h 5852096"/>
              <a:gd name="connsiteX4015" fmla="*/ 4416608 w 12188896"/>
              <a:gd name="connsiteY4015" fmla="*/ 1049652 h 5852096"/>
              <a:gd name="connsiteX4016" fmla="*/ 4445235 w 12188896"/>
              <a:gd name="connsiteY4016" fmla="*/ 1044269 h 5852096"/>
              <a:gd name="connsiteX4017" fmla="*/ 4507430 w 12188896"/>
              <a:gd name="connsiteY4017" fmla="*/ 1059342 h 5852096"/>
              <a:gd name="connsiteX4018" fmla="*/ 4359290 w 12188896"/>
              <a:gd name="connsiteY4018" fmla="*/ 1047815 h 5852096"/>
              <a:gd name="connsiteX4019" fmla="*/ 4327495 w 12188896"/>
              <a:gd name="connsiteY4019" fmla="*/ 1055732 h 5852096"/>
              <a:gd name="connsiteX4020" fmla="*/ 4275371 w 12188896"/>
              <a:gd name="connsiteY4020" fmla="*/ 1039012 h 5852096"/>
              <a:gd name="connsiteX4021" fmla="*/ 4302351 w 12188896"/>
              <a:gd name="connsiteY4021" fmla="*/ 1034832 h 5852096"/>
              <a:gd name="connsiteX4022" fmla="*/ 4359226 w 12188896"/>
              <a:gd name="connsiteY4022" fmla="*/ 1047815 h 5852096"/>
              <a:gd name="connsiteX4023" fmla="*/ 4137490 w 12188896"/>
              <a:gd name="connsiteY4023" fmla="*/ 2066497 h 5852096"/>
              <a:gd name="connsiteX4024" fmla="*/ 4180621 w 12188896"/>
              <a:gd name="connsiteY4024" fmla="*/ 1992648 h 5852096"/>
              <a:gd name="connsiteX4025" fmla="*/ 4339022 w 12188896"/>
              <a:gd name="connsiteY4025" fmla="*/ 2178536 h 5852096"/>
              <a:gd name="connsiteX4026" fmla="*/ 4306975 w 12188896"/>
              <a:gd name="connsiteY4026" fmla="*/ 2232561 h 5852096"/>
              <a:gd name="connsiteX4027" fmla="*/ 4137553 w 12188896"/>
              <a:gd name="connsiteY4027" fmla="*/ 2066433 h 5852096"/>
              <a:gd name="connsiteX4028" fmla="*/ 10006497 w 12188896"/>
              <a:gd name="connsiteY4028" fmla="*/ 3573301 h 5852096"/>
              <a:gd name="connsiteX4029" fmla="*/ 9951142 w 12188896"/>
              <a:gd name="connsiteY4029" fmla="*/ 3601549 h 5852096"/>
              <a:gd name="connsiteX4030" fmla="*/ 9895407 w 12188896"/>
              <a:gd name="connsiteY4030" fmla="*/ 3559304 h 5852096"/>
              <a:gd name="connsiteX4031" fmla="*/ 9949812 w 12188896"/>
              <a:gd name="connsiteY4031" fmla="*/ 3541697 h 5852096"/>
              <a:gd name="connsiteX4032" fmla="*/ 10006561 w 12188896"/>
              <a:gd name="connsiteY4032" fmla="*/ 3573301 h 5852096"/>
              <a:gd name="connsiteX4033" fmla="*/ 6604327 w 12188896"/>
              <a:gd name="connsiteY4033" fmla="*/ 2402996 h 5852096"/>
              <a:gd name="connsiteX4034" fmla="*/ 6505398 w 12188896"/>
              <a:gd name="connsiteY4034" fmla="*/ 2439920 h 5852096"/>
              <a:gd name="connsiteX4035" fmla="*/ 6476581 w 12188896"/>
              <a:gd name="connsiteY4035" fmla="*/ 2333327 h 5852096"/>
              <a:gd name="connsiteX4036" fmla="*/ 6574243 w 12188896"/>
              <a:gd name="connsiteY4036" fmla="*/ 2291906 h 5852096"/>
              <a:gd name="connsiteX4037" fmla="*/ 6604264 w 12188896"/>
              <a:gd name="connsiteY4037" fmla="*/ 2402996 h 5852096"/>
              <a:gd name="connsiteX4038" fmla="*/ 6459987 w 12188896"/>
              <a:gd name="connsiteY4038" fmla="*/ 2324967 h 5852096"/>
              <a:gd name="connsiteX4039" fmla="*/ 6362261 w 12188896"/>
              <a:gd name="connsiteY4039" fmla="*/ 2362715 h 5852096"/>
              <a:gd name="connsiteX4040" fmla="*/ 6328883 w 12188896"/>
              <a:gd name="connsiteY4040" fmla="*/ 2261569 h 5852096"/>
              <a:gd name="connsiteX4041" fmla="*/ 6424709 w 12188896"/>
              <a:gd name="connsiteY4041" fmla="*/ 2219768 h 5852096"/>
              <a:gd name="connsiteX4042" fmla="*/ 6459987 w 12188896"/>
              <a:gd name="connsiteY4042" fmla="*/ 2324967 h 5852096"/>
              <a:gd name="connsiteX4043" fmla="*/ 6311910 w 12188896"/>
              <a:gd name="connsiteY4043" fmla="*/ 2254412 h 5852096"/>
              <a:gd name="connsiteX4044" fmla="*/ 6215957 w 12188896"/>
              <a:gd name="connsiteY4044" fmla="*/ 2292856 h 5852096"/>
              <a:gd name="connsiteX4045" fmla="*/ 6178463 w 12188896"/>
              <a:gd name="connsiteY4045" fmla="*/ 2195700 h 5852096"/>
              <a:gd name="connsiteX4046" fmla="*/ 6272198 w 12188896"/>
              <a:gd name="connsiteY4046" fmla="*/ 2153709 h 5852096"/>
              <a:gd name="connsiteX4047" fmla="*/ 6311973 w 12188896"/>
              <a:gd name="connsiteY4047" fmla="*/ 2254412 h 5852096"/>
              <a:gd name="connsiteX4048" fmla="*/ 5513318 w 12188896"/>
              <a:gd name="connsiteY4048" fmla="*/ 1274555 h 5852096"/>
              <a:gd name="connsiteX4049" fmla="*/ 6112657 w 12188896"/>
              <a:gd name="connsiteY4049" fmla="*/ 2081887 h 5852096"/>
              <a:gd name="connsiteX4050" fmla="*/ 6161045 w 12188896"/>
              <a:gd name="connsiteY4050" fmla="*/ 2189113 h 5852096"/>
              <a:gd name="connsiteX4051" fmla="*/ 6066739 w 12188896"/>
              <a:gd name="connsiteY4051" fmla="*/ 2228064 h 5852096"/>
              <a:gd name="connsiteX4052" fmla="*/ 5992891 w 12188896"/>
              <a:gd name="connsiteY4052" fmla="*/ 2065610 h 5852096"/>
              <a:gd name="connsiteX4053" fmla="*/ 5386711 w 12188896"/>
              <a:gd name="connsiteY4053" fmla="*/ 1253528 h 5852096"/>
              <a:gd name="connsiteX4054" fmla="*/ 5177389 w 12188896"/>
              <a:gd name="connsiteY4054" fmla="*/ 1119194 h 5852096"/>
              <a:gd name="connsiteX4055" fmla="*/ 5215959 w 12188896"/>
              <a:gd name="connsiteY4055" fmla="*/ 1099750 h 5852096"/>
              <a:gd name="connsiteX4056" fmla="*/ 5513381 w 12188896"/>
              <a:gd name="connsiteY4056" fmla="*/ 1274492 h 5852096"/>
              <a:gd name="connsiteX4057" fmla="*/ 5146924 w 12188896"/>
              <a:gd name="connsiteY4057" fmla="*/ 1120777 h 5852096"/>
              <a:gd name="connsiteX4058" fmla="*/ 5108290 w 12188896"/>
              <a:gd name="connsiteY4058" fmla="*/ 1144401 h 5852096"/>
              <a:gd name="connsiteX4059" fmla="*/ 5013857 w 12188896"/>
              <a:gd name="connsiteY4059" fmla="*/ 1100574 h 5852096"/>
              <a:gd name="connsiteX4060" fmla="*/ 5050655 w 12188896"/>
              <a:gd name="connsiteY4060" fmla="*/ 1085626 h 5852096"/>
              <a:gd name="connsiteX4061" fmla="*/ 5146924 w 12188896"/>
              <a:gd name="connsiteY4061" fmla="*/ 1120841 h 5852096"/>
              <a:gd name="connsiteX4062" fmla="*/ 4978960 w 12188896"/>
              <a:gd name="connsiteY4062" fmla="*/ 1101713 h 5852096"/>
              <a:gd name="connsiteX4063" fmla="*/ 4941592 w 12188896"/>
              <a:gd name="connsiteY4063" fmla="*/ 1120271 h 5852096"/>
              <a:gd name="connsiteX4064" fmla="*/ 4856343 w 12188896"/>
              <a:gd name="connsiteY4064" fmla="*/ 1084993 h 5852096"/>
              <a:gd name="connsiteX4065" fmla="*/ 4891051 w 12188896"/>
              <a:gd name="connsiteY4065" fmla="*/ 1073529 h 5852096"/>
              <a:gd name="connsiteX4066" fmla="*/ 4978960 w 12188896"/>
              <a:gd name="connsiteY4066" fmla="*/ 1101777 h 5852096"/>
              <a:gd name="connsiteX4067" fmla="*/ 3853179 w 12188896"/>
              <a:gd name="connsiteY4067" fmla="*/ 1000757 h 5852096"/>
              <a:gd name="connsiteX4068" fmla="*/ 3836775 w 12188896"/>
              <a:gd name="connsiteY4068" fmla="*/ 1002594 h 5852096"/>
              <a:gd name="connsiteX4069" fmla="*/ 3816761 w 12188896"/>
              <a:gd name="connsiteY4069" fmla="*/ 997591 h 5852096"/>
              <a:gd name="connsiteX4070" fmla="*/ 3830061 w 12188896"/>
              <a:gd name="connsiteY4070" fmla="*/ 997021 h 5852096"/>
              <a:gd name="connsiteX4071" fmla="*/ 3853179 w 12188896"/>
              <a:gd name="connsiteY4071" fmla="*/ 1000757 h 5852096"/>
              <a:gd name="connsiteX4072" fmla="*/ 3196204 w 12188896"/>
              <a:gd name="connsiteY4072" fmla="*/ 955600 h 5852096"/>
              <a:gd name="connsiteX4073" fmla="*/ 3172390 w 12188896"/>
              <a:gd name="connsiteY4073" fmla="*/ 957056 h 5852096"/>
              <a:gd name="connsiteX4074" fmla="*/ 3167767 w 12188896"/>
              <a:gd name="connsiteY4074" fmla="*/ 955790 h 5852096"/>
              <a:gd name="connsiteX4075" fmla="*/ 3195254 w 12188896"/>
              <a:gd name="connsiteY4075" fmla="*/ 955346 h 5852096"/>
              <a:gd name="connsiteX4076" fmla="*/ 3196204 w 12188896"/>
              <a:gd name="connsiteY4076" fmla="*/ 955536 h 5852096"/>
              <a:gd name="connsiteX4077" fmla="*/ 3064721 w 12188896"/>
              <a:gd name="connsiteY4077" fmla="*/ 946099 h 5852096"/>
              <a:gd name="connsiteX4078" fmla="*/ 3039007 w 12188896"/>
              <a:gd name="connsiteY4078" fmla="*/ 947619 h 5852096"/>
              <a:gd name="connsiteX4079" fmla="*/ 3034066 w 12188896"/>
              <a:gd name="connsiteY4079" fmla="*/ 946226 h 5852096"/>
              <a:gd name="connsiteX4080" fmla="*/ 3063644 w 12188896"/>
              <a:gd name="connsiteY4080" fmla="*/ 945846 h 5852096"/>
              <a:gd name="connsiteX4081" fmla="*/ 3064721 w 12188896"/>
              <a:gd name="connsiteY4081" fmla="*/ 946036 h 5852096"/>
              <a:gd name="connsiteX4082" fmla="*/ 3435358 w 12188896"/>
              <a:gd name="connsiteY4082" fmla="*/ 1271135 h 5852096"/>
              <a:gd name="connsiteX4083" fmla="*/ 3505153 w 12188896"/>
              <a:gd name="connsiteY4083" fmla="*/ 1234274 h 5852096"/>
              <a:gd name="connsiteX4084" fmla="*/ 3570198 w 12188896"/>
              <a:gd name="connsiteY4084" fmla="*/ 1302549 h 5852096"/>
              <a:gd name="connsiteX4085" fmla="*/ 3500466 w 12188896"/>
              <a:gd name="connsiteY4085" fmla="*/ 1347390 h 5852096"/>
              <a:gd name="connsiteX4086" fmla="*/ 3435294 w 12188896"/>
              <a:gd name="connsiteY4086" fmla="*/ 1271135 h 5852096"/>
              <a:gd name="connsiteX4087" fmla="*/ 3579318 w 12188896"/>
              <a:gd name="connsiteY4087" fmla="*/ 1312809 h 5852096"/>
              <a:gd name="connsiteX4088" fmla="*/ 3650697 w 12188896"/>
              <a:gd name="connsiteY4088" fmla="*/ 1399768 h 5852096"/>
              <a:gd name="connsiteX4089" fmla="*/ 3581281 w 12188896"/>
              <a:gd name="connsiteY4089" fmla="*/ 1454616 h 5852096"/>
              <a:gd name="connsiteX4090" fmla="*/ 3509016 w 12188896"/>
              <a:gd name="connsiteY4090" fmla="*/ 1358031 h 5852096"/>
              <a:gd name="connsiteX4091" fmla="*/ 3579318 w 12188896"/>
              <a:gd name="connsiteY4091" fmla="*/ 1312746 h 5852096"/>
              <a:gd name="connsiteX4092" fmla="*/ 3659690 w 12188896"/>
              <a:gd name="connsiteY4092" fmla="*/ 1411549 h 5852096"/>
              <a:gd name="connsiteX4093" fmla="*/ 3739619 w 12188896"/>
              <a:gd name="connsiteY4093" fmla="*/ 1522955 h 5852096"/>
              <a:gd name="connsiteX4094" fmla="*/ 3672294 w 12188896"/>
              <a:gd name="connsiteY4094" fmla="*/ 1589077 h 5852096"/>
              <a:gd name="connsiteX4095" fmla="*/ 3589831 w 12188896"/>
              <a:gd name="connsiteY4095" fmla="*/ 1466714 h 5852096"/>
              <a:gd name="connsiteX4096" fmla="*/ 3659690 w 12188896"/>
              <a:gd name="connsiteY4096" fmla="*/ 1411549 h 5852096"/>
              <a:gd name="connsiteX4097" fmla="*/ 3746523 w 12188896"/>
              <a:gd name="connsiteY4097" fmla="*/ 1533025 h 5852096"/>
              <a:gd name="connsiteX4098" fmla="*/ 3841399 w 12188896"/>
              <a:gd name="connsiteY4098" fmla="*/ 1677999 h 5852096"/>
              <a:gd name="connsiteX4099" fmla="*/ 3779837 w 12188896"/>
              <a:gd name="connsiteY4099" fmla="*/ 1754571 h 5852096"/>
              <a:gd name="connsiteX4100" fmla="*/ 3718845 w 12188896"/>
              <a:gd name="connsiteY4100" fmla="*/ 1660772 h 5852096"/>
              <a:gd name="connsiteX4101" fmla="*/ 3716248 w 12188896"/>
              <a:gd name="connsiteY4101" fmla="*/ 1656782 h 5852096"/>
              <a:gd name="connsiteX4102" fmla="*/ 3679261 w 12188896"/>
              <a:gd name="connsiteY4102" fmla="*/ 1599654 h 5852096"/>
              <a:gd name="connsiteX4103" fmla="*/ 3746523 w 12188896"/>
              <a:gd name="connsiteY4103" fmla="*/ 1533025 h 5852096"/>
              <a:gd name="connsiteX4104" fmla="*/ 3849062 w 12188896"/>
              <a:gd name="connsiteY4104" fmla="*/ 1690033 h 5852096"/>
              <a:gd name="connsiteX4105" fmla="*/ 3849125 w 12188896"/>
              <a:gd name="connsiteY4105" fmla="*/ 1690160 h 5852096"/>
              <a:gd name="connsiteX4106" fmla="*/ 3849442 w 12188896"/>
              <a:gd name="connsiteY4106" fmla="*/ 1690666 h 5852096"/>
              <a:gd name="connsiteX4107" fmla="*/ 3965155 w 12188896"/>
              <a:gd name="connsiteY4107" fmla="*/ 1866738 h 5852096"/>
              <a:gd name="connsiteX4108" fmla="*/ 3915690 w 12188896"/>
              <a:gd name="connsiteY4108" fmla="*/ 1946287 h 5852096"/>
              <a:gd name="connsiteX4109" fmla="*/ 3880793 w 12188896"/>
              <a:gd name="connsiteY4109" fmla="*/ 1900495 h 5852096"/>
              <a:gd name="connsiteX4110" fmla="*/ 3787691 w 12188896"/>
              <a:gd name="connsiteY4110" fmla="*/ 1766478 h 5852096"/>
              <a:gd name="connsiteX4111" fmla="*/ 3848999 w 12188896"/>
              <a:gd name="connsiteY4111" fmla="*/ 1689970 h 5852096"/>
              <a:gd name="connsiteX4112" fmla="*/ 3973579 w 12188896"/>
              <a:gd name="connsiteY4112" fmla="*/ 1878835 h 5852096"/>
              <a:gd name="connsiteX4113" fmla="*/ 4001889 w 12188896"/>
              <a:gd name="connsiteY4113" fmla="*/ 1918736 h 5852096"/>
              <a:gd name="connsiteX4114" fmla="*/ 4120769 w 12188896"/>
              <a:gd name="connsiteY4114" fmla="*/ 2068207 h 5852096"/>
              <a:gd name="connsiteX4115" fmla="*/ 4083085 w 12188896"/>
              <a:gd name="connsiteY4115" fmla="*/ 2131098 h 5852096"/>
              <a:gd name="connsiteX4116" fmla="*/ 3924747 w 12188896"/>
              <a:gd name="connsiteY4116" fmla="*/ 1957624 h 5852096"/>
              <a:gd name="connsiteX4117" fmla="*/ 3973579 w 12188896"/>
              <a:gd name="connsiteY4117" fmla="*/ 1878835 h 5852096"/>
              <a:gd name="connsiteX4118" fmla="*/ 10642444 w 12188896"/>
              <a:gd name="connsiteY4118" fmla="*/ 3604019 h 5852096"/>
              <a:gd name="connsiteX4119" fmla="*/ 10575816 w 12188896"/>
              <a:gd name="connsiteY4119" fmla="*/ 3606805 h 5852096"/>
              <a:gd name="connsiteX4120" fmla="*/ 10611347 w 12188896"/>
              <a:gd name="connsiteY4120" fmla="*/ 3541823 h 5852096"/>
              <a:gd name="connsiteX4121" fmla="*/ 10633767 w 12188896"/>
              <a:gd name="connsiteY4121" fmla="*/ 3502619 h 5852096"/>
              <a:gd name="connsiteX4122" fmla="*/ 10699129 w 12188896"/>
              <a:gd name="connsiteY4122" fmla="*/ 3489635 h 5852096"/>
              <a:gd name="connsiteX4123" fmla="*/ 10672402 w 12188896"/>
              <a:gd name="connsiteY4123" fmla="*/ 3542647 h 5852096"/>
              <a:gd name="connsiteX4124" fmla="*/ 10642507 w 12188896"/>
              <a:gd name="connsiteY4124" fmla="*/ 3604019 h 5852096"/>
              <a:gd name="connsiteX4125" fmla="*/ 10706919 w 12188896"/>
              <a:gd name="connsiteY4125" fmla="*/ 3473865 h 5852096"/>
              <a:gd name="connsiteX4126" fmla="*/ 10642444 w 12188896"/>
              <a:gd name="connsiteY4126" fmla="*/ 3487229 h 5852096"/>
              <a:gd name="connsiteX4127" fmla="*/ 10701473 w 12188896"/>
              <a:gd name="connsiteY4127" fmla="*/ 3381459 h 5852096"/>
              <a:gd name="connsiteX4128" fmla="*/ 10763667 w 12188896"/>
              <a:gd name="connsiteY4128" fmla="*/ 3358405 h 5852096"/>
              <a:gd name="connsiteX4129" fmla="*/ 10706919 w 12188896"/>
              <a:gd name="connsiteY4129" fmla="*/ 3473802 h 5852096"/>
              <a:gd name="connsiteX4130" fmla="*/ 10772408 w 12188896"/>
              <a:gd name="connsiteY4130" fmla="*/ 3340418 h 5852096"/>
              <a:gd name="connsiteX4131" fmla="*/ 10711163 w 12188896"/>
              <a:gd name="connsiteY4131" fmla="*/ 3363725 h 5852096"/>
              <a:gd name="connsiteX4132" fmla="*/ 10768481 w 12188896"/>
              <a:gd name="connsiteY4132" fmla="*/ 3256753 h 5852096"/>
              <a:gd name="connsiteX4133" fmla="*/ 10827573 w 12188896"/>
              <a:gd name="connsiteY4133" fmla="*/ 3223628 h 5852096"/>
              <a:gd name="connsiteX4134" fmla="*/ 10772344 w 12188896"/>
              <a:gd name="connsiteY4134" fmla="*/ 3340418 h 5852096"/>
              <a:gd name="connsiteX4135" fmla="*/ 10837643 w 12188896"/>
              <a:gd name="connsiteY4135" fmla="*/ 3201968 h 5852096"/>
              <a:gd name="connsiteX4136" fmla="*/ 10779818 w 12188896"/>
              <a:gd name="connsiteY4136" fmla="*/ 3235282 h 5852096"/>
              <a:gd name="connsiteX4137" fmla="*/ 10826876 w 12188896"/>
              <a:gd name="connsiteY4137" fmla="*/ 3143573 h 5852096"/>
              <a:gd name="connsiteX4138" fmla="*/ 10834667 w 12188896"/>
              <a:gd name="connsiteY4138" fmla="*/ 3128246 h 5852096"/>
              <a:gd name="connsiteX4139" fmla="*/ 10890718 w 12188896"/>
              <a:gd name="connsiteY4139" fmla="*/ 3084734 h 5852096"/>
              <a:gd name="connsiteX4140" fmla="*/ 10887867 w 12188896"/>
              <a:gd name="connsiteY4140" fmla="*/ 3091195 h 5852096"/>
              <a:gd name="connsiteX4141" fmla="*/ 10885208 w 12188896"/>
              <a:gd name="connsiteY4141" fmla="*/ 3097148 h 5852096"/>
              <a:gd name="connsiteX4142" fmla="*/ 10837707 w 12188896"/>
              <a:gd name="connsiteY4142" fmla="*/ 3202031 h 5852096"/>
              <a:gd name="connsiteX4143" fmla="*/ 10902752 w 12188896"/>
              <a:gd name="connsiteY4143" fmla="*/ 3057500 h 5852096"/>
              <a:gd name="connsiteX4144" fmla="*/ 10848537 w 12188896"/>
              <a:gd name="connsiteY4144" fmla="*/ 3100632 h 5852096"/>
              <a:gd name="connsiteX4145" fmla="*/ 10901294 w 12188896"/>
              <a:gd name="connsiteY4145" fmla="*/ 2994165 h 5852096"/>
              <a:gd name="connsiteX4146" fmla="*/ 10953482 w 12188896"/>
              <a:gd name="connsiteY4146" fmla="*/ 2940774 h 5852096"/>
              <a:gd name="connsiteX4147" fmla="*/ 10902752 w 12188896"/>
              <a:gd name="connsiteY4147" fmla="*/ 3057500 h 5852096"/>
              <a:gd name="connsiteX4148" fmla="*/ 10968746 w 12188896"/>
              <a:gd name="connsiteY4148" fmla="*/ 2904863 h 5852096"/>
              <a:gd name="connsiteX4149" fmla="*/ 10919598 w 12188896"/>
              <a:gd name="connsiteY4149" fmla="*/ 2956481 h 5852096"/>
              <a:gd name="connsiteX4150" fmla="*/ 10969190 w 12188896"/>
              <a:gd name="connsiteY4150" fmla="*/ 2852168 h 5852096"/>
              <a:gd name="connsiteX4151" fmla="*/ 11016058 w 12188896"/>
              <a:gd name="connsiteY4151" fmla="*/ 2790797 h 5852096"/>
              <a:gd name="connsiteX4152" fmla="*/ 10968810 w 12188896"/>
              <a:gd name="connsiteY4152" fmla="*/ 2904863 h 5852096"/>
              <a:gd name="connsiteX4153" fmla="*/ 11036198 w 12188896"/>
              <a:gd name="connsiteY4153" fmla="*/ 2740635 h 5852096"/>
              <a:gd name="connsiteX4154" fmla="*/ 10995031 w 12188896"/>
              <a:gd name="connsiteY4154" fmla="*/ 2796117 h 5852096"/>
              <a:gd name="connsiteX4155" fmla="*/ 11039429 w 12188896"/>
              <a:gd name="connsiteY4155" fmla="*/ 2697251 h 5852096"/>
              <a:gd name="connsiteX4156" fmla="*/ 11077999 w 12188896"/>
              <a:gd name="connsiteY4156" fmla="*/ 2633535 h 5852096"/>
              <a:gd name="connsiteX4157" fmla="*/ 11036198 w 12188896"/>
              <a:gd name="connsiteY4157" fmla="*/ 2740635 h 5852096"/>
              <a:gd name="connsiteX4158" fmla="*/ 10184975 w 12188896"/>
              <a:gd name="connsiteY4158" fmla="*/ 3513069 h 5852096"/>
              <a:gd name="connsiteX4159" fmla="*/ 10208283 w 12188896"/>
              <a:gd name="connsiteY4159" fmla="*/ 3516553 h 5852096"/>
              <a:gd name="connsiteX4160" fmla="*/ 10157615 w 12188896"/>
              <a:gd name="connsiteY4160" fmla="*/ 3554427 h 5852096"/>
              <a:gd name="connsiteX4161" fmla="*/ 10117903 w 12188896"/>
              <a:gd name="connsiteY4161" fmla="*/ 3540683 h 5852096"/>
              <a:gd name="connsiteX4162" fmla="*/ 10103463 w 12188896"/>
              <a:gd name="connsiteY4162" fmla="*/ 3535300 h 5852096"/>
              <a:gd name="connsiteX4163" fmla="*/ 10155461 w 12188896"/>
              <a:gd name="connsiteY4163" fmla="*/ 3508319 h 5852096"/>
              <a:gd name="connsiteX4164" fmla="*/ 10184912 w 12188896"/>
              <a:gd name="connsiteY4164" fmla="*/ 3513069 h 5852096"/>
              <a:gd name="connsiteX4165" fmla="*/ 9933535 w 12188896"/>
              <a:gd name="connsiteY4165" fmla="*/ 3532893 h 5852096"/>
              <a:gd name="connsiteX4166" fmla="*/ 9881853 w 12188896"/>
              <a:gd name="connsiteY4166" fmla="*/ 3549234 h 5852096"/>
              <a:gd name="connsiteX4167" fmla="*/ 9829032 w 12188896"/>
              <a:gd name="connsiteY4167" fmla="*/ 3510916 h 5852096"/>
              <a:gd name="connsiteX4168" fmla="*/ 9879447 w 12188896"/>
              <a:gd name="connsiteY4168" fmla="*/ 3504266 h 5852096"/>
              <a:gd name="connsiteX4169" fmla="*/ 9933535 w 12188896"/>
              <a:gd name="connsiteY4169" fmla="*/ 3532893 h 5852096"/>
              <a:gd name="connsiteX4170" fmla="*/ 6717064 w 12188896"/>
              <a:gd name="connsiteY4170" fmla="*/ 2356698 h 5852096"/>
              <a:gd name="connsiteX4171" fmla="*/ 6617058 w 12188896"/>
              <a:gd name="connsiteY4171" fmla="*/ 2397992 h 5852096"/>
              <a:gd name="connsiteX4172" fmla="*/ 6586784 w 12188896"/>
              <a:gd name="connsiteY4172" fmla="*/ 2286333 h 5852096"/>
              <a:gd name="connsiteX4173" fmla="*/ 6684130 w 12188896"/>
              <a:gd name="connsiteY4173" fmla="*/ 2241301 h 5852096"/>
              <a:gd name="connsiteX4174" fmla="*/ 6717128 w 12188896"/>
              <a:gd name="connsiteY4174" fmla="*/ 2356698 h 5852096"/>
              <a:gd name="connsiteX4175" fmla="*/ 4528457 w 12188896"/>
              <a:gd name="connsiteY4175" fmla="*/ 1040215 h 5852096"/>
              <a:gd name="connsiteX4176" fmla="*/ 4557972 w 12188896"/>
              <a:gd name="connsiteY4176" fmla="*/ 1046359 h 5852096"/>
              <a:gd name="connsiteX4177" fmla="*/ 4533081 w 12188896"/>
              <a:gd name="connsiteY4177" fmla="*/ 1052439 h 5852096"/>
              <a:gd name="connsiteX4178" fmla="*/ 4480576 w 12188896"/>
              <a:gd name="connsiteY4178" fmla="*/ 1038505 h 5852096"/>
              <a:gd name="connsiteX4179" fmla="*/ 4502934 w 12188896"/>
              <a:gd name="connsiteY4179" fmla="*/ 1035402 h 5852096"/>
              <a:gd name="connsiteX4180" fmla="*/ 4528457 w 12188896"/>
              <a:gd name="connsiteY4180" fmla="*/ 1040278 h 5852096"/>
              <a:gd name="connsiteX4181" fmla="*/ 4363026 w 12188896"/>
              <a:gd name="connsiteY4181" fmla="*/ 1028308 h 5852096"/>
              <a:gd name="connsiteX4182" fmla="*/ 4366763 w 12188896"/>
              <a:gd name="connsiteY4182" fmla="*/ 1028942 h 5852096"/>
              <a:gd name="connsiteX4183" fmla="*/ 4409641 w 12188896"/>
              <a:gd name="connsiteY4183" fmla="*/ 1036858 h 5852096"/>
              <a:gd name="connsiteX4184" fmla="*/ 4387980 w 12188896"/>
              <a:gd name="connsiteY4184" fmla="*/ 1041355 h 5852096"/>
              <a:gd name="connsiteX4185" fmla="*/ 4341682 w 12188896"/>
              <a:gd name="connsiteY4185" fmla="*/ 1029638 h 5852096"/>
              <a:gd name="connsiteX4186" fmla="*/ 4359226 w 12188896"/>
              <a:gd name="connsiteY4186" fmla="*/ 1027675 h 5852096"/>
              <a:gd name="connsiteX4187" fmla="*/ 4363026 w 12188896"/>
              <a:gd name="connsiteY4187" fmla="*/ 1028308 h 5852096"/>
              <a:gd name="connsiteX4188" fmla="*/ 4168398 w 12188896"/>
              <a:gd name="connsiteY4188" fmla="*/ 1012854 h 5852096"/>
              <a:gd name="connsiteX4189" fmla="*/ 4161241 w 12188896"/>
              <a:gd name="connsiteY4189" fmla="*/ 1011461 h 5852096"/>
              <a:gd name="connsiteX4190" fmla="*/ 4170234 w 12188896"/>
              <a:gd name="connsiteY4190" fmla="*/ 1012664 h 5852096"/>
              <a:gd name="connsiteX4191" fmla="*/ 4168398 w 12188896"/>
              <a:gd name="connsiteY4191" fmla="*/ 1012854 h 5852096"/>
              <a:gd name="connsiteX4192" fmla="*/ 4125140 w 12188896"/>
              <a:gd name="connsiteY4192" fmla="*/ 1018618 h 5852096"/>
              <a:gd name="connsiteX4193" fmla="*/ 4107406 w 12188896"/>
              <a:gd name="connsiteY4193" fmla="*/ 1021278 h 5852096"/>
              <a:gd name="connsiteX4194" fmla="*/ 4074472 w 12188896"/>
              <a:gd name="connsiteY4194" fmla="*/ 1013234 h 5852096"/>
              <a:gd name="connsiteX4195" fmla="*/ 4086695 w 12188896"/>
              <a:gd name="connsiteY4195" fmla="*/ 1012348 h 5852096"/>
              <a:gd name="connsiteX4196" fmla="*/ 4125140 w 12188896"/>
              <a:gd name="connsiteY4196" fmla="*/ 1018555 h 5852096"/>
              <a:gd name="connsiteX4197" fmla="*/ 4093092 w 12188896"/>
              <a:gd name="connsiteY4197" fmla="*/ 2140599 h 5852096"/>
              <a:gd name="connsiteX4198" fmla="*/ 4130143 w 12188896"/>
              <a:gd name="connsiteY4198" fmla="*/ 2078910 h 5852096"/>
              <a:gd name="connsiteX4199" fmla="*/ 4299691 w 12188896"/>
              <a:gd name="connsiteY4199" fmla="*/ 2244722 h 5852096"/>
              <a:gd name="connsiteX4200" fmla="*/ 4274990 w 12188896"/>
              <a:gd name="connsiteY4200" fmla="*/ 2285446 h 5852096"/>
              <a:gd name="connsiteX4201" fmla="*/ 4093092 w 12188896"/>
              <a:gd name="connsiteY4201" fmla="*/ 2140662 h 5852096"/>
              <a:gd name="connsiteX4202" fmla="*/ 10237353 w 12188896"/>
              <a:gd name="connsiteY4202" fmla="*/ 3496412 h 5852096"/>
              <a:gd name="connsiteX4203" fmla="*/ 10224686 w 12188896"/>
              <a:gd name="connsiteY4203" fmla="*/ 3505026 h 5852096"/>
              <a:gd name="connsiteX4204" fmla="*/ 10187255 w 12188896"/>
              <a:gd name="connsiteY4204" fmla="*/ 3499642 h 5852096"/>
              <a:gd name="connsiteX4205" fmla="*/ 10177248 w 12188896"/>
              <a:gd name="connsiteY4205" fmla="*/ 3497996 h 5852096"/>
              <a:gd name="connsiteX4206" fmla="*/ 10228550 w 12188896"/>
              <a:gd name="connsiteY4206" fmla="*/ 3473928 h 5852096"/>
              <a:gd name="connsiteX4207" fmla="*/ 10256987 w 12188896"/>
              <a:gd name="connsiteY4207" fmla="*/ 3472408 h 5852096"/>
              <a:gd name="connsiteX4208" fmla="*/ 10274531 w 12188896"/>
              <a:gd name="connsiteY4208" fmla="*/ 3471332 h 5852096"/>
              <a:gd name="connsiteX4209" fmla="*/ 10237353 w 12188896"/>
              <a:gd name="connsiteY4209" fmla="*/ 3496286 h 5852096"/>
              <a:gd name="connsiteX4210" fmla="*/ 10070972 w 12188896"/>
              <a:gd name="connsiteY4210" fmla="*/ 3537770 h 5852096"/>
              <a:gd name="connsiteX4211" fmla="*/ 10062612 w 12188896"/>
              <a:gd name="connsiteY4211" fmla="*/ 3542394 h 5852096"/>
              <a:gd name="connsiteX4212" fmla="*/ 10049565 w 12188896"/>
              <a:gd name="connsiteY4212" fmla="*/ 3549677 h 5852096"/>
              <a:gd name="connsiteX4213" fmla="*/ 10020557 w 12188896"/>
              <a:gd name="connsiteY4213" fmla="*/ 3565701 h 5852096"/>
              <a:gd name="connsiteX4214" fmla="*/ 9967166 w 12188896"/>
              <a:gd name="connsiteY4214" fmla="*/ 3535744 h 5852096"/>
              <a:gd name="connsiteX4215" fmla="*/ 9982493 w 12188896"/>
              <a:gd name="connsiteY4215" fmla="*/ 3530487 h 5852096"/>
              <a:gd name="connsiteX4216" fmla="*/ 9988509 w 12188896"/>
              <a:gd name="connsiteY4216" fmla="*/ 3528460 h 5852096"/>
              <a:gd name="connsiteX4217" fmla="*/ 10017137 w 12188896"/>
              <a:gd name="connsiteY4217" fmla="*/ 3518706 h 5852096"/>
              <a:gd name="connsiteX4218" fmla="*/ 10071035 w 12188896"/>
              <a:gd name="connsiteY4218" fmla="*/ 3537834 h 5852096"/>
              <a:gd name="connsiteX4219" fmla="*/ 6570126 w 12188896"/>
              <a:gd name="connsiteY4219" fmla="*/ 2278479 h 5852096"/>
              <a:gd name="connsiteX4220" fmla="*/ 6472527 w 12188896"/>
              <a:gd name="connsiteY4220" fmla="*/ 2319900 h 5852096"/>
              <a:gd name="connsiteX4221" fmla="*/ 6436996 w 12188896"/>
              <a:gd name="connsiteY4221" fmla="*/ 2214194 h 5852096"/>
              <a:gd name="connsiteX4222" fmla="*/ 6531873 w 12188896"/>
              <a:gd name="connsiteY4222" fmla="*/ 2169416 h 5852096"/>
              <a:gd name="connsiteX4223" fmla="*/ 6570126 w 12188896"/>
              <a:gd name="connsiteY4223" fmla="*/ 2278479 h 5852096"/>
              <a:gd name="connsiteX4224" fmla="*/ 6420086 w 12188896"/>
              <a:gd name="connsiteY4224" fmla="*/ 2207354 h 5852096"/>
              <a:gd name="connsiteX4225" fmla="*/ 6324450 w 12188896"/>
              <a:gd name="connsiteY4225" fmla="*/ 2249155 h 5852096"/>
              <a:gd name="connsiteX4226" fmla="*/ 6284485 w 12188896"/>
              <a:gd name="connsiteY4226" fmla="*/ 2147946 h 5852096"/>
              <a:gd name="connsiteX4227" fmla="*/ 6377081 w 12188896"/>
              <a:gd name="connsiteY4227" fmla="*/ 2103358 h 5852096"/>
              <a:gd name="connsiteX4228" fmla="*/ 6420086 w 12188896"/>
              <a:gd name="connsiteY4228" fmla="*/ 2207354 h 5852096"/>
              <a:gd name="connsiteX4229" fmla="*/ 5336486 w 12188896"/>
              <a:gd name="connsiteY4229" fmla="*/ 1096583 h 5852096"/>
              <a:gd name="connsiteX4230" fmla="*/ 5648981 w 12188896"/>
              <a:gd name="connsiteY4230" fmla="*/ 1285385 h 5852096"/>
              <a:gd name="connsiteX4231" fmla="*/ 6244584 w 12188896"/>
              <a:gd name="connsiteY4231" fmla="*/ 2092021 h 5852096"/>
              <a:gd name="connsiteX4232" fmla="*/ 6267068 w 12188896"/>
              <a:gd name="connsiteY4232" fmla="*/ 2141802 h 5852096"/>
              <a:gd name="connsiteX4233" fmla="*/ 6173459 w 12188896"/>
              <a:gd name="connsiteY4233" fmla="*/ 2183666 h 5852096"/>
              <a:gd name="connsiteX4234" fmla="*/ 6124818 w 12188896"/>
              <a:gd name="connsiteY4234" fmla="*/ 2075933 h 5852096"/>
              <a:gd name="connsiteX4235" fmla="*/ 5522438 w 12188896"/>
              <a:gd name="connsiteY4235" fmla="*/ 1264548 h 5852096"/>
              <a:gd name="connsiteX4236" fmla="*/ 5233250 w 12188896"/>
              <a:gd name="connsiteY4236" fmla="*/ 1091897 h 5852096"/>
              <a:gd name="connsiteX4237" fmla="*/ 5274671 w 12188896"/>
              <a:gd name="connsiteY4237" fmla="*/ 1075113 h 5852096"/>
              <a:gd name="connsiteX4238" fmla="*/ 5336550 w 12188896"/>
              <a:gd name="connsiteY4238" fmla="*/ 1096647 h 5852096"/>
              <a:gd name="connsiteX4239" fmla="*/ 5174918 w 12188896"/>
              <a:gd name="connsiteY4239" fmla="*/ 1085373 h 5852096"/>
              <a:gd name="connsiteX4240" fmla="*/ 5198099 w 12188896"/>
              <a:gd name="connsiteY4240" fmla="*/ 1093353 h 5852096"/>
              <a:gd name="connsiteX4241" fmla="*/ 5161681 w 12188896"/>
              <a:gd name="connsiteY4241" fmla="*/ 1112354 h 5852096"/>
              <a:gd name="connsiteX4242" fmla="*/ 5071176 w 12188896"/>
              <a:gd name="connsiteY4242" fmla="*/ 1078026 h 5852096"/>
              <a:gd name="connsiteX4243" fmla="*/ 5109557 w 12188896"/>
              <a:gd name="connsiteY4243" fmla="*/ 1065549 h 5852096"/>
              <a:gd name="connsiteX4244" fmla="*/ 5174855 w 12188896"/>
              <a:gd name="connsiteY4244" fmla="*/ 1085373 h 5852096"/>
              <a:gd name="connsiteX4245" fmla="*/ 5013351 w 12188896"/>
              <a:gd name="connsiteY4245" fmla="*/ 1074099 h 5852096"/>
              <a:gd name="connsiteX4246" fmla="*/ 5030515 w 12188896"/>
              <a:gd name="connsiteY4246" fmla="*/ 1079230 h 5852096"/>
              <a:gd name="connsiteX4247" fmla="*/ 4996377 w 12188896"/>
              <a:gd name="connsiteY4247" fmla="*/ 1093733 h 5852096"/>
              <a:gd name="connsiteX4248" fmla="*/ 4915118 w 12188896"/>
              <a:gd name="connsiteY4248" fmla="*/ 1066373 h 5852096"/>
              <a:gd name="connsiteX4249" fmla="*/ 4949952 w 12188896"/>
              <a:gd name="connsiteY4249" fmla="*/ 1057252 h 5852096"/>
              <a:gd name="connsiteX4250" fmla="*/ 5013351 w 12188896"/>
              <a:gd name="connsiteY4250" fmla="*/ 1074163 h 5852096"/>
              <a:gd name="connsiteX4251" fmla="*/ 4851720 w 12188896"/>
              <a:gd name="connsiteY4251" fmla="*/ 1062826 h 5852096"/>
              <a:gd name="connsiteX4252" fmla="*/ 4868060 w 12188896"/>
              <a:gd name="connsiteY4252" fmla="*/ 1067133 h 5852096"/>
              <a:gd name="connsiteX4253" fmla="*/ 4836709 w 12188896"/>
              <a:gd name="connsiteY4253" fmla="*/ 1078090 h 5852096"/>
              <a:gd name="connsiteX4254" fmla="*/ 4764254 w 12188896"/>
              <a:gd name="connsiteY4254" fmla="*/ 1056049 h 5852096"/>
              <a:gd name="connsiteX4255" fmla="*/ 4795098 w 12188896"/>
              <a:gd name="connsiteY4255" fmla="*/ 1049525 h 5852096"/>
              <a:gd name="connsiteX4256" fmla="*/ 4851720 w 12188896"/>
              <a:gd name="connsiteY4256" fmla="*/ 1062889 h 5852096"/>
              <a:gd name="connsiteX4257" fmla="*/ 4690089 w 12188896"/>
              <a:gd name="connsiteY4257" fmla="*/ 1051552 h 5852096"/>
              <a:gd name="connsiteX4258" fmla="*/ 4710672 w 12188896"/>
              <a:gd name="connsiteY4258" fmla="*/ 1056366 h 5852096"/>
              <a:gd name="connsiteX4259" fmla="*/ 4682488 w 12188896"/>
              <a:gd name="connsiteY4259" fmla="*/ 1064536 h 5852096"/>
              <a:gd name="connsiteX4260" fmla="*/ 4616177 w 12188896"/>
              <a:gd name="connsiteY4260" fmla="*/ 1045979 h 5852096"/>
              <a:gd name="connsiteX4261" fmla="*/ 4642334 w 12188896"/>
              <a:gd name="connsiteY4261" fmla="*/ 1041482 h 5852096"/>
              <a:gd name="connsiteX4262" fmla="*/ 4690025 w 12188896"/>
              <a:gd name="connsiteY4262" fmla="*/ 1051489 h 5852096"/>
              <a:gd name="connsiteX4263" fmla="*/ 4458979 w 12188896"/>
              <a:gd name="connsiteY4263" fmla="*/ 1027928 h 5852096"/>
              <a:gd name="connsiteX4264" fmla="*/ 4444855 w 12188896"/>
              <a:gd name="connsiteY4264" fmla="*/ 1030272 h 5852096"/>
              <a:gd name="connsiteX4265" fmla="*/ 4409958 w 12188896"/>
              <a:gd name="connsiteY4265" fmla="*/ 1023115 h 5852096"/>
              <a:gd name="connsiteX4266" fmla="*/ 4420408 w 12188896"/>
              <a:gd name="connsiteY4266" fmla="*/ 1022418 h 5852096"/>
              <a:gd name="connsiteX4267" fmla="*/ 4458979 w 12188896"/>
              <a:gd name="connsiteY4267" fmla="*/ 1027928 h 5852096"/>
              <a:gd name="connsiteX4268" fmla="*/ 4312675 w 12188896"/>
              <a:gd name="connsiteY4268" fmla="*/ 1020391 h 5852096"/>
              <a:gd name="connsiteX4269" fmla="*/ 4304758 w 12188896"/>
              <a:gd name="connsiteY4269" fmla="*/ 1021531 h 5852096"/>
              <a:gd name="connsiteX4270" fmla="*/ 4277777 w 12188896"/>
              <a:gd name="connsiteY4270" fmla="*/ 1016211 h 5852096"/>
              <a:gd name="connsiteX4271" fmla="*/ 4280247 w 12188896"/>
              <a:gd name="connsiteY4271" fmla="*/ 1016084 h 5852096"/>
              <a:gd name="connsiteX4272" fmla="*/ 4312738 w 12188896"/>
              <a:gd name="connsiteY4272" fmla="*/ 1020391 h 5852096"/>
              <a:gd name="connsiteX4273" fmla="*/ 4706302 w 12188896"/>
              <a:gd name="connsiteY4273" fmla="*/ 2473804 h 5852096"/>
              <a:gd name="connsiteX4274" fmla="*/ 4683375 w 12188896"/>
              <a:gd name="connsiteY4274" fmla="*/ 2464304 h 5852096"/>
              <a:gd name="connsiteX4275" fmla="*/ 4716816 w 12188896"/>
              <a:gd name="connsiteY4275" fmla="*/ 2467661 h 5852096"/>
              <a:gd name="connsiteX4276" fmla="*/ 4739363 w 12188896"/>
              <a:gd name="connsiteY4276" fmla="*/ 2479568 h 5852096"/>
              <a:gd name="connsiteX4277" fmla="*/ 4706302 w 12188896"/>
              <a:gd name="connsiteY4277" fmla="*/ 2473804 h 5852096"/>
              <a:gd name="connsiteX4278" fmla="*/ 7218108 w 12188896"/>
              <a:gd name="connsiteY4278" fmla="*/ 4157757 h 5852096"/>
              <a:gd name="connsiteX4279" fmla="*/ 7198347 w 12188896"/>
              <a:gd name="connsiteY4279" fmla="*/ 4125013 h 5852096"/>
              <a:gd name="connsiteX4280" fmla="*/ 7377269 w 12188896"/>
              <a:gd name="connsiteY4280" fmla="*/ 4255357 h 5852096"/>
              <a:gd name="connsiteX4281" fmla="*/ 8035573 w 12188896"/>
              <a:gd name="connsiteY4281" fmla="*/ 4452265 h 5852096"/>
              <a:gd name="connsiteX4282" fmla="*/ 8035700 w 12188896"/>
              <a:gd name="connsiteY4282" fmla="*/ 4452265 h 5852096"/>
              <a:gd name="connsiteX4283" fmla="*/ 8050393 w 12188896"/>
              <a:gd name="connsiteY4283" fmla="*/ 4452202 h 5852096"/>
              <a:gd name="connsiteX4284" fmla="*/ 8582851 w 12188896"/>
              <a:gd name="connsiteY4284" fmla="*/ 4307861 h 5852096"/>
              <a:gd name="connsiteX4285" fmla="*/ 8843158 w 12188896"/>
              <a:gd name="connsiteY4285" fmla="*/ 4231353 h 5852096"/>
              <a:gd name="connsiteX4286" fmla="*/ 9367510 w 12188896"/>
              <a:gd name="connsiteY4286" fmla="*/ 4275687 h 5852096"/>
              <a:gd name="connsiteX4287" fmla="*/ 9599949 w 12188896"/>
              <a:gd name="connsiteY4287" fmla="*/ 4313245 h 5852096"/>
              <a:gd name="connsiteX4288" fmla="*/ 9676584 w 12188896"/>
              <a:gd name="connsiteY4288" fmla="*/ 4422118 h 5852096"/>
              <a:gd name="connsiteX4289" fmla="*/ 9412160 w 12188896"/>
              <a:gd name="connsiteY4289" fmla="*/ 4390513 h 5852096"/>
              <a:gd name="connsiteX4290" fmla="*/ 9411654 w 12188896"/>
              <a:gd name="connsiteY4290" fmla="*/ 4390513 h 5852096"/>
              <a:gd name="connsiteX4291" fmla="*/ 8900983 w 12188896"/>
              <a:gd name="connsiteY4291" fmla="*/ 4361570 h 5852096"/>
              <a:gd name="connsiteX4292" fmla="*/ 8637002 w 12188896"/>
              <a:gd name="connsiteY4292" fmla="*/ 4439788 h 5852096"/>
              <a:gd name="connsiteX4293" fmla="*/ 8107648 w 12188896"/>
              <a:gd name="connsiteY4293" fmla="*/ 4571715 h 5852096"/>
              <a:gd name="connsiteX4294" fmla="*/ 7218171 w 12188896"/>
              <a:gd name="connsiteY4294" fmla="*/ 4157820 h 5852096"/>
              <a:gd name="connsiteX4295" fmla="*/ 9996110 w 12188896"/>
              <a:gd name="connsiteY4295" fmla="*/ 3511486 h 5852096"/>
              <a:gd name="connsiteX4296" fmla="*/ 9978060 w 12188896"/>
              <a:gd name="connsiteY4296" fmla="*/ 3517693 h 5852096"/>
              <a:gd name="connsiteX4297" fmla="*/ 9970586 w 12188896"/>
              <a:gd name="connsiteY4297" fmla="*/ 3520290 h 5852096"/>
              <a:gd name="connsiteX4298" fmla="*/ 9951016 w 12188896"/>
              <a:gd name="connsiteY4298" fmla="*/ 3527003 h 5852096"/>
              <a:gd name="connsiteX4299" fmla="*/ 9902437 w 12188896"/>
              <a:gd name="connsiteY4299" fmla="*/ 3501036 h 5852096"/>
              <a:gd name="connsiteX4300" fmla="*/ 9946582 w 12188896"/>
              <a:gd name="connsiteY4300" fmla="*/ 3495019 h 5852096"/>
              <a:gd name="connsiteX4301" fmla="*/ 9996110 w 12188896"/>
              <a:gd name="connsiteY4301" fmla="*/ 3511549 h 5852096"/>
              <a:gd name="connsiteX4302" fmla="*/ 6679633 w 12188896"/>
              <a:gd name="connsiteY4302" fmla="*/ 2228128 h 5852096"/>
              <a:gd name="connsiteX4303" fmla="*/ 6582541 w 12188896"/>
              <a:gd name="connsiteY4303" fmla="*/ 2272969 h 5852096"/>
              <a:gd name="connsiteX4304" fmla="*/ 6544032 w 12188896"/>
              <a:gd name="connsiteY4304" fmla="*/ 2163463 h 5852096"/>
              <a:gd name="connsiteX4305" fmla="*/ 6636945 w 12188896"/>
              <a:gd name="connsiteY4305" fmla="*/ 2116278 h 5852096"/>
              <a:gd name="connsiteX4306" fmla="*/ 6679570 w 12188896"/>
              <a:gd name="connsiteY4306" fmla="*/ 2228191 h 5852096"/>
              <a:gd name="connsiteX4307" fmla="*/ 6508438 w 12188896"/>
              <a:gd name="connsiteY4307" fmla="*/ 2112415 h 5852096"/>
              <a:gd name="connsiteX4308" fmla="*/ 6526996 w 12188896"/>
              <a:gd name="connsiteY4308" fmla="*/ 2157002 h 5852096"/>
              <a:gd name="connsiteX4309" fmla="*/ 6432373 w 12188896"/>
              <a:gd name="connsiteY4309" fmla="*/ 2201780 h 5852096"/>
              <a:gd name="connsiteX4310" fmla="*/ 6389115 w 12188896"/>
              <a:gd name="connsiteY4310" fmla="*/ 2097404 h 5852096"/>
              <a:gd name="connsiteX4311" fmla="*/ 6479874 w 12188896"/>
              <a:gd name="connsiteY4311" fmla="*/ 2050599 h 5852096"/>
              <a:gd name="connsiteX4312" fmla="*/ 6508375 w 12188896"/>
              <a:gd name="connsiteY4312" fmla="*/ 2112478 h 5852096"/>
              <a:gd name="connsiteX4313" fmla="*/ 5498054 w 12188896"/>
              <a:gd name="connsiteY4313" fmla="*/ 1107857 h 5852096"/>
              <a:gd name="connsiteX4314" fmla="*/ 5784645 w 12188896"/>
              <a:gd name="connsiteY4314" fmla="*/ 1296342 h 5852096"/>
              <a:gd name="connsiteX4315" fmla="*/ 6371698 w 12188896"/>
              <a:gd name="connsiteY4315" fmla="*/ 2091641 h 5852096"/>
              <a:gd name="connsiteX4316" fmla="*/ 6279355 w 12188896"/>
              <a:gd name="connsiteY4316" fmla="*/ 2136165 h 5852096"/>
              <a:gd name="connsiteX4317" fmla="*/ 6256871 w 12188896"/>
              <a:gd name="connsiteY4317" fmla="*/ 2086320 h 5852096"/>
              <a:gd name="connsiteX4318" fmla="*/ 5658228 w 12188896"/>
              <a:gd name="connsiteY4318" fmla="*/ 1275568 h 5852096"/>
              <a:gd name="connsiteX4319" fmla="*/ 5341300 w 12188896"/>
              <a:gd name="connsiteY4319" fmla="*/ 1083980 h 5852096"/>
              <a:gd name="connsiteX4320" fmla="*/ 5295572 w 12188896"/>
              <a:gd name="connsiteY4320" fmla="*/ 1067703 h 5852096"/>
              <a:gd name="connsiteX4321" fmla="*/ 5339336 w 12188896"/>
              <a:gd name="connsiteY4321" fmla="*/ 1054656 h 5852096"/>
              <a:gd name="connsiteX4322" fmla="*/ 5497927 w 12188896"/>
              <a:gd name="connsiteY4322" fmla="*/ 1107794 h 5852096"/>
              <a:gd name="connsiteX4323" fmla="*/ 5253454 w 12188896"/>
              <a:gd name="connsiteY4323" fmla="*/ 1068716 h 5852096"/>
              <a:gd name="connsiteX4324" fmla="*/ 5215263 w 12188896"/>
              <a:gd name="connsiteY4324" fmla="*/ 1085120 h 5852096"/>
              <a:gd name="connsiteX4325" fmla="*/ 5179225 w 12188896"/>
              <a:gd name="connsiteY4325" fmla="*/ 1072516 h 5852096"/>
              <a:gd name="connsiteX4326" fmla="*/ 5134574 w 12188896"/>
              <a:gd name="connsiteY4326" fmla="*/ 1058519 h 5852096"/>
              <a:gd name="connsiteX4327" fmla="*/ 5174158 w 12188896"/>
              <a:gd name="connsiteY4327" fmla="*/ 1049272 h 5852096"/>
              <a:gd name="connsiteX4328" fmla="*/ 5253454 w 12188896"/>
              <a:gd name="connsiteY4328" fmla="*/ 1068716 h 5852096"/>
              <a:gd name="connsiteX4329" fmla="*/ 5085363 w 12188896"/>
              <a:gd name="connsiteY4329" fmla="*/ 1059342 h 5852096"/>
              <a:gd name="connsiteX4330" fmla="*/ 5050782 w 12188896"/>
              <a:gd name="connsiteY4330" fmla="*/ 1071439 h 5852096"/>
              <a:gd name="connsiteX4331" fmla="*/ 5017151 w 12188896"/>
              <a:gd name="connsiteY4331" fmla="*/ 1061179 h 5852096"/>
              <a:gd name="connsiteX4332" fmla="*/ 4979403 w 12188896"/>
              <a:gd name="connsiteY4332" fmla="*/ 1050729 h 5852096"/>
              <a:gd name="connsiteX4333" fmla="*/ 5014237 w 12188896"/>
              <a:gd name="connsiteY4333" fmla="*/ 1044269 h 5852096"/>
              <a:gd name="connsiteX4334" fmla="*/ 5085363 w 12188896"/>
              <a:gd name="connsiteY4334" fmla="*/ 1059406 h 5852096"/>
              <a:gd name="connsiteX4335" fmla="*/ 4921958 w 12188896"/>
              <a:gd name="connsiteY4335" fmla="*/ 1050982 h 5852096"/>
              <a:gd name="connsiteX4336" fmla="*/ 4891811 w 12188896"/>
              <a:gd name="connsiteY4336" fmla="*/ 1059659 h 5852096"/>
              <a:gd name="connsiteX4337" fmla="*/ 4855076 w 12188896"/>
              <a:gd name="connsiteY4337" fmla="*/ 1049715 h 5852096"/>
              <a:gd name="connsiteX4338" fmla="*/ 4829299 w 12188896"/>
              <a:gd name="connsiteY4338" fmla="*/ 1043319 h 5852096"/>
              <a:gd name="connsiteX4339" fmla="*/ 4857863 w 12188896"/>
              <a:gd name="connsiteY4339" fmla="*/ 1039075 h 5852096"/>
              <a:gd name="connsiteX4340" fmla="*/ 4921895 w 12188896"/>
              <a:gd name="connsiteY4340" fmla="*/ 1050919 h 5852096"/>
              <a:gd name="connsiteX4341" fmla="*/ 3426110 w 12188896"/>
              <a:gd name="connsiteY4341" fmla="*/ 1415855 h 5852096"/>
              <a:gd name="connsiteX4342" fmla="*/ 3497806 w 12188896"/>
              <a:gd name="connsiteY4342" fmla="*/ 1365694 h 5852096"/>
              <a:gd name="connsiteX4343" fmla="*/ 3570831 w 12188896"/>
              <a:gd name="connsiteY4343" fmla="*/ 1463293 h 5852096"/>
              <a:gd name="connsiteX4344" fmla="*/ 3500846 w 12188896"/>
              <a:gd name="connsiteY4344" fmla="*/ 1523208 h 5852096"/>
              <a:gd name="connsiteX4345" fmla="*/ 3426110 w 12188896"/>
              <a:gd name="connsiteY4345" fmla="*/ 1415855 h 5852096"/>
              <a:gd name="connsiteX4346" fmla="*/ 3579318 w 12188896"/>
              <a:gd name="connsiteY4346" fmla="*/ 1475327 h 5852096"/>
              <a:gd name="connsiteX4347" fmla="*/ 3662604 w 12188896"/>
              <a:gd name="connsiteY4347" fmla="*/ 1598957 h 5852096"/>
              <a:gd name="connsiteX4348" fmla="*/ 3596608 w 12188896"/>
              <a:gd name="connsiteY4348" fmla="*/ 1669132 h 5852096"/>
              <a:gd name="connsiteX4349" fmla="*/ 3572794 w 12188896"/>
              <a:gd name="connsiteY4349" fmla="*/ 1632651 h 5852096"/>
              <a:gd name="connsiteX4350" fmla="*/ 3509016 w 12188896"/>
              <a:gd name="connsiteY4350" fmla="*/ 1535495 h 5852096"/>
              <a:gd name="connsiteX4351" fmla="*/ 3579318 w 12188896"/>
              <a:gd name="connsiteY4351" fmla="*/ 1475390 h 5852096"/>
              <a:gd name="connsiteX4352" fmla="*/ 3669570 w 12188896"/>
              <a:gd name="connsiteY4352" fmla="*/ 1609661 h 5852096"/>
              <a:gd name="connsiteX4353" fmla="*/ 3707445 w 12188896"/>
              <a:gd name="connsiteY4353" fmla="*/ 1668119 h 5852096"/>
              <a:gd name="connsiteX4354" fmla="*/ 3710485 w 12188896"/>
              <a:gd name="connsiteY4354" fmla="*/ 1672806 h 5852096"/>
              <a:gd name="connsiteX4355" fmla="*/ 3771096 w 12188896"/>
              <a:gd name="connsiteY4355" fmla="*/ 1765845 h 5852096"/>
              <a:gd name="connsiteX4356" fmla="*/ 3714032 w 12188896"/>
              <a:gd name="connsiteY4356" fmla="*/ 1842734 h 5852096"/>
              <a:gd name="connsiteX4357" fmla="*/ 3603829 w 12188896"/>
              <a:gd name="connsiteY4357" fmla="*/ 1680153 h 5852096"/>
              <a:gd name="connsiteX4358" fmla="*/ 3669570 w 12188896"/>
              <a:gd name="connsiteY4358" fmla="*/ 1609597 h 5852096"/>
              <a:gd name="connsiteX4359" fmla="*/ 3779013 w 12188896"/>
              <a:gd name="connsiteY4359" fmla="*/ 1777815 h 5852096"/>
              <a:gd name="connsiteX4360" fmla="*/ 3869963 w 12188896"/>
              <a:gd name="connsiteY4360" fmla="*/ 1908539 h 5852096"/>
              <a:gd name="connsiteX4361" fmla="*/ 3908344 w 12188896"/>
              <a:gd name="connsiteY4361" fmla="*/ 1958700 h 5852096"/>
              <a:gd name="connsiteX4362" fmla="*/ 3865656 w 12188896"/>
              <a:gd name="connsiteY4362" fmla="*/ 2029256 h 5852096"/>
              <a:gd name="connsiteX4363" fmla="*/ 3748866 w 12188896"/>
              <a:gd name="connsiteY4363" fmla="*/ 1890172 h 5852096"/>
              <a:gd name="connsiteX4364" fmla="*/ 3722455 w 12188896"/>
              <a:gd name="connsiteY4364" fmla="*/ 1854451 h 5852096"/>
              <a:gd name="connsiteX4365" fmla="*/ 3779077 w 12188896"/>
              <a:gd name="connsiteY4365" fmla="*/ 1777879 h 5852096"/>
              <a:gd name="connsiteX4366" fmla="*/ 3917274 w 12188896"/>
              <a:gd name="connsiteY4366" fmla="*/ 1970037 h 5852096"/>
              <a:gd name="connsiteX4367" fmla="*/ 4075865 w 12188896"/>
              <a:gd name="connsiteY4367" fmla="*/ 2142942 h 5852096"/>
              <a:gd name="connsiteX4368" fmla="*/ 4045654 w 12188896"/>
              <a:gd name="connsiteY4368" fmla="*/ 2192217 h 5852096"/>
              <a:gd name="connsiteX4369" fmla="*/ 3875219 w 12188896"/>
              <a:gd name="connsiteY4369" fmla="*/ 2039453 h 5852096"/>
              <a:gd name="connsiteX4370" fmla="*/ 3917210 w 12188896"/>
              <a:gd name="connsiteY4370" fmla="*/ 1970037 h 5852096"/>
              <a:gd name="connsiteX4371" fmla="*/ 10724843 w 12188896"/>
              <a:gd name="connsiteY4371" fmla="*/ 3596228 h 5852096"/>
              <a:gd name="connsiteX4372" fmla="*/ 10657962 w 12188896"/>
              <a:gd name="connsiteY4372" fmla="*/ 3602942 h 5852096"/>
              <a:gd name="connsiteX4373" fmla="*/ 10684435 w 12188896"/>
              <a:gd name="connsiteY4373" fmla="*/ 3548791 h 5852096"/>
              <a:gd name="connsiteX4374" fmla="*/ 10716166 w 12188896"/>
              <a:gd name="connsiteY4374" fmla="*/ 3485709 h 5852096"/>
              <a:gd name="connsiteX4375" fmla="*/ 10781592 w 12188896"/>
              <a:gd name="connsiteY4375" fmla="*/ 3468988 h 5852096"/>
              <a:gd name="connsiteX4376" fmla="*/ 10745111 w 12188896"/>
              <a:gd name="connsiteY4376" fmla="*/ 3550184 h 5852096"/>
              <a:gd name="connsiteX4377" fmla="*/ 10724843 w 12188896"/>
              <a:gd name="connsiteY4377" fmla="*/ 3596292 h 5852096"/>
              <a:gd name="connsiteX4378" fmla="*/ 10788685 w 12188896"/>
              <a:gd name="connsiteY4378" fmla="*/ 3452901 h 5852096"/>
              <a:gd name="connsiteX4379" fmla="*/ 10724083 w 12188896"/>
              <a:gd name="connsiteY4379" fmla="*/ 3469812 h 5852096"/>
              <a:gd name="connsiteX4380" fmla="*/ 10782288 w 12188896"/>
              <a:gd name="connsiteY4380" fmla="*/ 3350995 h 5852096"/>
              <a:gd name="connsiteX4381" fmla="*/ 10844800 w 12188896"/>
              <a:gd name="connsiteY4381" fmla="*/ 3324331 h 5852096"/>
              <a:gd name="connsiteX4382" fmla="*/ 10788685 w 12188896"/>
              <a:gd name="connsiteY4382" fmla="*/ 3452901 h 5852096"/>
              <a:gd name="connsiteX4383" fmla="*/ 10852717 w 12188896"/>
              <a:gd name="connsiteY4383" fmla="*/ 3306027 h 5852096"/>
              <a:gd name="connsiteX4384" fmla="*/ 10791029 w 12188896"/>
              <a:gd name="connsiteY4384" fmla="*/ 3332818 h 5852096"/>
              <a:gd name="connsiteX4385" fmla="*/ 10848220 w 12188896"/>
              <a:gd name="connsiteY4385" fmla="*/ 3211405 h 5852096"/>
              <a:gd name="connsiteX4386" fmla="*/ 10907945 w 12188896"/>
              <a:gd name="connsiteY4386" fmla="*/ 3174417 h 5852096"/>
              <a:gd name="connsiteX4387" fmla="*/ 10852717 w 12188896"/>
              <a:gd name="connsiteY4387" fmla="*/ 3306027 h 5852096"/>
              <a:gd name="connsiteX4388" fmla="*/ 10916939 w 12188896"/>
              <a:gd name="connsiteY4388" fmla="*/ 3152630 h 5852096"/>
              <a:gd name="connsiteX4389" fmla="*/ 10858354 w 12188896"/>
              <a:gd name="connsiteY4389" fmla="*/ 3189491 h 5852096"/>
              <a:gd name="connsiteX4390" fmla="*/ 10897558 w 12188896"/>
              <a:gd name="connsiteY4390" fmla="*/ 3102595 h 5852096"/>
              <a:gd name="connsiteX4391" fmla="*/ 10912189 w 12188896"/>
              <a:gd name="connsiteY4391" fmla="*/ 3069724 h 5852096"/>
              <a:gd name="connsiteX4392" fmla="*/ 10913898 w 12188896"/>
              <a:gd name="connsiteY4392" fmla="*/ 3065924 h 5852096"/>
              <a:gd name="connsiteX4393" fmla="*/ 10970837 w 12188896"/>
              <a:gd name="connsiteY4393" fmla="*/ 3018296 h 5852096"/>
              <a:gd name="connsiteX4394" fmla="*/ 10955636 w 12188896"/>
              <a:gd name="connsiteY4394" fmla="*/ 3056677 h 5852096"/>
              <a:gd name="connsiteX4395" fmla="*/ 10917002 w 12188896"/>
              <a:gd name="connsiteY4395" fmla="*/ 3152630 h 5852096"/>
              <a:gd name="connsiteX4396" fmla="*/ 10981223 w 12188896"/>
              <a:gd name="connsiteY4396" fmla="*/ 2991442 h 5852096"/>
              <a:gd name="connsiteX4397" fmla="*/ 10925995 w 12188896"/>
              <a:gd name="connsiteY4397" fmla="*/ 3038246 h 5852096"/>
              <a:gd name="connsiteX4398" fmla="*/ 10980210 w 12188896"/>
              <a:gd name="connsiteY4398" fmla="*/ 2912336 h 5852096"/>
              <a:gd name="connsiteX4399" fmla="*/ 11033475 w 12188896"/>
              <a:gd name="connsiteY4399" fmla="*/ 2854385 h 5852096"/>
              <a:gd name="connsiteX4400" fmla="*/ 10981161 w 12188896"/>
              <a:gd name="connsiteY4400" fmla="*/ 2991442 h 5852096"/>
              <a:gd name="connsiteX4401" fmla="*/ 11046142 w 12188896"/>
              <a:gd name="connsiteY4401" fmla="*/ 2820374 h 5852096"/>
              <a:gd name="connsiteX4402" fmla="*/ 10995600 w 12188896"/>
              <a:gd name="connsiteY4402" fmla="*/ 2875792 h 5852096"/>
              <a:gd name="connsiteX4403" fmla="*/ 11048169 w 12188896"/>
              <a:gd name="connsiteY4403" fmla="*/ 2747159 h 5852096"/>
              <a:gd name="connsiteX4404" fmla="*/ 11095734 w 12188896"/>
              <a:gd name="connsiteY4404" fmla="*/ 2681670 h 5852096"/>
              <a:gd name="connsiteX4405" fmla="*/ 11095986 w 12188896"/>
              <a:gd name="connsiteY4405" fmla="*/ 2681353 h 5852096"/>
              <a:gd name="connsiteX4406" fmla="*/ 11046142 w 12188896"/>
              <a:gd name="connsiteY4406" fmla="*/ 2820374 h 5852096"/>
              <a:gd name="connsiteX4407" fmla="*/ 11111314 w 12188896"/>
              <a:gd name="connsiteY4407" fmla="*/ 2637209 h 5852096"/>
              <a:gd name="connsiteX4408" fmla="*/ 11084777 w 12188896"/>
              <a:gd name="connsiteY4408" fmla="*/ 2673753 h 5852096"/>
              <a:gd name="connsiteX4409" fmla="*/ 11080660 w 12188896"/>
              <a:gd name="connsiteY4409" fmla="*/ 2679453 h 5852096"/>
              <a:gd name="connsiteX4410" fmla="*/ 11067929 w 12188896"/>
              <a:gd name="connsiteY4410" fmla="*/ 2696997 h 5852096"/>
              <a:gd name="connsiteX4411" fmla="*/ 11117964 w 12188896"/>
              <a:gd name="connsiteY4411" fmla="*/ 2565640 h 5852096"/>
              <a:gd name="connsiteX4412" fmla="*/ 11121194 w 12188896"/>
              <a:gd name="connsiteY4412" fmla="*/ 2560067 h 5852096"/>
              <a:gd name="connsiteX4413" fmla="*/ 11131961 w 12188896"/>
              <a:gd name="connsiteY4413" fmla="*/ 2541700 h 5852096"/>
              <a:gd name="connsiteX4414" fmla="*/ 11157485 w 12188896"/>
              <a:gd name="connsiteY4414" fmla="*/ 2498062 h 5852096"/>
              <a:gd name="connsiteX4415" fmla="*/ 11111250 w 12188896"/>
              <a:gd name="connsiteY4415" fmla="*/ 2637209 h 5852096"/>
              <a:gd name="connsiteX4416" fmla="*/ 11175916 w 12188896"/>
              <a:gd name="connsiteY4416" fmla="*/ 2440427 h 5852096"/>
              <a:gd name="connsiteX4417" fmla="*/ 11143805 w 12188896"/>
              <a:gd name="connsiteY4417" fmla="*/ 2494832 h 5852096"/>
              <a:gd name="connsiteX4418" fmla="*/ 11187443 w 12188896"/>
              <a:gd name="connsiteY4418" fmla="*/ 2368922 h 5852096"/>
              <a:gd name="connsiteX4419" fmla="*/ 11189976 w 12188896"/>
              <a:gd name="connsiteY4419" fmla="*/ 2361385 h 5852096"/>
              <a:gd name="connsiteX4420" fmla="*/ 11216513 w 12188896"/>
              <a:gd name="connsiteY4420" fmla="*/ 2305840 h 5852096"/>
              <a:gd name="connsiteX4421" fmla="*/ 11175916 w 12188896"/>
              <a:gd name="connsiteY4421" fmla="*/ 2440427 h 5852096"/>
              <a:gd name="connsiteX4422" fmla="*/ 11237541 w 12188896"/>
              <a:gd name="connsiteY4422" fmla="*/ 2231928 h 5852096"/>
              <a:gd name="connsiteX4423" fmla="*/ 11218857 w 12188896"/>
              <a:gd name="connsiteY4423" fmla="*/ 2269929 h 5852096"/>
              <a:gd name="connsiteX4424" fmla="*/ 11247801 w 12188896"/>
              <a:gd name="connsiteY4424" fmla="*/ 2168530 h 5852096"/>
              <a:gd name="connsiteX4425" fmla="*/ 11265345 w 12188896"/>
              <a:gd name="connsiteY4425" fmla="*/ 2123815 h 5852096"/>
              <a:gd name="connsiteX4426" fmla="*/ 11237541 w 12188896"/>
              <a:gd name="connsiteY4426" fmla="*/ 2231865 h 5852096"/>
              <a:gd name="connsiteX4427" fmla="*/ 11177373 w 12188896"/>
              <a:gd name="connsiteY4427" fmla="*/ 2356381 h 5852096"/>
              <a:gd name="connsiteX4428" fmla="*/ 11176105 w 12188896"/>
              <a:gd name="connsiteY4428" fmla="*/ 2358978 h 5852096"/>
              <a:gd name="connsiteX4429" fmla="*/ 11183199 w 12188896"/>
              <a:gd name="connsiteY4429" fmla="*/ 2338711 h 5852096"/>
              <a:gd name="connsiteX4430" fmla="*/ 11177373 w 12188896"/>
              <a:gd name="connsiteY4430" fmla="*/ 2356381 h 5852096"/>
              <a:gd name="connsiteX4431" fmla="*/ 11035692 w 12188896"/>
              <a:gd name="connsiteY4431" fmla="*/ 2672170 h 5852096"/>
              <a:gd name="connsiteX4432" fmla="*/ 11027522 w 12188896"/>
              <a:gd name="connsiteY4432" fmla="*/ 2690854 h 5852096"/>
              <a:gd name="connsiteX4433" fmla="*/ 11018908 w 12188896"/>
              <a:gd name="connsiteY4433" fmla="*/ 2704724 h 5852096"/>
              <a:gd name="connsiteX4434" fmla="*/ 11030561 w 12188896"/>
              <a:gd name="connsiteY4434" fmla="*/ 2681417 h 5852096"/>
              <a:gd name="connsiteX4435" fmla="*/ 11035692 w 12188896"/>
              <a:gd name="connsiteY4435" fmla="*/ 2672170 h 5852096"/>
              <a:gd name="connsiteX4436" fmla="*/ 10900091 w 12188896"/>
              <a:gd name="connsiteY4436" fmla="*/ 2902266 h 5852096"/>
              <a:gd name="connsiteX4437" fmla="*/ 10881027 w 12188896"/>
              <a:gd name="connsiteY4437" fmla="*/ 2937100 h 5852096"/>
              <a:gd name="connsiteX4438" fmla="*/ 10880901 w 12188896"/>
              <a:gd name="connsiteY4438" fmla="*/ 2937290 h 5852096"/>
              <a:gd name="connsiteX4439" fmla="*/ 10863991 w 12188896"/>
              <a:gd name="connsiteY4439" fmla="*/ 2956418 h 5852096"/>
              <a:gd name="connsiteX4440" fmla="*/ 10887804 w 12188896"/>
              <a:gd name="connsiteY4440" fmla="*/ 2918923 h 5852096"/>
              <a:gd name="connsiteX4441" fmla="*/ 10900028 w 12188896"/>
              <a:gd name="connsiteY4441" fmla="*/ 2902266 h 5852096"/>
              <a:gd name="connsiteX4442" fmla="*/ 9174590 w 12188896"/>
              <a:gd name="connsiteY4442" fmla="*/ 3074284 h 5852096"/>
              <a:gd name="connsiteX4443" fmla="*/ 9158757 w 12188896"/>
              <a:gd name="connsiteY4443" fmla="*/ 3055664 h 5852096"/>
              <a:gd name="connsiteX4444" fmla="*/ 9168828 w 12188896"/>
              <a:gd name="connsiteY4444" fmla="*/ 3063897 h 5852096"/>
              <a:gd name="connsiteX4445" fmla="*/ 9188968 w 12188896"/>
              <a:gd name="connsiteY4445" fmla="*/ 3084038 h 5852096"/>
              <a:gd name="connsiteX4446" fmla="*/ 9174528 w 12188896"/>
              <a:gd name="connsiteY4446" fmla="*/ 3074284 h 5852096"/>
              <a:gd name="connsiteX4447" fmla="*/ 9037914 w 12188896"/>
              <a:gd name="connsiteY4447" fmla="*/ 2941914 h 5852096"/>
              <a:gd name="connsiteX4448" fmla="*/ 9027463 w 12188896"/>
              <a:gd name="connsiteY4448" fmla="*/ 2928613 h 5852096"/>
              <a:gd name="connsiteX4449" fmla="*/ 9033860 w 12188896"/>
              <a:gd name="connsiteY4449" fmla="*/ 2934504 h 5852096"/>
              <a:gd name="connsiteX4450" fmla="*/ 9047097 w 12188896"/>
              <a:gd name="connsiteY4450" fmla="*/ 2949071 h 5852096"/>
              <a:gd name="connsiteX4451" fmla="*/ 9037914 w 12188896"/>
              <a:gd name="connsiteY4451" fmla="*/ 2941914 h 5852096"/>
              <a:gd name="connsiteX4452" fmla="*/ 8904023 w 12188896"/>
              <a:gd name="connsiteY4452" fmla="*/ 2799727 h 5852096"/>
              <a:gd name="connsiteX4453" fmla="*/ 8896866 w 12188896"/>
              <a:gd name="connsiteY4453" fmla="*/ 2789910 h 5852096"/>
              <a:gd name="connsiteX4454" fmla="*/ 8898767 w 12188896"/>
              <a:gd name="connsiteY4454" fmla="*/ 2791873 h 5852096"/>
              <a:gd name="connsiteX4455" fmla="*/ 8909027 w 12188896"/>
              <a:gd name="connsiteY4455" fmla="*/ 2804097 h 5852096"/>
              <a:gd name="connsiteX4456" fmla="*/ 8903960 w 12188896"/>
              <a:gd name="connsiteY4456" fmla="*/ 2799727 h 5852096"/>
              <a:gd name="connsiteX4457" fmla="*/ 4502807 w 12188896"/>
              <a:gd name="connsiteY4457" fmla="*/ 1021595 h 5852096"/>
              <a:gd name="connsiteX4458" fmla="*/ 4499767 w 12188896"/>
              <a:gd name="connsiteY4458" fmla="*/ 1021088 h 5852096"/>
              <a:gd name="connsiteX4459" fmla="*/ 4503947 w 12188896"/>
              <a:gd name="connsiteY4459" fmla="*/ 1021468 h 5852096"/>
              <a:gd name="connsiteX4460" fmla="*/ 4502807 w 12188896"/>
              <a:gd name="connsiteY4460" fmla="*/ 1021595 h 5852096"/>
              <a:gd name="connsiteX4461" fmla="*/ 4279424 w 12188896"/>
              <a:gd name="connsiteY4461" fmla="*/ 2304257 h 5852096"/>
              <a:gd name="connsiteX4462" fmla="*/ 4497106 w 12188896"/>
              <a:gd name="connsiteY4462" fmla="*/ 2421933 h 5852096"/>
              <a:gd name="connsiteX4463" fmla="*/ 4488430 w 12188896"/>
              <a:gd name="connsiteY4463" fmla="*/ 2420160 h 5852096"/>
              <a:gd name="connsiteX4464" fmla="*/ 4264224 w 12188896"/>
              <a:gd name="connsiteY4464" fmla="*/ 2329021 h 5852096"/>
              <a:gd name="connsiteX4465" fmla="*/ 4279424 w 12188896"/>
              <a:gd name="connsiteY4465" fmla="*/ 2304257 h 5852096"/>
              <a:gd name="connsiteX4466" fmla="*/ 4636697 w 12188896"/>
              <a:gd name="connsiteY4466" fmla="*/ 2458731 h 5852096"/>
              <a:gd name="connsiteX4467" fmla="*/ 4641194 w 12188896"/>
              <a:gd name="connsiteY4467" fmla="*/ 2460757 h 5852096"/>
              <a:gd name="connsiteX4468" fmla="*/ 4629857 w 12188896"/>
              <a:gd name="connsiteY4468" fmla="*/ 2458224 h 5852096"/>
              <a:gd name="connsiteX4469" fmla="*/ 4627767 w 12188896"/>
              <a:gd name="connsiteY4469" fmla="*/ 2457527 h 5852096"/>
              <a:gd name="connsiteX4470" fmla="*/ 4636697 w 12188896"/>
              <a:gd name="connsiteY4470" fmla="*/ 2458731 h 5852096"/>
              <a:gd name="connsiteX4471" fmla="*/ 4779581 w 12188896"/>
              <a:gd name="connsiteY4471" fmla="*/ 2499582 h 5852096"/>
              <a:gd name="connsiteX4472" fmla="*/ 4784331 w 12188896"/>
              <a:gd name="connsiteY4472" fmla="*/ 2501862 h 5852096"/>
              <a:gd name="connsiteX4473" fmla="*/ 4773564 w 12188896"/>
              <a:gd name="connsiteY4473" fmla="*/ 2499328 h 5852096"/>
              <a:gd name="connsiteX4474" fmla="*/ 4770461 w 12188896"/>
              <a:gd name="connsiteY4474" fmla="*/ 2498188 h 5852096"/>
              <a:gd name="connsiteX4475" fmla="*/ 4779581 w 12188896"/>
              <a:gd name="connsiteY4475" fmla="*/ 2499582 h 5852096"/>
              <a:gd name="connsiteX4476" fmla="*/ 4922402 w 12188896"/>
              <a:gd name="connsiteY4476" fmla="*/ 2543030 h 5852096"/>
              <a:gd name="connsiteX4477" fmla="*/ 4928482 w 12188896"/>
              <a:gd name="connsiteY4477" fmla="*/ 2546070 h 5852096"/>
              <a:gd name="connsiteX4478" fmla="*/ 4916701 w 12188896"/>
              <a:gd name="connsiteY4478" fmla="*/ 2543030 h 5852096"/>
              <a:gd name="connsiteX4479" fmla="*/ 4912458 w 12188896"/>
              <a:gd name="connsiteY4479" fmla="*/ 2541446 h 5852096"/>
              <a:gd name="connsiteX4480" fmla="*/ 4922402 w 12188896"/>
              <a:gd name="connsiteY4480" fmla="*/ 2543093 h 5852096"/>
              <a:gd name="connsiteX4481" fmla="*/ 5348393 w 12188896"/>
              <a:gd name="connsiteY4481" fmla="*/ 2693134 h 5852096"/>
              <a:gd name="connsiteX4482" fmla="*/ 5356753 w 12188896"/>
              <a:gd name="connsiteY4482" fmla="*/ 2698074 h 5852096"/>
              <a:gd name="connsiteX4483" fmla="*/ 5345543 w 12188896"/>
              <a:gd name="connsiteY4483" fmla="*/ 2694337 h 5852096"/>
              <a:gd name="connsiteX4484" fmla="*/ 5344973 w 12188896"/>
              <a:gd name="connsiteY4484" fmla="*/ 2694084 h 5852096"/>
              <a:gd name="connsiteX4485" fmla="*/ 5344973 w 12188896"/>
              <a:gd name="connsiteY4485" fmla="*/ 2694084 h 5852096"/>
              <a:gd name="connsiteX4486" fmla="*/ 5337373 w 12188896"/>
              <a:gd name="connsiteY4486" fmla="*/ 2690600 h 5852096"/>
              <a:gd name="connsiteX4487" fmla="*/ 5348393 w 12188896"/>
              <a:gd name="connsiteY4487" fmla="*/ 2693197 h 5852096"/>
              <a:gd name="connsiteX4488" fmla="*/ 5490201 w 12188896"/>
              <a:gd name="connsiteY4488" fmla="*/ 2751592 h 5852096"/>
              <a:gd name="connsiteX4489" fmla="*/ 5497674 w 12188896"/>
              <a:gd name="connsiteY4489" fmla="*/ 2756279 h 5852096"/>
              <a:gd name="connsiteX4490" fmla="*/ 5486527 w 12188896"/>
              <a:gd name="connsiteY4490" fmla="*/ 2752225 h 5852096"/>
              <a:gd name="connsiteX4491" fmla="*/ 5479687 w 12188896"/>
              <a:gd name="connsiteY4491" fmla="*/ 2748805 h 5852096"/>
              <a:gd name="connsiteX4492" fmla="*/ 5490201 w 12188896"/>
              <a:gd name="connsiteY4492" fmla="*/ 2751592 h 5852096"/>
              <a:gd name="connsiteX4493" fmla="*/ 5630361 w 12188896"/>
              <a:gd name="connsiteY4493" fmla="*/ 2814357 h 5852096"/>
              <a:gd name="connsiteX4494" fmla="*/ 5637835 w 12188896"/>
              <a:gd name="connsiteY4494" fmla="*/ 2819424 h 5852096"/>
              <a:gd name="connsiteX4495" fmla="*/ 5624914 w 12188896"/>
              <a:gd name="connsiteY4495" fmla="*/ 2814230 h 5852096"/>
              <a:gd name="connsiteX4496" fmla="*/ 5618454 w 12188896"/>
              <a:gd name="connsiteY4496" fmla="*/ 2810747 h 5852096"/>
              <a:gd name="connsiteX4497" fmla="*/ 5630298 w 12188896"/>
              <a:gd name="connsiteY4497" fmla="*/ 2814357 h 5852096"/>
              <a:gd name="connsiteX4498" fmla="*/ 5770268 w 12188896"/>
              <a:gd name="connsiteY4498" fmla="*/ 2882949 h 5852096"/>
              <a:gd name="connsiteX4499" fmla="*/ 5779135 w 12188896"/>
              <a:gd name="connsiteY4499" fmla="*/ 2889346 h 5852096"/>
              <a:gd name="connsiteX4500" fmla="*/ 5767925 w 12188896"/>
              <a:gd name="connsiteY4500" fmla="*/ 2884342 h 5852096"/>
              <a:gd name="connsiteX4501" fmla="*/ 5758868 w 12188896"/>
              <a:gd name="connsiteY4501" fmla="*/ 2879022 h 5852096"/>
              <a:gd name="connsiteX4502" fmla="*/ 5770268 w 12188896"/>
              <a:gd name="connsiteY4502" fmla="*/ 2882949 h 5852096"/>
              <a:gd name="connsiteX4503" fmla="*/ 5910112 w 12188896"/>
              <a:gd name="connsiteY4503" fmla="*/ 2958571 h 5852096"/>
              <a:gd name="connsiteX4504" fmla="*/ 5917902 w 12188896"/>
              <a:gd name="connsiteY4504" fmla="*/ 2964651 h 5852096"/>
              <a:gd name="connsiteX4505" fmla="*/ 5907515 w 12188896"/>
              <a:gd name="connsiteY4505" fmla="*/ 2959458 h 5852096"/>
              <a:gd name="connsiteX4506" fmla="*/ 5899725 w 12188896"/>
              <a:gd name="connsiteY4506" fmla="*/ 2954518 h 5852096"/>
              <a:gd name="connsiteX4507" fmla="*/ 5910049 w 12188896"/>
              <a:gd name="connsiteY4507" fmla="*/ 2958571 h 5852096"/>
              <a:gd name="connsiteX4508" fmla="*/ 6048435 w 12188896"/>
              <a:gd name="connsiteY4508" fmla="*/ 3041287 h 5852096"/>
              <a:gd name="connsiteX4509" fmla="*/ 6055592 w 12188896"/>
              <a:gd name="connsiteY4509" fmla="*/ 3047367 h 5852096"/>
              <a:gd name="connsiteX4510" fmla="*/ 6046536 w 12188896"/>
              <a:gd name="connsiteY4510" fmla="*/ 3042300 h 5852096"/>
              <a:gd name="connsiteX4511" fmla="*/ 6039125 w 12188896"/>
              <a:gd name="connsiteY4511" fmla="*/ 3037106 h 5852096"/>
              <a:gd name="connsiteX4512" fmla="*/ 6048435 w 12188896"/>
              <a:gd name="connsiteY4512" fmla="*/ 3041287 h 5852096"/>
              <a:gd name="connsiteX4513" fmla="*/ 6186253 w 12188896"/>
              <a:gd name="connsiteY4513" fmla="*/ 3132679 h 5852096"/>
              <a:gd name="connsiteX4514" fmla="*/ 6192776 w 12188896"/>
              <a:gd name="connsiteY4514" fmla="*/ 3138696 h 5852096"/>
              <a:gd name="connsiteX4515" fmla="*/ 6184099 w 12188896"/>
              <a:gd name="connsiteY4515" fmla="*/ 3133249 h 5852096"/>
              <a:gd name="connsiteX4516" fmla="*/ 6177512 w 12188896"/>
              <a:gd name="connsiteY4516" fmla="*/ 3128182 h 5852096"/>
              <a:gd name="connsiteX4517" fmla="*/ 6186253 w 12188896"/>
              <a:gd name="connsiteY4517" fmla="*/ 3132679 h 5852096"/>
              <a:gd name="connsiteX4518" fmla="*/ 6321030 w 12188896"/>
              <a:gd name="connsiteY4518" fmla="*/ 3232242 h 5852096"/>
              <a:gd name="connsiteX4519" fmla="*/ 6326413 w 12188896"/>
              <a:gd name="connsiteY4519" fmla="*/ 3237625 h 5852096"/>
              <a:gd name="connsiteX4520" fmla="*/ 6321093 w 12188896"/>
              <a:gd name="connsiteY4520" fmla="*/ 3233825 h 5852096"/>
              <a:gd name="connsiteX4521" fmla="*/ 6315076 w 12188896"/>
              <a:gd name="connsiteY4521" fmla="*/ 3228695 h 5852096"/>
              <a:gd name="connsiteX4522" fmla="*/ 6321030 w 12188896"/>
              <a:gd name="connsiteY4522" fmla="*/ 3232178 h 5852096"/>
              <a:gd name="connsiteX4523" fmla="*/ 6448650 w 12188896"/>
              <a:gd name="connsiteY4523" fmla="*/ 3335731 h 5852096"/>
              <a:gd name="connsiteX4524" fmla="*/ 6456883 w 12188896"/>
              <a:gd name="connsiteY4524" fmla="*/ 3344852 h 5852096"/>
              <a:gd name="connsiteX4525" fmla="*/ 6455553 w 12188896"/>
              <a:gd name="connsiteY4525" fmla="*/ 3343838 h 5852096"/>
              <a:gd name="connsiteX4526" fmla="*/ 6453780 w 12188896"/>
              <a:gd name="connsiteY4526" fmla="*/ 3342445 h 5852096"/>
              <a:gd name="connsiteX4527" fmla="*/ 6442886 w 12188896"/>
              <a:gd name="connsiteY4527" fmla="*/ 3332248 h 5852096"/>
              <a:gd name="connsiteX4528" fmla="*/ 6448586 w 12188896"/>
              <a:gd name="connsiteY4528" fmla="*/ 3335731 h 5852096"/>
              <a:gd name="connsiteX4529" fmla="*/ 6567150 w 12188896"/>
              <a:gd name="connsiteY4529" fmla="*/ 3439981 h 5852096"/>
              <a:gd name="connsiteX4530" fmla="*/ 6579690 w 12188896"/>
              <a:gd name="connsiteY4530" fmla="*/ 3455181 h 5852096"/>
              <a:gd name="connsiteX4531" fmla="*/ 6575573 w 12188896"/>
              <a:gd name="connsiteY4531" fmla="*/ 3451825 h 5852096"/>
              <a:gd name="connsiteX4532" fmla="*/ 6559423 w 12188896"/>
              <a:gd name="connsiteY4532" fmla="*/ 3435041 h 5852096"/>
              <a:gd name="connsiteX4533" fmla="*/ 6567150 w 12188896"/>
              <a:gd name="connsiteY4533" fmla="*/ 3439981 h 5852096"/>
              <a:gd name="connsiteX4534" fmla="*/ 6678493 w 12188896"/>
              <a:gd name="connsiteY4534" fmla="*/ 3545624 h 5852096"/>
              <a:gd name="connsiteX4535" fmla="*/ 6691350 w 12188896"/>
              <a:gd name="connsiteY4535" fmla="*/ 3562851 h 5852096"/>
              <a:gd name="connsiteX4536" fmla="*/ 6682103 w 12188896"/>
              <a:gd name="connsiteY4536" fmla="*/ 3554934 h 5852096"/>
              <a:gd name="connsiteX4537" fmla="*/ 6677669 w 12188896"/>
              <a:gd name="connsiteY4537" fmla="*/ 3549867 h 5852096"/>
              <a:gd name="connsiteX4538" fmla="*/ 6667599 w 12188896"/>
              <a:gd name="connsiteY4538" fmla="*/ 3538277 h 5852096"/>
              <a:gd name="connsiteX4539" fmla="*/ 6678429 w 12188896"/>
              <a:gd name="connsiteY4539" fmla="*/ 3545687 h 5852096"/>
              <a:gd name="connsiteX4540" fmla="*/ 6883255 w 12188896"/>
              <a:gd name="connsiteY4540" fmla="*/ 3760076 h 5852096"/>
              <a:gd name="connsiteX4541" fmla="*/ 6894402 w 12188896"/>
              <a:gd name="connsiteY4541" fmla="*/ 3777684 h 5852096"/>
              <a:gd name="connsiteX4542" fmla="*/ 6884332 w 12188896"/>
              <a:gd name="connsiteY4542" fmla="*/ 3767930 h 5852096"/>
              <a:gd name="connsiteX4543" fmla="*/ 6870145 w 12188896"/>
              <a:gd name="connsiteY4543" fmla="*/ 3750006 h 5852096"/>
              <a:gd name="connsiteX4544" fmla="*/ 6883255 w 12188896"/>
              <a:gd name="connsiteY4544" fmla="*/ 3760076 h 5852096"/>
              <a:gd name="connsiteX4545" fmla="*/ 6979715 w 12188896"/>
              <a:gd name="connsiteY4545" fmla="*/ 3869899 h 5852096"/>
              <a:gd name="connsiteX4546" fmla="*/ 6988518 w 12188896"/>
              <a:gd name="connsiteY4546" fmla="*/ 3884403 h 5852096"/>
              <a:gd name="connsiteX4547" fmla="*/ 6978321 w 12188896"/>
              <a:gd name="connsiteY4547" fmla="*/ 3874016 h 5852096"/>
              <a:gd name="connsiteX4548" fmla="*/ 6968124 w 12188896"/>
              <a:gd name="connsiteY4548" fmla="*/ 3860399 h 5852096"/>
              <a:gd name="connsiteX4549" fmla="*/ 6979715 w 12188896"/>
              <a:gd name="connsiteY4549" fmla="*/ 3869836 h 5852096"/>
              <a:gd name="connsiteX4550" fmla="*/ 7074400 w 12188896"/>
              <a:gd name="connsiteY4550" fmla="*/ 3982572 h 5852096"/>
              <a:gd name="connsiteX4551" fmla="*/ 7083077 w 12188896"/>
              <a:gd name="connsiteY4551" fmla="*/ 3997266 h 5852096"/>
              <a:gd name="connsiteX4552" fmla="*/ 7073957 w 12188896"/>
              <a:gd name="connsiteY4552" fmla="*/ 3987576 h 5852096"/>
              <a:gd name="connsiteX4553" fmla="*/ 7063697 w 12188896"/>
              <a:gd name="connsiteY4553" fmla="*/ 3973325 h 5852096"/>
              <a:gd name="connsiteX4554" fmla="*/ 7074400 w 12188896"/>
              <a:gd name="connsiteY4554" fmla="*/ 3982509 h 5852096"/>
              <a:gd name="connsiteX4555" fmla="*/ 7167693 w 12188896"/>
              <a:gd name="connsiteY4555" fmla="*/ 4098349 h 5852096"/>
              <a:gd name="connsiteX4556" fmla="*/ 7175800 w 12188896"/>
              <a:gd name="connsiteY4556" fmla="*/ 4112599 h 5852096"/>
              <a:gd name="connsiteX4557" fmla="*/ 7167313 w 12188896"/>
              <a:gd name="connsiteY4557" fmla="*/ 4103099 h 5852096"/>
              <a:gd name="connsiteX4558" fmla="*/ 7157749 w 12188896"/>
              <a:gd name="connsiteY4558" fmla="*/ 4089355 h 5852096"/>
              <a:gd name="connsiteX4559" fmla="*/ 7167756 w 12188896"/>
              <a:gd name="connsiteY4559" fmla="*/ 4098349 h 5852096"/>
              <a:gd name="connsiteX4560" fmla="*/ 10328935 w 12188896"/>
              <a:gd name="connsiteY4560" fmla="*/ 3431621 h 5852096"/>
              <a:gd name="connsiteX4561" fmla="*/ 10335396 w 12188896"/>
              <a:gd name="connsiteY4561" fmla="*/ 3429847 h 5852096"/>
              <a:gd name="connsiteX4562" fmla="*/ 10297142 w 12188896"/>
              <a:gd name="connsiteY4562" fmla="*/ 3456131 h 5852096"/>
              <a:gd name="connsiteX4563" fmla="*/ 10260787 w 12188896"/>
              <a:gd name="connsiteY4563" fmla="*/ 3458728 h 5852096"/>
              <a:gd name="connsiteX4564" fmla="*/ 10301765 w 12188896"/>
              <a:gd name="connsiteY4564" fmla="*/ 3439031 h 5852096"/>
              <a:gd name="connsiteX4565" fmla="*/ 10328872 w 12188896"/>
              <a:gd name="connsiteY4565" fmla="*/ 3431621 h 5852096"/>
              <a:gd name="connsiteX4566" fmla="*/ 10225193 w 12188896"/>
              <a:gd name="connsiteY4566" fmla="*/ 3460628 h 5852096"/>
              <a:gd name="connsiteX4567" fmla="*/ 10221202 w 12188896"/>
              <a:gd name="connsiteY4567" fmla="*/ 3460881 h 5852096"/>
              <a:gd name="connsiteX4568" fmla="*/ 10229436 w 12188896"/>
              <a:gd name="connsiteY4568" fmla="*/ 3458665 h 5852096"/>
              <a:gd name="connsiteX4569" fmla="*/ 10225256 w 12188896"/>
              <a:gd name="connsiteY4569" fmla="*/ 3460628 h 5852096"/>
              <a:gd name="connsiteX4570" fmla="*/ 10083512 w 12188896"/>
              <a:gd name="connsiteY4570" fmla="*/ 3483745 h 5852096"/>
              <a:gd name="connsiteX4571" fmla="*/ 10079142 w 12188896"/>
              <a:gd name="connsiteY4571" fmla="*/ 3483112 h 5852096"/>
              <a:gd name="connsiteX4572" fmla="*/ 10087946 w 12188896"/>
              <a:gd name="connsiteY4572" fmla="*/ 3482542 h 5852096"/>
              <a:gd name="connsiteX4573" fmla="*/ 10083512 w 12188896"/>
              <a:gd name="connsiteY4573" fmla="*/ 3483745 h 5852096"/>
              <a:gd name="connsiteX4574" fmla="*/ 10052098 w 12188896"/>
              <a:gd name="connsiteY4574" fmla="*/ 3492992 h 5852096"/>
              <a:gd name="connsiteX4575" fmla="*/ 10017200 w 12188896"/>
              <a:gd name="connsiteY4575" fmla="*/ 3504329 h 5852096"/>
              <a:gd name="connsiteX4576" fmla="*/ 9978186 w 12188896"/>
              <a:gd name="connsiteY4576" fmla="*/ 3491092 h 5852096"/>
              <a:gd name="connsiteX4577" fmla="*/ 10013020 w 12188896"/>
              <a:gd name="connsiteY4577" fmla="*/ 3487735 h 5852096"/>
              <a:gd name="connsiteX4578" fmla="*/ 10052098 w 12188896"/>
              <a:gd name="connsiteY4578" fmla="*/ 3492992 h 5852096"/>
              <a:gd name="connsiteX4579" fmla="*/ 9813072 w 12188896"/>
              <a:gd name="connsiteY4579" fmla="*/ 3455498 h 5852096"/>
              <a:gd name="connsiteX4580" fmla="*/ 9808512 w 12188896"/>
              <a:gd name="connsiteY4580" fmla="*/ 3453281 h 5852096"/>
              <a:gd name="connsiteX4581" fmla="*/ 9817822 w 12188896"/>
              <a:gd name="connsiteY4581" fmla="*/ 3455815 h 5852096"/>
              <a:gd name="connsiteX4582" fmla="*/ 9813072 w 12188896"/>
              <a:gd name="connsiteY4582" fmla="*/ 3455561 h 5852096"/>
              <a:gd name="connsiteX4583" fmla="*/ 6631688 w 12188896"/>
              <a:gd name="connsiteY4583" fmla="*/ 2103864 h 5852096"/>
              <a:gd name="connsiteX4584" fmla="*/ 6539155 w 12188896"/>
              <a:gd name="connsiteY4584" fmla="*/ 2150986 h 5852096"/>
              <a:gd name="connsiteX4585" fmla="*/ 6520852 w 12188896"/>
              <a:gd name="connsiteY4585" fmla="*/ 2106968 h 5852096"/>
              <a:gd name="connsiteX4586" fmla="*/ 6491908 w 12188896"/>
              <a:gd name="connsiteY4586" fmla="*/ 2044203 h 5852096"/>
              <a:gd name="connsiteX4587" fmla="*/ 6579753 w 12188896"/>
              <a:gd name="connsiteY4587" fmla="*/ 1995941 h 5852096"/>
              <a:gd name="connsiteX4588" fmla="*/ 6631688 w 12188896"/>
              <a:gd name="connsiteY4588" fmla="*/ 2103864 h 5852096"/>
              <a:gd name="connsiteX4589" fmla="*/ 5659495 w 12188896"/>
              <a:gd name="connsiteY4589" fmla="*/ 1119004 h 5852096"/>
              <a:gd name="connsiteX4590" fmla="*/ 5920245 w 12188896"/>
              <a:gd name="connsiteY4590" fmla="*/ 1307172 h 5852096"/>
              <a:gd name="connsiteX4591" fmla="*/ 6474174 w 12188896"/>
              <a:gd name="connsiteY4591" fmla="*/ 2038883 h 5852096"/>
              <a:gd name="connsiteX4592" fmla="*/ 6383731 w 12188896"/>
              <a:gd name="connsiteY4592" fmla="*/ 2085560 h 5852096"/>
              <a:gd name="connsiteX4593" fmla="*/ 5793892 w 12188896"/>
              <a:gd name="connsiteY4593" fmla="*/ 1286525 h 5852096"/>
              <a:gd name="connsiteX4594" fmla="*/ 5503374 w 12188896"/>
              <a:gd name="connsiteY4594" fmla="*/ 1095380 h 5852096"/>
              <a:gd name="connsiteX4595" fmla="*/ 5367774 w 12188896"/>
              <a:gd name="connsiteY4595" fmla="*/ 1047942 h 5852096"/>
              <a:gd name="connsiteX4596" fmla="*/ 5406028 w 12188896"/>
              <a:gd name="connsiteY4596" fmla="*/ 1041038 h 5852096"/>
              <a:gd name="connsiteX4597" fmla="*/ 5411412 w 12188896"/>
              <a:gd name="connsiteY4597" fmla="*/ 1040278 h 5852096"/>
              <a:gd name="connsiteX4598" fmla="*/ 5659495 w 12188896"/>
              <a:gd name="connsiteY4598" fmla="*/ 1118877 h 5852096"/>
              <a:gd name="connsiteX4599" fmla="*/ 5311025 w 12188896"/>
              <a:gd name="connsiteY4599" fmla="*/ 1048575 h 5852096"/>
              <a:gd name="connsiteX4600" fmla="*/ 5274101 w 12188896"/>
              <a:gd name="connsiteY4600" fmla="*/ 1060862 h 5852096"/>
              <a:gd name="connsiteX4601" fmla="*/ 5208106 w 12188896"/>
              <a:gd name="connsiteY4601" fmla="*/ 1043065 h 5852096"/>
              <a:gd name="connsiteX4602" fmla="*/ 5244650 w 12188896"/>
              <a:gd name="connsiteY4602" fmla="*/ 1038188 h 5852096"/>
              <a:gd name="connsiteX4603" fmla="*/ 5311025 w 12188896"/>
              <a:gd name="connsiteY4603" fmla="*/ 1048575 h 5852096"/>
              <a:gd name="connsiteX4604" fmla="*/ 5141478 w 12188896"/>
              <a:gd name="connsiteY4604" fmla="*/ 1043319 h 5852096"/>
              <a:gd name="connsiteX4605" fmla="*/ 5110000 w 12188896"/>
              <a:gd name="connsiteY4605" fmla="*/ 1051742 h 5852096"/>
              <a:gd name="connsiteX4606" fmla="*/ 5054518 w 12188896"/>
              <a:gd name="connsiteY4606" fmla="*/ 1038505 h 5852096"/>
              <a:gd name="connsiteX4607" fmla="*/ 5083843 w 12188896"/>
              <a:gd name="connsiteY4607" fmla="*/ 1035592 h 5852096"/>
              <a:gd name="connsiteX4608" fmla="*/ 5141478 w 12188896"/>
              <a:gd name="connsiteY4608" fmla="*/ 1043319 h 5852096"/>
              <a:gd name="connsiteX4609" fmla="*/ 4976173 w 12188896"/>
              <a:gd name="connsiteY4609" fmla="*/ 1038062 h 5852096"/>
              <a:gd name="connsiteX4610" fmla="*/ 4951029 w 12188896"/>
              <a:gd name="connsiteY4610" fmla="*/ 1043635 h 5852096"/>
              <a:gd name="connsiteX4611" fmla="*/ 4905935 w 12188896"/>
              <a:gd name="connsiteY4611" fmla="*/ 1033945 h 5852096"/>
              <a:gd name="connsiteX4612" fmla="*/ 4928102 w 12188896"/>
              <a:gd name="connsiteY4612" fmla="*/ 1032298 h 5852096"/>
              <a:gd name="connsiteX4613" fmla="*/ 4976110 w 12188896"/>
              <a:gd name="connsiteY4613" fmla="*/ 1038062 h 5852096"/>
              <a:gd name="connsiteX4614" fmla="*/ 4813782 w 12188896"/>
              <a:gd name="connsiteY4614" fmla="*/ 1032995 h 5852096"/>
              <a:gd name="connsiteX4615" fmla="*/ 4797188 w 12188896"/>
              <a:gd name="connsiteY4615" fmla="*/ 1036035 h 5852096"/>
              <a:gd name="connsiteX4616" fmla="*/ 4760580 w 12188896"/>
              <a:gd name="connsiteY4616" fmla="*/ 1028751 h 5852096"/>
              <a:gd name="connsiteX4617" fmla="*/ 4768307 w 12188896"/>
              <a:gd name="connsiteY4617" fmla="*/ 1028371 h 5852096"/>
              <a:gd name="connsiteX4618" fmla="*/ 4813782 w 12188896"/>
              <a:gd name="connsiteY4618" fmla="*/ 1032995 h 5852096"/>
              <a:gd name="connsiteX4619" fmla="*/ 4657407 w 12188896"/>
              <a:gd name="connsiteY4619" fmla="*/ 1027358 h 5852096"/>
              <a:gd name="connsiteX4620" fmla="*/ 4647781 w 12188896"/>
              <a:gd name="connsiteY4620" fmla="*/ 1028815 h 5852096"/>
              <a:gd name="connsiteX4621" fmla="*/ 4628147 w 12188896"/>
              <a:gd name="connsiteY4621" fmla="*/ 1025141 h 5852096"/>
              <a:gd name="connsiteX4622" fmla="*/ 4632897 w 12188896"/>
              <a:gd name="connsiteY4622" fmla="*/ 1024951 h 5852096"/>
              <a:gd name="connsiteX4623" fmla="*/ 4657407 w 12188896"/>
              <a:gd name="connsiteY4623" fmla="*/ 1027358 h 5852096"/>
              <a:gd name="connsiteX4624" fmla="*/ 3339785 w 12188896"/>
              <a:gd name="connsiteY4624" fmla="*/ 1326236 h 5852096"/>
              <a:gd name="connsiteX4625" fmla="*/ 3406983 w 12188896"/>
              <a:gd name="connsiteY4625" fmla="*/ 1412689 h 5852096"/>
              <a:gd name="connsiteX4626" fmla="*/ 3335225 w 12188896"/>
              <a:gd name="connsiteY4626" fmla="*/ 1466967 h 5852096"/>
              <a:gd name="connsiteX4627" fmla="*/ 3266823 w 12188896"/>
              <a:gd name="connsiteY4627" fmla="*/ 1371901 h 5852096"/>
              <a:gd name="connsiteX4628" fmla="*/ 3339785 w 12188896"/>
              <a:gd name="connsiteY4628" fmla="*/ 1326236 h 5852096"/>
              <a:gd name="connsiteX4629" fmla="*/ 3415154 w 12188896"/>
              <a:gd name="connsiteY4629" fmla="*/ 1423836 h 5852096"/>
              <a:gd name="connsiteX4630" fmla="*/ 3490649 w 12188896"/>
              <a:gd name="connsiteY4630" fmla="*/ 1532265 h 5852096"/>
              <a:gd name="connsiteX4631" fmla="*/ 3421614 w 12188896"/>
              <a:gd name="connsiteY4631" fmla="*/ 1596107 h 5852096"/>
              <a:gd name="connsiteX4632" fmla="*/ 3343078 w 12188896"/>
              <a:gd name="connsiteY4632" fmla="*/ 1478367 h 5852096"/>
              <a:gd name="connsiteX4633" fmla="*/ 3415154 w 12188896"/>
              <a:gd name="connsiteY4633" fmla="*/ 1423836 h 5852096"/>
              <a:gd name="connsiteX4634" fmla="*/ 4256750 w 12188896"/>
              <a:gd name="connsiteY4634" fmla="*/ 2341054 h 5852096"/>
              <a:gd name="connsiteX4635" fmla="*/ 4359859 w 12188896"/>
              <a:gd name="connsiteY4635" fmla="*/ 2388239 h 5852096"/>
              <a:gd name="connsiteX4636" fmla="*/ 4249973 w 12188896"/>
              <a:gd name="connsiteY4636" fmla="*/ 2351948 h 5852096"/>
              <a:gd name="connsiteX4637" fmla="*/ 4256750 w 12188896"/>
              <a:gd name="connsiteY4637" fmla="*/ 2341054 h 5852096"/>
              <a:gd name="connsiteX4638" fmla="*/ 10370103 w 12188896"/>
              <a:gd name="connsiteY4638" fmla="*/ 3405716 h 5852096"/>
              <a:gd name="connsiteX4639" fmla="*/ 10370103 w 12188896"/>
              <a:gd name="connsiteY4639" fmla="*/ 3405716 h 5852096"/>
              <a:gd name="connsiteX4640" fmla="*/ 10370103 w 12188896"/>
              <a:gd name="connsiteY4640" fmla="*/ 3405716 h 5852096"/>
              <a:gd name="connsiteX4641" fmla="*/ 10370103 w 12188896"/>
              <a:gd name="connsiteY4641" fmla="*/ 3405716 h 5852096"/>
              <a:gd name="connsiteX4642" fmla="*/ 9947849 w 12188896"/>
              <a:gd name="connsiteY4642" fmla="*/ 3481149 h 5852096"/>
              <a:gd name="connsiteX4643" fmla="*/ 9940502 w 12188896"/>
              <a:gd name="connsiteY4643" fmla="*/ 3478742 h 5852096"/>
              <a:gd name="connsiteX4644" fmla="*/ 9948736 w 12188896"/>
              <a:gd name="connsiteY4644" fmla="*/ 3479692 h 5852096"/>
              <a:gd name="connsiteX4645" fmla="*/ 9954056 w 12188896"/>
              <a:gd name="connsiteY4645" fmla="*/ 3480325 h 5852096"/>
              <a:gd name="connsiteX4646" fmla="*/ 9947849 w 12188896"/>
              <a:gd name="connsiteY4646" fmla="*/ 3481085 h 5852096"/>
              <a:gd name="connsiteX4647" fmla="*/ 8047417 w 12188896"/>
              <a:gd name="connsiteY4647" fmla="*/ 1631385 h 5852096"/>
              <a:gd name="connsiteX4648" fmla="*/ 7713515 w 12188896"/>
              <a:gd name="connsiteY4648" fmla="*/ 1488121 h 5852096"/>
              <a:gd name="connsiteX4649" fmla="*/ 7432433 w 12188896"/>
              <a:gd name="connsiteY4649" fmla="*/ 1559309 h 5852096"/>
              <a:gd name="connsiteX4650" fmla="*/ 7152872 w 12188896"/>
              <a:gd name="connsiteY4650" fmla="*/ 1763882 h 5852096"/>
              <a:gd name="connsiteX4651" fmla="*/ 6960334 w 12188896"/>
              <a:gd name="connsiteY4651" fmla="*/ 1911959 h 5852096"/>
              <a:gd name="connsiteX4652" fmla="*/ 6644165 w 12188896"/>
              <a:gd name="connsiteY4652" fmla="*/ 2097278 h 5852096"/>
              <a:gd name="connsiteX4653" fmla="*/ 6591977 w 12188896"/>
              <a:gd name="connsiteY4653" fmla="*/ 1989038 h 5852096"/>
              <a:gd name="connsiteX4654" fmla="*/ 6910679 w 12188896"/>
              <a:gd name="connsiteY4654" fmla="*/ 1790229 h 5852096"/>
              <a:gd name="connsiteX4655" fmla="*/ 7094604 w 12188896"/>
              <a:gd name="connsiteY4655" fmla="*/ 1642025 h 5852096"/>
              <a:gd name="connsiteX4656" fmla="*/ 7095174 w 12188896"/>
              <a:gd name="connsiteY4656" fmla="*/ 1641518 h 5852096"/>
              <a:gd name="connsiteX4657" fmla="*/ 7653219 w 12188896"/>
              <a:gd name="connsiteY4657" fmla="*/ 1358031 h 5852096"/>
              <a:gd name="connsiteX4658" fmla="*/ 8238055 w 12188896"/>
              <a:gd name="connsiteY4658" fmla="*/ 1844254 h 5852096"/>
              <a:gd name="connsiteX4659" fmla="*/ 8047417 w 12188896"/>
              <a:gd name="connsiteY4659" fmla="*/ 1631385 h 5852096"/>
              <a:gd name="connsiteX4660" fmla="*/ 6486207 w 12188896"/>
              <a:gd name="connsiteY4660" fmla="*/ 2032486 h 5852096"/>
              <a:gd name="connsiteX4661" fmla="*/ 5929809 w 12188896"/>
              <a:gd name="connsiteY4661" fmla="*/ 1297546 h 5852096"/>
              <a:gd name="connsiteX4662" fmla="*/ 5665638 w 12188896"/>
              <a:gd name="connsiteY4662" fmla="*/ 1106907 h 5852096"/>
              <a:gd name="connsiteX4663" fmla="*/ 5462776 w 12188896"/>
              <a:gd name="connsiteY4663" fmla="*/ 1035655 h 5852096"/>
              <a:gd name="connsiteX4664" fmla="*/ 6055972 w 12188896"/>
              <a:gd name="connsiteY4664" fmla="*/ 1318066 h 5852096"/>
              <a:gd name="connsiteX4665" fmla="*/ 6573674 w 12188896"/>
              <a:gd name="connsiteY4665" fmla="*/ 1984414 h 5852096"/>
              <a:gd name="connsiteX4666" fmla="*/ 6486207 w 12188896"/>
              <a:gd name="connsiteY4666" fmla="*/ 2032549 h 5852096"/>
              <a:gd name="connsiteX4667" fmla="*/ 5338766 w 12188896"/>
              <a:gd name="connsiteY4667" fmla="*/ 1040912 h 5852096"/>
              <a:gd name="connsiteX4668" fmla="*/ 5307289 w 12188896"/>
              <a:gd name="connsiteY4668" fmla="*/ 1034388 h 5852096"/>
              <a:gd name="connsiteX4669" fmla="*/ 5361440 w 12188896"/>
              <a:gd name="connsiteY4669" fmla="*/ 1035528 h 5852096"/>
              <a:gd name="connsiteX4670" fmla="*/ 5338766 w 12188896"/>
              <a:gd name="connsiteY4670" fmla="*/ 1040848 h 5852096"/>
              <a:gd name="connsiteX4671" fmla="*/ 5174475 w 12188896"/>
              <a:gd name="connsiteY4671" fmla="*/ 1035845 h 5852096"/>
              <a:gd name="connsiteX4672" fmla="*/ 5158768 w 12188896"/>
              <a:gd name="connsiteY4672" fmla="*/ 1032868 h 5852096"/>
              <a:gd name="connsiteX4673" fmla="*/ 5186002 w 12188896"/>
              <a:gd name="connsiteY4673" fmla="*/ 1033565 h 5852096"/>
              <a:gd name="connsiteX4674" fmla="*/ 5174475 w 12188896"/>
              <a:gd name="connsiteY4674" fmla="*/ 1035845 h 5852096"/>
              <a:gd name="connsiteX4675" fmla="*/ 2661466 w 12188896"/>
              <a:gd name="connsiteY4675" fmla="*/ 915318 h 5852096"/>
              <a:gd name="connsiteX4676" fmla="*/ 2665393 w 12188896"/>
              <a:gd name="connsiteY4676" fmla="*/ 916142 h 5852096"/>
              <a:gd name="connsiteX4677" fmla="*/ 2633345 w 12188896"/>
              <a:gd name="connsiteY4677" fmla="*/ 917852 h 5852096"/>
              <a:gd name="connsiteX4678" fmla="*/ 2626189 w 12188896"/>
              <a:gd name="connsiteY4678" fmla="*/ 915825 h 5852096"/>
              <a:gd name="connsiteX4679" fmla="*/ 2661466 w 12188896"/>
              <a:gd name="connsiteY4679" fmla="*/ 915318 h 5852096"/>
              <a:gd name="connsiteX4680" fmla="*/ 2717264 w 12188896"/>
              <a:gd name="connsiteY4680" fmla="*/ 927795 h 5852096"/>
              <a:gd name="connsiteX4681" fmla="*/ 2728855 w 12188896"/>
              <a:gd name="connsiteY4681" fmla="*/ 930709 h 5852096"/>
              <a:gd name="connsiteX4682" fmla="*/ 2685534 w 12188896"/>
              <a:gd name="connsiteY4682" fmla="*/ 934066 h 5852096"/>
              <a:gd name="connsiteX4683" fmla="*/ 2672297 w 12188896"/>
              <a:gd name="connsiteY4683" fmla="*/ 929695 h 5852096"/>
              <a:gd name="connsiteX4684" fmla="*/ 2717328 w 12188896"/>
              <a:gd name="connsiteY4684" fmla="*/ 927795 h 5852096"/>
              <a:gd name="connsiteX4685" fmla="*/ 2769516 w 12188896"/>
              <a:gd name="connsiteY4685" fmla="*/ 941666 h 5852096"/>
              <a:gd name="connsiteX4686" fmla="*/ 2787946 w 12188896"/>
              <a:gd name="connsiteY4686" fmla="*/ 947113 h 5852096"/>
              <a:gd name="connsiteX4687" fmla="*/ 2737088 w 12188896"/>
              <a:gd name="connsiteY4687" fmla="*/ 952433 h 5852096"/>
              <a:gd name="connsiteX4688" fmla="*/ 2717644 w 12188896"/>
              <a:gd name="connsiteY4688" fmla="*/ 945149 h 5852096"/>
              <a:gd name="connsiteX4689" fmla="*/ 2769453 w 12188896"/>
              <a:gd name="connsiteY4689" fmla="*/ 941602 h 5852096"/>
              <a:gd name="connsiteX4690" fmla="*/ 2819994 w 12188896"/>
              <a:gd name="connsiteY4690" fmla="*/ 957436 h 5852096"/>
              <a:gd name="connsiteX4691" fmla="*/ 2844948 w 12188896"/>
              <a:gd name="connsiteY4691" fmla="*/ 966113 h 5852096"/>
              <a:gd name="connsiteX4692" fmla="*/ 2788896 w 12188896"/>
              <a:gd name="connsiteY4692" fmla="*/ 973713 h 5852096"/>
              <a:gd name="connsiteX4693" fmla="*/ 2763372 w 12188896"/>
              <a:gd name="connsiteY4693" fmla="*/ 962946 h 5852096"/>
              <a:gd name="connsiteX4694" fmla="*/ 2820057 w 12188896"/>
              <a:gd name="connsiteY4694" fmla="*/ 957499 h 5852096"/>
              <a:gd name="connsiteX4695" fmla="*/ 2872942 w 12188896"/>
              <a:gd name="connsiteY4695" fmla="*/ 976563 h 5852096"/>
              <a:gd name="connsiteX4696" fmla="*/ 2901316 w 12188896"/>
              <a:gd name="connsiteY4696" fmla="*/ 988027 h 5852096"/>
              <a:gd name="connsiteX4697" fmla="*/ 2841275 w 12188896"/>
              <a:gd name="connsiteY4697" fmla="*/ 998161 h 5852096"/>
              <a:gd name="connsiteX4698" fmla="*/ 2812647 w 12188896"/>
              <a:gd name="connsiteY4698" fmla="*/ 984354 h 5852096"/>
              <a:gd name="connsiteX4699" fmla="*/ 2872942 w 12188896"/>
              <a:gd name="connsiteY4699" fmla="*/ 976563 h 5852096"/>
              <a:gd name="connsiteX4700" fmla="*/ 2924053 w 12188896"/>
              <a:gd name="connsiteY4700" fmla="*/ 997907 h 5852096"/>
              <a:gd name="connsiteX4701" fmla="*/ 2957684 w 12188896"/>
              <a:gd name="connsiteY4701" fmla="*/ 1013678 h 5852096"/>
              <a:gd name="connsiteX4702" fmla="*/ 2894666 w 12188896"/>
              <a:gd name="connsiteY4702" fmla="*/ 1026788 h 5852096"/>
              <a:gd name="connsiteX4703" fmla="*/ 2860908 w 12188896"/>
              <a:gd name="connsiteY4703" fmla="*/ 1008231 h 5852096"/>
              <a:gd name="connsiteX4704" fmla="*/ 2924053 w 12188896"/>
              <a:gd name="connsiteY4704" fmla="*/ 997844 h 5852096"/>
              <a:gd name="connsiteX4705" fmla="*/ 2976242 w 12188896"/>
              <a:gd name="connsiteY4705" fmla="*/ 1022988 h 5852096"/>
              <a:gd name="connsiteX4706" fmla="*/ 3015003 w 12188896"/>
              <a:gd name="connsiteY4706" fmla="*/ 1043952 h 5852096"/>
              <a:gd name="connsiteX4707" fmla="*/ 2949578 w 12188896"/>
              <a:gd name="connsiteY4707" fmla="*/ 1060482 h 5852096"/>
              <a:gd name="connsiteX4708" fmla="*/ 2942991 w 12188896"/>
              <a:gd name="connsiteY4708" fmla="*/ 1056112 h 5852096"/>
              <a:gd name="connsiteX4709" fmla="*/ 2910943 w 12188896"/>
              <a:gd name="connsiteY4709" fmla="*/ 1036225 h 5852096"/>
              <a:gd name="connsiteX4710" fmla="*/ 2976305 w 12188896"/>
              <a:gd name="connsiteY4710" fmla="*/ 1022988 h 5852096"/>
              <a:gd name="connsiteX4711" fmla="*/ 3029886 w 12188896"/>
              <a:gd name="connsiteY4711" fmla="*/ 1052629 h 5852096"/>
              <a:gd name="connsiteX4712" fmla="*/ 3071244 w 12188896"/>
              <a:gd name="connsiteY4712" fmla="*/ 1078470 h 5852096"/>
              <a:gd name="connsiteX4713" fmla="*/ 3073524 w 12188896"/>
              <a:gd name="connsiteY4713" fmla="*/ 1079990 h 5852096"/>
              <a:gd name="connsiteX4714" fmla="*/ 3005819 w 12188896"/>
              <a:gd name="connsiteY4714" fmla="*/ 1100510 h 5852096"/>
              <a:gd name="connsiteX4715" fmla="*/ 2962625 w 12188896"/>
              <a:gd name="connsiteY4715" fmla="*/ 1069349 h 5852096"/>
              <a:gd name="connsiteX4716" fmla="*/ 3029886 w 12188896"/>
              <a:gd name="connsiteY4716" fmla="*/ 1052692 h 5852096"/>
              <a:gd name="connsiteX4717" fmla="*/ 3085685 w 12188896"/>
              <a:gd name="connsiteY4717" fmla="*/ 1088160 h 5852096"/>
              <a:gd name="connsiteX4718" fmla="*/ 3133629 w 12188896"/>
              <a:gd name="connsiteY4718" fmla="*/ 1122994 h 5852096"/>
              <a:gd name="connsiteX4719" fmla="*/ 3064087 w 12188896"/>
              <a:gd name="connsiteY4719" fmla="*/ 1148265 h 5852096"/>
              <a:gd name="connsiteX4720" fmla="*/ 3016649 w 12188896"/>
              <a:gd name="connsiteY4720" fmla="*/ 1108870 h 5852096"/>
              <a:gd name="connsiteX4721" fmla="*/ 3085685 w 12188896"/>
              <a:gd name="connsiteY4721" fmla="*/ 1088160 h 5852096"/>
              <a:gd name="connsiteX4722" fmla="*/ 3143953 w 12188896"/>
              <a:gd name="connsiteY4722" fmla="*/ 1131101 h 5852096"/>
              <a:gd name="connsiteX4723" fmla="*/ 3196141 w 12188896"/>
              <a:gd name="connsiteY4723" fmla="*/ 1175119 h 5852096"/>
              <a:gd name="connsiteX4724" fmla="*/ 3125079 w 12188896"/>
              <a:gd name="connsiteY4724" fmla="*/ 1205963 h 5852096"/>
              <a:gd name="connsiteX4725" fmla="*/ 3073397 w 12188896"/>
              <a:gd name="connsiteY4725" fmla="*/ 1156562 h 5852096"/>
              <a:gd name="connsiteX4726" fmla="*/ 3143953 w 12188896"/>
              <a:gd name="connsiteY4726" fmla="*/ 1131038 h 5852096"/>
              <a:gd name="connsiteX4727" fmla="*/ 3205261 w 12188896"/>
              <a:gd name="connsiteY4727" fmla="*/ 1183352 h 5852096"/>
              <a:gd name="connsiteX4728" fmla="*/ 3261756 w 12188896"/>
              <a:gd name="connsiteY4728" fmla="*/ 1238517 h 5852096"/>
              <a:gd name="connsiteX4729" fmla="*/ 3196774 w 12188896"/>
              <a:gd name="connsiteY4729" fmla="*/ 1272085 h 5852096"/>
              <a:gd name="connsiteX4730" fmla="*/ 3189554 w 12188896"/>
              <a:gd name="connsiteY4730" fmla="*/ 1275948 h 5852096"/>
              <a:gd name="connsiteX4731" fmla="*/ 3133376 w 12188896"/>
              <a:gd name="connsiteY4731" fmla="*/ 1214513 h 5852096"/>
              <a:gd name="connsiteX4732" fmla="*/ 3205198 w 12188896"/>
              <a:gd name="connsiteY4732" fmla="*/ 1183352 h 5852096"/>
              <a:gd name="connsiteX4733" fmla="*/ 3270243 w 12188896"/>
              <a:gd name="connsiteY4733" fmla="*/ 1247384 h 5852096"/>
              <a:gd name="connsiteX4734" fmla="*/ 3331551 w 12188896"/>
              <a:gd name="connsiteY4734" fmla="*/ 1316356 h 5852096"/>
              <a:gd name="connsiteX4735" fmla="*/ 3259033 w 12188896"/>
              <a:gd name="connsiteY4735" fmla="*/ 1361641 h 5852096"/>
              <a:gd name="connsiteX4736" fmla="*/ 3197597 w 12188896"/>
              <a:gd name="connsiteY4736" fmla="*/ 1285258 h 5852096"/>
              <a:gd name="connsiteX4737" fmla="*/ 3270306 w 12188896"/>
              <a:gd name="connsiteY4737" fmla="*/ 1247448 h 5852096"/>
              <a:gd name="connsiteX4738" fmla="*/ 3498882 w 12188896"/>
              <a:gd name="connsiteY4738" fmla="*/ 1544616 h 5852096"/>
              <a:gd name="connsiteX4739" fmla="*/ 3564877 w 12188896"/>
              <a:gd name="connsiteY4739" fmla="*/ 1645255 h 5852096"/>
              <a:gd name="connsiteX4740" fmla="*/ 3568614 w 12188896"/>
              <a:gd name="connsiteY4740" fmla="*/ 1651018 h 5852096"/>
              <a:gd name="connsiteX4741" fmla="*/ 3587235 w 12188896"/>
              <a:gd name="connsiteY4741" fmla="*/ 1679646 h 5852096"/>
              <a:gd name="connsiteX4742" fmla="*/ 3524660 w 12188896"/>
              <a:gd name="connsiteY4742" fmla="*/ 1751595 h 5852096"/>
              <a:gd name="connsiteX4743" fmla="*/ 3436054 w 12188896"/>
              <a:gd name="connsiteY4743" fmla="*/ 1618148 h 5852096"/>
              <a:gd name="connsiteX4744" fmla="*/ 3429721 w 12188896"/>
              <a:gd name="connsiteY4744" fmla="*/ 1608521 h 5852096"/>
              <a:gd name="connsiteX4745" fmla="*/ 3498882 w 12188896"/>
              <a:gd name="connsiteY4745" fmla="*/ 1544616 h 5852096"/>
              <a:gd name="connsiteX4746" fmla="*/ 3594455 w 12188896"/>
              <a:gd name="connsiteY4746" fmla="*/ 1690666 h 5852096"/>
              <a:gd name="connsiteX4747" fmla="*/ 3705735 w 12188896"/>
              <a:gd name="connsiteY4747" fmla="*/ 1854451 h 5852096"/>
              <a:gd name="connsiteX4748" fmla="*/ 3655193 w 12188896"/>
              <a:gd name="connsiteY4748" fmla="*/ 1927856 h 5852096"/>
              <a:gd name="connsiteX4749" fmla="*/ 3616812 w 12188896"/>
              <a:gd name="connsiteY4749" fmla="*/ 1879848 h 5852096"/>
              <a:gd name="connsiteX4750" fmla="*/ 3532260 w 12188896"/>
              <a:gd name="connsiteY4750" fmla="*/ 1762742 h 5852096"/>
              <a:gd name="connsiteX4751" fmla="*/ 3594455 w 12188896"/>
              <a:gd name="connsiteY4751" fmla="*/ 1690666 h 5852096"/>
              <a:gd name="connsiteX4752" fmla="*/ 3714158 w 12188896"/>
              <a:gd name="connsiteY4752" fmla="*/ 1866041 h 5852096"/>
              <a:gd name="connsiteX4753" fmla="*/ 3738036 w 12188896"/>
              <a:gd name="connsiteY4753" fmla="*/ 1898342 h 5852096"/>
              <a:gd name="connsiteX4754" fmla="*/ 3858119 w 12188896"/>
              <a:gd name="connsiteY4754" fmla="*/ 2041479 h 5852096"/>
              <a:gd name="connsiteX4755" fmla="*/ 3822271 w 12188896"/>
              <a:gd name="connsiteY4755" fmla="*/ 2099304 h 5852096"/>
              <a:gd name="connsiteX4756" fmla="*/ 3664314 w 12188896"/>
              <a:gd name="connsiteY4756" fmla="*/ 1938750 h 5852096"/>
              <a:gd name="connsiteX4757" fmla="*/ 3714158 w 12188896"/>
              <a:gd name="connsiteY4757" fmla="*/ 1866041 h 5852096"/>
              <a:gd name="connsiteX4758" fmla="*/ 3867809 w 12188896"/>
              <a:gd name="connsiteY4758" fmla="*/ 2051613 h 5852096"/>
              <a:gd name="connsiteX4759" fmla="*/ 4038244 w 12188896"/>
              <a:gd name="connsiteY4759" fmla="*/ 2204187 h 5852096"/>
              <a:gd name="connsiteX4760" fmla="*/ 4015950 w 12188896"/>
              <a:gd name="connsiteY4760" fmla="*/ 2239845 h 5852096"/>
              <a:gd name="connsiteX4761" fmla="*/ 3832658 w 12188896"/>
              <a:gd name="connsiteY4761" fmla="*/ 2108171 h 5852096"/>
              <a:gd name="connsiteX4762" fmla="*/ 3867809 w 12188896"/>
              <a:gd name="connsiteY4762" fmla="*/ 2051550 h 5852096"/>
              <a:gd name="connsiteX4763" fmla="*/ 4049011 w 12188896"/>
              <a:gd name="connsiteY4763" fmla="*/ 2212357 h 5852096"/>
              <a:gd name="connsiteX4764" fmla="*/ 4142620 w 12188896"/>
              <a:gd name="connsiteY4764" fmla="*/ 2276579 h 5852096"/>
              <a:gd name="connsiteX4765" fmla="*/ 4244526 w 12188896"/>
              <a:gd name="connsiteY4765" fmla="*/ 2334847 h 5852096"/>
              <a:gd name="connsiteX4766" fmla="*/ 4236926 w 12188896"/>
              <a:gd name="connsiteY4766" fmla="*/ 2347071 h 5852096"/>
              <a:gd name="connsiteX4767" fmla="*/ 4027540 w 12188896"/>
              <a:gd name="connsiteY4767" fmla="*/ 2246812 h 5852096"/>
              <a:gd name="connsiteX4768" fmla="*/ 4049011 w 12188896"/>
              <a:gd name="connsiteY4768" fmla="*/ 2212421 h 5852096"/>
              <a:gd name="connsiteX4769" fmla="*/ 9898574 w 12188896"/>
              <a:gd name="connsiteY4769" fmla="*/ 4661018 h 5852096"/>
              <a:gd name="connsiteX4770" fmla="*/ 9803951 w 12188896"/>
              <a:gd name="connsiteY4770" fmla="*/ 4557402 h 5852096"/>
              <a:gd name="connsiteX4771" fmla="*/ 9929925 w 12188896"/>
              <a:gd name="connsiteY4771" fmla="*/ 4548914 h 5852096"/>
              <a:gd name="connsiteX4772" fmla="*/ 10025624 w 12188896"/>
              <a:gd name="connsiteY4772" fmla="*/ 4638977 h 5852096"/>
              <a:gd name="connsiteX4773" fmla="*/ 10026068 w 12188896"/>
              <a:gd name="connsiteY4773" fmla="*/ 4639357 h 5852096"/>
              <a:gd name="connsiteX4774" fmla="*/ 10029677 w 12188896"/>
              <a:gd name="connsiteY4774" fmla="*/ 4642524 h 5852096"/>
              <a:gd name="connsiteX4775" fmla="*/ 10009410 w 12188896"/>
              <a:gd name="connsiteY4775" fmla="*/ 4646577 h 5852096"/>
              <a:gd name="connsiteX4776" fmla="*/ 9898637 w 12188896"/>
              <a:gd name="connsiteY4776" fmla="*/ 4661018 h 5852096"/>
              <a:gd name="connsiteX4777" fmla="*/ 10046018 w 12188896"/>
              <a:gd name="connsiteY4777" fmla="*/ 4638977 h 5852096"/>
              <a:gd name="connsiteX4778" fmla="*/ 10034618 w 12188896"/>
              <a:gd name="connsiteY4778" fmla="*/ 4628907 h 5852096"/>
              <a:gd name="connsiteX4779" fmla="*/ 9946899 w 12188896"/>
              <a:gd name="connsiteY4779" fmla="*/ 4546571 h 5852096"/>
              <a:gd name="connsiteX4780" fmla="*/ 10073696 w 12188896"/>
              <a:gd name="connsiteY4780" fmla="*/ 4517817 h 5852096"/>
              <a:gd name="connsiteX4781" fmla="*/ 10083386 w 12188896"/>
              <a:gd name="connsiteY4781" fmla="*/ 4525797 h 5852096"/>
              <a:gd name="connsiteX4782" fmla="*/ 10174778 w 12188896"/>
              <a:gd name="connsiteY4782" fmla="*/ 4597493 h 5852096"/>
              <a:gd name="connsiteX4783" fmla="*/ 10046018 w 12188896"/>
              <a:gd name="connsiteY4783" fmla="*/ 4638977 h 5852096"/>
              <a:gd name="connsiteX4784" fmla="*/ 10189029 w 12188896"/>
              <a:gd name="connsiteY4784" fmla="*/ 4591222 h 5852096"/>
              <a:gd name="connsiteX4785" fmla="*/ 10091936 w 12188896"/>
              <a:gd name="connsiteY4785" fmla="*/ 4515284 h 5852096"/>
              <a:gd name="connsiteX4786" fmla="*/ 10091176 w 12188896"/>
              <a:gd name="connsiteY4786" fmla="*/ 4514650 h 5852096"/>
              <a:gd name="connsiteX4787" fmla="*/ 10088896 w 12188896"/>
              <a:gd name="connsiteY4787" fmla="*/ 4512750 h 5852096"/>
              <a:gd name="connsiteX4788" fmla="*/ 10177121 w 12188896"/>
              <a:gd name="connsiteY4788" fmla="*/ 4475953 h 5852096"/>
              <a:gd name="connsiteX4789" fmla="*/ 10207079 w 12188896"/>
              <a:gd name="connsiteY4789" fmla="*/ 4459802 h 5852096"/>
              <a:gd name="connsiteX4790" fmla="*/ 10305185 w 12188896"/>
              <a:gd name="connsiteY4790" fmla="*/ 4524214 h 5852096"/>
              <a:gd name="connsiteX4791" fmla="*/ 10188965 w 12188896"/>
              <a:gd name="connsiteY4791" fmla="*/ 4591159 h 5852096"/>
              <a:gd name="connsiteX4792" fmla="*/ 10316965 w 12188896"/>
              <a:gd name="connsiteY4792" fmla="*/ 4515664 h 5852096"/>
              <a:gd name="connsiteX4793" fmla="*/ 10219936 w 12188896"/>
              <a:gd name="connsiteY4793" fmla="*/ 4452329 h 5852096"/>
              <a:gd name="connsiteX4794" fmla="*/ 10323489 w 12188896"/>
              <a:gd name="connsiteY4794" fmla="*/ 4375693 h 5852096"/>
              <a:gd name="connsiteX4795" fmla="*/ 10416148 w 12188896"/>
              <a:gd name="connsiteY4795" fmla="*/ 4425411 h 5852096"/>
              <a:gd name="connsiteX4796" fmla="*/ 10316965 w 12188896"/>
              <a:gd name="connsiteY4796" fmla="*/ 4515727 h 5852096"/>
              <a:gd name="connsiteX4797" fmla="*/ 10425458 w 12188896"/>
              <a:gd name="connsiteY4797" fmla="*/ 4415024 h 5852096"/>
              <a:gd name="connsiteX4798" fmla="*/ 10333939 w 12188896"/>
              <a:gd name="connsiteY4798" fmla="*/ 4366003 h 5852096"/>
              <a:gd name="connsiteX4799" fmla="*/ 10421088 w 12188896"/>
              <a:gd name="connsiteY4799" fmla="*/ 4269670 h 5852096"/>
              <a:gd name="connsiteX4800" fmla="*/ 10507224 w 12188896"/>
              <a:gd name="connsiteY4800" fmla="*/ 4306341 h 5852096"/>
              <a:gd name="connsiteX4801" fmla="*/ 10425458 w 12188896"/>
              <a:gd name="connsiteY4801" fmla="*/ 4415024 h 5852096"/>
              <a:gd name="connsiteX4802" fmla="*/ 10514634 w 12188896"/>
              <a:gd name="connsiteY4802" fmla="*/ 4294751 h 5852096"/>
              <a:gd name="connsiteX4803" fmla="*/ 10429512 w 12188896"/>
              <a:gd name="connsiteY4803" fmla="*/ 4258587 h 5852096"/>
              <a:gd name="connsiteX4804" fmla="*/ 10481257 w 12188896"/>
              <a:gd name="connsiteY4804" fmla="*/ 4181951 h 5852096"/>
              <a:gd name="connsiteX4805" fmla="*/ 10501080 w 12188896"/>
              <a:gd name="connsiteY4805" fmla="*/ 4148257 h 5852096"/>
              <a:gd name="connsiteX4806" fmla="*/ 10581200 w 12188896"/>
              <a:gd name="connsiteY4806" fmla="*/ 4173908 h 5852096"/>
              <a:gd name="connsiteX4807" fmla="*/ 10514634 w 12188896"/>
              <a:gd name="connsiteY4807" fmla="*/ 4294688 h 5852096"/>
              <a:gd name="connsiteX4808" fmla="*/ 10587153 w 12188896"/>
              <a:gd name="connsiteY4808" fmla="*/ 4161621 h 5852096"/>
              <a:gd name="connsiteX4809" fmla="*/ 10507794 w 12188896"/>
              <a:gd name="connsiteY4809" fmla="*/ 4136287 h 5852096"/>
              <a:gd name="connsiteX4810" fmla="*/ 10567202 w 12188896"/>
              <a:gd name="connsiteY4810" fmla="*/ 4017913 h 5852096"/>
              <a:gd name="connsiteX4811" fmla="*/ 10642571 w 12188896"/>
              <a:gd name="connsiteY4811" fmla="*/ 4034127 h 5852096"/>
              <a:gd name="connsiteX4812" fmla="*/ 10587216 w 12188896"/>
              <a:gd name="connsiteY4812" fmla="*/ 4161684 h 5852096"/>
              <a:gd name="connsiteX4813" fmla="*/ 10647638 w 12188896"/>
              <a:gd name="connsiteY4813" fmla="*/ 4021333 h 5852096"/>
              <a:gd name="connsiteX4814" fmla="*/ 10572902 w 12188896"/>
              <a:gd name="connsiteY4814" fmla="*/ 4005246 h 5852096"/>
              <a:gd name="connsiteX4815" fmla="*/ 10624774 w 12188896"/>
              <a:gd name="connsiteY4815" fmla="*/ 3882503 h 5852096"/>
              <a:gd name="connsiteX4816" fmla="*/ 10696406 w 12188896"/>
              <a:gd name="connsiteY4816" fmla="*/ 3890040 h 5852096"/>
              <a:gd name="connsiteX4817" fmla="*/ 10647575 w 12188896"/>
              <a:gd name="connsiteY4817" fmla="*/ 4021333 h 5852096"/>
              <a:gd name="connsiteX4818" fmla="*/ 10701156 w 12188896"/>
              <a:gd name="connsiteY4818" fmla="*/ 3876803 h 5852096"/>
              <a:gd name="connsiteX4819" fmla="*/ 10630031 w 12188896"/>
              <a:gd name="connsiteY4819" fmla="*/ 3869456 h 5852096"/>
              <a:gd name="connsiteX4820" fmla="*/ 10664485 w 12188896"/>
              <a:gd name="connsiteY4820" fmla="*/ 3782054 h 5852096"/>
              <a:gd name="connsiteX4821" fmla="*/ 10670375 w 12188896"/>
              <a:gd name="connsiteY4821" fmla="*/ 3767043 h 5852096"/>
              <a:gd name="connsiteX4822" fmla="*/ 10678798 w 12188896"/>
              <a:gd name="connsiteY4822" fmla="*/ 3745446 h 5852096"/>
              <a:gd name="connsiteX4823" fmla="*/ 10687349 w 12188896"/>
              <a:gd name="connsiteY4823" fmla="*/ 3745446 h 5852096"/>
              <a:gd name="connsiteX4824" fmla="*/ 10747707 w 12188896"/>
              <a:gd name="connsiteY4824" fmla="*/ 3744496 h 5852096"/>
              <a:gd name="connsiteX4825" fmla="*/ 10725350 w 12188896"/>
              <a:gd name="connsiteY4825" fmla="*/ 3808084 h 5852096"/>
              <a:gd name="connsiteX4826" fmla="*/ 10701156 w 12188896"/>
              <a:gd name="connsiteY4826" fmla="*/ 3876739 h 5852096"/>
              <a:gd name="connsiteX4827" fmla="*/ 10752584 w 12188896"/>
              <a:gd name="connsiteY4827" fmla="*/ 3730879 h 5852096"/>
              <a:gd name="connsiteX4828" fmla="*/ 10684119 w 12188896"/>
              <a:gd name="connsiteY4828" fmla="*/ 3732019 h 5852096"/>
              <a:gd name="connsiteX4829" fmla="*/ 10734280 w 12188896"/>
              <a:gd name="connsiteY4829" fmla="*/ 3608706 h 5852096"/>
              <a:gd name="connsiteX4830" fmla="*/ 10801478 w 12188896"/>
              <a:gd name="connsiteY4830" fmla="*/ 3599079 h 5852096"/>
              <a:gd name="connsiteX4831" fmla="*/ 10752647 w 12188896"/>
              <a:gd name="connsiteY4831" fmla="*/ 3730879 h 5852096"/>
              <a:gd name="connsiteX4832" fmla="*/ 10807179 w 12188896"/>
              <a:gd name="connsiteY4832" fmla="*/ 3584448 h 5852096"/>
              <a:gd name="connsiteX4833" fmla="*/ 10740424 w 12188896"/>
              <a:gd name="connsiteY4833" fmla="*/ 3594265 h 5852096"/>
              <a:gd name="connsiteX4834" fmla="*/ 10757397 w 12188896"/>
              <a:gd name="connsiteY4834" fmla="*/ 3555757 h 5852096"/>
              <a:gd name="connsiteX4835" fmla="*/ 10798438 w 12188896"/>
              <a:gd name="connsiteY4835" fmla="*/ 3464238 h 5852096"/>
              <a:gd name="connsiteX4836" fmla="*/ 10863357 w 12188896"/>
              <a:gd name="connsiteY4836" fmla="*/ 3444921 h 5852096"/>
              <a:gd name="connsiteX4837" fmla="*/ 10817819 w 12188896"/>
              <a:gd name="connsiteY4837" fmla="*/ 3557721 h 5852096"/>
              <a:gd name="connsiteX4838" fmla="*/ 10807052 w 12188896"/>
              <a:gd name="connsiteY4838" fmla="*/ 3584512 h 5852096"/>
              <a:gd name="connsiteX4839" fmla="*/ 10869880 w 12188896"/>
              <a:gd name="connsiteY4839" fmla="*/ 3428707 h 5852096"/>
              <a:gd name="connsiteX4840" fmla="*/ 10805659 w 12188896"/>
              <a:gd name="connsiteY4840" fmla="*/ 3448088 h 5852096"/>
              <a:gd name="connsiteX4841" fmla="*/ 10863104 w 12188896"/>
              <a:gd name="connsiteY4841" fmla="*/ 3316098 h 5852096"/>
              <a:gd name="connsiteX4842" fmla="*/ 10925235 w 12188896"/>
              <a:gd name="connsiteY4842" fmla="*/ 3287090 h 5852096"/>
              <a:gd name="connsiteX4843" fmla="*/ 10869817 w 12188896"/>
              <a:gd name="connsiteY4843" fmla="*/ 3428644 h 5852096"/>
              <a:gd name="connsiteX4844" fmla="*/ 10932329 w 12188896"/>
              <a:gd name="connsiteY4844" fmla="*/ 3268786 h 5852096"/>
              <a:gd name="connsiteX4845" fmla="*/ 10871021 w 12188896"/>
              <a:gd name="connsiteY4845" fmla="*/ 3297667 h 5852096"/>
              <a:gd name="connsiteX4846" fmla="*/ 10927832 w 12188896"/>
              <a:gd name="connsiteY4846" fmla="*/ 3161687 h 5852096"/>
              <a:gd name="connsiteX4847" fmla="*/ 10987304 w 12188896"/>
              <a:gd name="connsiteY4847" fmla="*/ 3122799 h 5852096"/>
              <a:gd name="connsiteX4848" fmla="*/ 10932392 w 12188896"/>
              <a:gd name="connsiteY4848" fmla="*/ 3268786 h 5852096"/>
              <a:gd name="connsiteX4849" fmla="*/ 10995157 w 12188896"/>
              <a:gd name="connsiteY4849" fmla="*/ 3101265 h 5852096"/>
              <a:gd name="connsiteX4850" fmla="*/ 10936699 w 12188896"/>
              <a:gd name="connsiteY4850" fmla="*/ 3139773 h 5852096"/>
              <a:gd name="connsiteX4851" fmla="*/ 10968113 w 12188896"/>
              <a:gd name="connsiteY4851" fmla="*/ 3061681 h 5852096"/>
              <a:gd name="connsiteX4852" fmla="*/ 10992560 w 12188896"/>
              <a:gd name="connsiteY4852" fmla="*/ 2999549 h 5852096"/>
              <a:gd name="connsiteX4853" fmla="*/ 11048929 w 12188896"/>
              <a:gd name="connsiteY4853" fmla="*/ 2950781 h 5852096"/>
              <a:gd name="connsiteX4854" fmla="*/ 11049119 w 12188896"/>
              <a:gd name="connsiteY4854" fmla="*/ 2950654 h 5852096"/>
              <a:gd name="connsiteX4855" fmla="*/ 10995157 w 12188896"/>
              <a:gd name="connsiteY4855" fmla="*/ 3101265 h 5852096"/>
              <a:gd name="connsiteX4856" fmla="*/ 11058112 w 12188896"/>
              <a:gd name="connsiteY4856" fmla="*/ 2925003 h 5852096"/>
              <a:gd name="connsiteX4857" fmla="*/ 11051462 w 12188896"/>
              <a:gd name="connsiteY4857" fmla="*/ 2930767 h 5852096"/>
              <a:gd name="connsiteX4858" fmla="*/ 11040125 w 12188896"/>
              <a:gd name="connsiteY4858" fmla="*/ 2940647 h 5852096"/>
              <a:gd name="connsiteX4859" fmla="*/ 11037592 w 12188896"/>
              <a:gd name="connsiteY4859" fmla="*/ 2942801 h 5852096"/>
              <a:gd name="connsiteX4860" fmla="*/ 11003011 w 12188896"/>
              <a:gd name="connsiteY4860" fmla="*/ 2972695 h 5852096"/>
              <a:gd name="connsiteX4861" fmla="*/ 11057859 w 12188896"/>
              <a:gd name="connsiteY4861" fmla="*/ 2827594 h 5852096"/>
              <a:gd name="connsiteX4862" fmla="*/ 11066726 w 12188896"/>
              <a:gd name="connsiteY4862" fmla="*/ 2817841 h 5852096"/>
              <a:gd name="connsiteX4863" fmla="*/ 11110427 w 12188896"/>
              <a:gd name="connsiteY4863" fmla="*/ 2769706 h 5852096"/>
              <a:gd name="connsiteX4864" fmla="*/ 11058112 w 12188896"/>
              <a:gd name="connsiteY4864" fmla="*/ 2924940 h 5852096"/>
              <a:gd name="connsiteX4865" fmla="*/ 11120624 w 12188896"/>
              <a:gd name="connsiteY4865" fmla="*/ 2738608 h 5852096"/>
              <a:gd name="connsiteX4866" fmla="*/ 11070209 w 12188896"/>
              <a:gd name="connsiteY4866" fmla="*/ 2793836 h 5852096"/>
              <a:gd name="connsiteX4867" fmla="*/ 11123411 w 12188896"/>
              <a:gd name="connsiteY4867" fmla="*/ 2643542 h 5852096"/>
              <a:gd name="connsiteX4868" fmla="*/ 11170468 w 12188896"/>
              <a:gd name="connsiteY4868" fmla="*/ 2579384 h 5852096"/>
              <a:gd name="connsiteX4869" fmla="*/ 11120624 w 12188896"/>
              <a:gd name="connsiteY4869" fmla="*/ 2738608 h 5852096"/>
              <a:gd name="connsiteX4870" fmla="*/ 11181806 w 12188896"/>
              <a:gd name="connsiteY4870" fmla="*/ 2541636 h 5852096"/>
              <a:gd name="connsiteX4871" fmla="*/ 11137978 w 12188896"/>
              <a:gd name="connsiteY4871" fmla="*/ 2600665 h 5852096"/>
              <a:gd name="connsiteX4872" fmla="*/ 11188329 w 12188896"/>
              <a:gd name="connsiteY4872" fmla="*/ 2446000 h 5852096"/>
              <a:gd name="connsiteX4873" fmla="*/ 11227597 w 12188896"/>
              <a:gd name="connsiteY4873" fmla="*/ 2380955 h 5852096"/>
              <a:gd name="connsiteX4874" fmla="*/ 11181806 w 12188896"/>
              <a:gd name="connsiteY4874" fmla="*/ 2541636 h 5852096"/>
              <a:gd name="connsiteX4875" fmla="*/ 11239948 w 12188896"/>
              <a:gd name="connsiteY4875" fmla="*/ 2335481 h 5852096"/>
              <a:gd name="connsiteX4876" fmla="*/ 11204923 w 12188896"/>
              <a:gd name="connsiteY4876" fmla="*/ 2392166 h 5852096"/>
              <a:gd name="connsiteX4877" fmla="*/ 11245077 w 12188896"/>
              <a:gd name="connsiteY4877" fmla="*/ 2255362 h 5852096"/>
              <a:gd name="connsiteX4878" fmla="*/ 11250271 w 12188896"/>
              <a:gd name="connsiteY4878" fmla="*/ 2236741 h 5852096"/>
              <a:gd name="connsiteX4879" fmla="*/ 11280292 w 12188896"/>
              <a:gd name="connsiteY4879" fmla="*/ 2177080 h 5852096"/>
              <a:gd name="connsiteX4880" fmla="*/ 11240011 w 12188896"/>
              <a:gd name="connsiteY4880" fmla="*/ 2335481 h 5852096"/>
              <a:gd name="connsiteX4881" fmla="*/ 11292959 w 12188896"/>
              <a:gd name="connsiteY4881" fmla="*/ 2123815 h 5852096"/>
              <a:gd name="connsiteX4882" fmla="*/ 11266991 w 12188896"/>
              <a:gd name="connsiteY4882" fmla="*/ 2173533 h 5852096"/>
              <a:gd name="connsiteX4883" fmla="*/ 11298025 w 12188896"/>
              <a:gd name="connsiteY4883" fmla="*/ 2042746 h 5852096"/>
              <a:gd name="connsiteX4884" fmla="*/ 11322156 w 12188896"/>
              <a:gd name="connsiteY4884" fmla="*/ 1985301 h 5852096"/>
              <a:gd name="connsiteX4885" fmla="*/ 11292959 w 12188896"/>
              <a:gd name="connsiteY4885" fmla="*/ 2123815 h 5852096"/>
              <a:gd name="connsiteX4886" fmla="*/ 11333050 w 12188896"/>
              <a:gd name="connsiteY4886" fmla="*/ 1926463 h 5852096"/>
              <a:gd name="connsiteX4887" fmla="*/ 11313479 w 12188896"/>
              <a:gd name="connsiteY4887" fmla="*/ 1971051 h 5852096"/>
              <a:gd name="connsiteX4888" fmla="*/ 11334570 w 12188896"/>
              <a:gd name="connsiteY4888" fmla="*/ 1868511 h 5852096"/>
              <a:gd name="connsiteX4889" fmla="*/ 11351544 w 12188896"/>
              <a:gd name="connsiteY4889" fmla="*/ 1819173 h 5852096"/>
              <a:gd name="connsiteX4890" fmla="*/ 11333050 w 12188896"/>
              <a:gd name="connsiteY4890" fmla="*/ 1926463 h 5852096"/>
              <a:gd name="connsiteX4891" fmla="*/ 11363134 w 12188896"/>
              <a:gd name="connsiteY4891" fmla="*/ 1747034 h 5852096"/>
              <a:gd name="connsiteX4892" fmla="*/ 11353634 w 12188896"/>
              <a:gd name="connsiteY4892" fmla="*/ 1773065 h 5852096"/>
              <a:gd name="connsiteX4893" fmla="*/ 11354900 w 12188896"/>
              <a:gd name="connsiteY4893" fmla="*/ 1766732 h 5852096"/>
              <a:gd name="connsiteX4894" fmla="*/ 11366301 w 12188896"/>
              <a:gd name="connsiteY4894" fmla="*/ 1709540 h 5852096"/>
              <a:gd name="connsiteX4895" fmla="*/ 11372634 w 12188896"/>
              <a:gd name="connsiteY4895" fmla="*/ 1686486 h 5852096"/>
              <a:gd name="connsiteX4896" fmla="*/ 11363134 w 12188896"/>
              <a:gd name="connsiteY4896" fmla="*/ 1747098 h 5852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</a:cxnLst>
            <a:rect l="l" t="t" r="r" b="b"/>
            <a:pathLst>
              <a:path w="12188896" h="5852096">
                <a:moveTo>
                  <a:pt x="12186996" y="17734"/>
                </a:moveTo>
                <a:lnTo>
                  <a:pt x="12188897" y="16530"/>
                </a:lnTo>
                <a:lnTo>
                  <a:pt x="12188897" y="0"/>
                </a:lnTo>
                <a:lnTo>
                  <a:pt x="12182690" y="3927"/>
                </a:lnTo>
                <a:cubicBezTo>
                  <a:pt x="11994648" y="122997"/>
                  <a:pt x="11842264" y="273671"/>
                  <a:pt x="11729717" y="451769"/>
                </a:cubicBezTo>
                <a:cubicBezTo>
                  <a:pt x="11644025" y="587306"/>
                  <a:pt x="11576130" y="741970"/>
                  <a:pt x="11522041" y="924565"/>
                </a:cubicBezTo>
                <a:cubicBezTo>
                  <a:pt x="11469727" y="1101270"/>
                  <a:pt x="11437236" y="1280445"/>
                  <a:pt x="11412345" y="1432386"/>
                </a:cubicBezTo>
                <a:cubicBezTo>
                  <a:pt x="11389545" y="1527515"/>
                  <a:pt x="11369658" y="1624038"/>
                  <a:pt x="11353254" y="1705993"/>
                </a:cubicBezTo>
                <a:cubicBezTo>
                  <a:pt x="11332163" y="1783262"/>
                  <a:pt x="11312529" y="1861671"/>
                  <a:pt x="11293465" y="1937483"/>
                </a:cubicBezTo>
                <a:lnTo>
                  <a:pt x="11293148" y="1938623"/>
                </a:lnTo>
                <a:cubicBezTo>
                  <a:pt x="11288272" y="1958004"/>
                  <a:pt x="11283459" y="1977257"/>
                  <a:pt x="11278645" y="1996385"/>
                </a:cubicBezTo>
                <a:cubicBezTo>
                  <a:pt x="11269082" y="2026659"/>
                  <a:pt x="11259708" y="2056490"/>
                  <a:pt x="11248624" y="2092021"/>
                </a:cubicBezTo>
                <a:cubicBezTo>
                  <a:pt x="11226330" y="2163463"/>
                  <a:pt x="11203276" y="2237375"/>
                  <a:pt x="11179209" y="2308437"/>
                </a:cubicBezTo>
                <a:cubicBezTo>
                  <a:pt x="11137535" y="2415663"/>
                  <a:pt x="11101307" y="2504712"/>
                  <a:pt x="11059822" y="2590594"/>
                </a:cubicBezTo>
                <a:cubicBezTo>
                  <a:pt x="11046142" y="2619285"/>
                  <a:pt x="11032145" y="2647849"/>
                  <a:pt x="11018338" y="2675590"/>
                </a:cubicBezTo>
                <a:cubicBezTo>
                  <a:pt x="11013144" y="2684900"/>
                  <a:pt x="11007824" y="2694274"/>
                  <a:pt x="11002504" y="2703457"/>
                </a:cubicBezTo>
                <a:cubicBezTo>
                  <a:pt x="10963109" y="2771479"/>
                  <a:pt x="10921942" y="2839438"/>
                  <a:pt x="10876658" y="2911323"/>
                </a:cubicBezTo>
                <a:cubicBezTo>
                  <a:pt x="10832513" y="2971175"/>
                  <a:pt x="10786152" y="3031723"/>
                  <a:pt x="10734976" y="3096451"/>
                </a:cubicBezTo>
                <a:cubicBezTo>
                  <a:pt x="10690072" y="3143509"/>
                  <a:pt x="10642761" y="3191454"/>
                  <a:pt x="10590446" y="3243072"/>
                </a:cubicBezTo>
                <a:cubicBezTo>
                  <a:pt x="10550038" y="3274550"/>
                  <a:pt x="10507604" y="3306597"/>
                  <a:pt x="10464219" y="3338328"/>
                </a:cubicBezTo>
                <a:cubicBezTo>
                  <a:pt x="10457316" y="3343395"/>
                  <a:pt x="10450349" y="3348462"/>
                  <a:pt x="10443319" y="3353592"/>
                </a:cubicBezTo>
                <a:cubicBezTo>
                  <a:pt x="10426979" y="3362079"/>
                  <a:pt x="10410638" y="3370439"/>
                  <a:pt x="10394677" y="3378419"/>
                </a:cubicBezTo>
                <a:cubicBezTo>
                  <a:pt x="10363010" y="3394253"/>
                  <a:pt x="10330203" y="3410340"/>
                  <a:pt x="10297142" y="3426300"/>
                </a:cubicBezTo>
                <a:cubicBezTo>
                  <a:pt x="10252933" y="3438334"/>
                  <a:pt x="10206255" y="3450874"/>
                  <a:pt x="10154575" y="3464745"/>
                </a:cubicBezTo>
                <a:cubicBezTo>
                  <a:pt x="10113217" y="3467278"/>
                  <a:pt x="10068628" y="3470191"/>
                  <a:pt x="10021824" y="3473548"/>
                </a:cubicBezTo>
                <a:cubicBezTo>
                  <a:pt x="10018974" y="3473738"/>
                  <a:pt x="10016187" y="3473928"/>
                  <a:pt x="10013400" y="3474182"/>
                </a:cubicBezTo>
                <a:cubicBezTo>
                  <a:pt x="9991803" y="3471395"/>
                  <a:pt x="9970586" y="3468735"/>
                  <a:pt x="9950445" y="3466265"/>
                </a:cubicBezTo>
                <a:cubicBezTo>
                  <a:pt x="9928785" y="3463668"/>
                  <a:pt x="9906364" y="3461515"/>
                  <a:pt x="9879953" y="3459615"/>
                </a:cubicBezTo>
                <a:lnTo>
                  <a:pt x="9878750" y="3459235"/>
                </a:lnTo>
                <a:cubicBezTo>
                  <a:pt x="9831502" y="3444731"/>
                  <a:pt x="9786408" y="3433204"/>
                  <a:pt x="9744733" y="3422944"/>
                </a:cubicBezTo>
                <a:cubicBezTo>
                  <a:pt x="9696662" y="3400840"/>
                  <a:pt x="9648843" y="3380573"/>
                  <a:pt x="9604256" y="3362015"/>
                </a:cubicBezTo>
                <a:cubicBezTo>
                  <a:pt x="9562328" y="3336365"/>
                  <a:pt x="9517044" y="3309701"/>
                  <a:pt x="9461879" y="3278097"/>
                </a:cubicBezTo>
                <a:cubicBezTo>
                  <a:pt x="9417797" y="3244846"/>
                  <a:pt x="9371436" y="3211088"/>
                  <a:pt x="9320199" y="3174860"/>
                </a:cubicBezTo>
                <a:cubicBezTo>
                  <a:pt x="9274470" y="3134516"/>
                  <a:pt x="9227919" y="3094931"/>
                  <a:pt x="9177947" y="3053827"/>
                </a:cubicBezTo>
                <a:cubicBezTo>
                  <a:pt x="9134246" y="3010442"/>
                  <a:pt x="9090229" y="2968261"/>
                  <a:pt x="9043424" y="2924877"/>
                </a:cubicBezTo>
                <a:cubicBezTo>
                  <a:pt x="8999596" y="2876869"/>
                  <a:pt x="8955515" y="2830318"/>
                  <a:pt x="8908710" y="2782689"/>
                </a:cubicBezTo>
                <a:cubicBezTo>
                  <a:pt x="8866149" y="2732148"/>
                  <a:pt x="8821814" y="2681353"/>
                  <a:pt x="8776910" y="2631699"/>
                </a:cubicBezTo>
                <a:cubicBezTo>
                  <a:pt x="8740683" y="2585528"/>
                  <a:pt x="8703315" y="2539420"/>
                  <a:pt x="8665947" y="2494515"/>
                </a:cubicBezTo>
                <a:cubicBezTo>
                  <a:pt x="8656953" y="2483748"/>
                  <a:pt x="8647833" y="2472348"/>
                  <a:pt x="8638776" y="2460631"/>
                </a:cubicBezTo>
                <a:cubicBezTo>
                  <a:pt x="8627566" y="2445430"/>
                  <a:pt x="8617242" y="2431623"/>
                  <a:pt x="8607235" y="2418386"/>
                </a:cubicBezTo>
                <a:cubicBezTo>
                  <a:pt x="8607235" y="2418386"/>
                  <a:pt x="8607235" y="2418386"/>
                  <a:pt x="8607235" y="2418386"/>
                </a:cubicBezTo>
                <a:cubicBezTo>
                  <a:pt x="8577088" y="2376712"/>
                  <a:pt x="8546940" y="2331681"/>
                  <a:pt x="8518883" y="2289183"/>
                </a:cubicBezTo>
                <a:cubicBezTo>
                  <a:pt x="8507673" y="2272146"/>
                  <a:pt x="8496399" y="2254855"/>
                  <a:pt x="8484998" y="2237311"/>
                </a:cubicBezTo>
                <a:lnTo>
                  <a:pt x="8479805" y="2229331"/>
                </a:lnTo>
                <a:cubicBezTo>
                  <a:pt x="8478222" y="2226861"/>
                  <a:pt x="8476638" y="2224454"/>
                  <a:pt x="8474992" y="2221984"/>
                </a:cubicBezTo>
                <a:lnTo>
                  <a:pt x="8472965" y="2218817"/>
                </a:lnTo>
                <a:cubicBezTo>
                  <a:pt x="8464414" y="2204820"/>
                  <a:pt x="8455991" y="2190823"/>
                  <a:pt x="8447631" y="2177016"/>
                </a:cubicBezTo>
                <a:cubicBezTo>
                  <a:pt x="8438828" y="2162259"/>
                  <a:pt x="8429960" y="2147375"/>
                  <a:pt x="8420967" y="2132365"/>
                </a:cubicBezTo>
                <a:lnTo>
                  <a:pt x="8417863" y="2127172"/>
                </a:lnTo>
                <a:cubicBezTo>
                  <a:pt x="8392973" y="2085307"/>
                  <a:pt x="8367195" y="2042049"/>
                  <a:pt x="8340215" y="1998475"/>
                </a:cubicBezTo>
                <a:cubicBezTo>
                  <a:pt x="8254206" y="1840834"/>
                  <a:pt x="8168197" y="1689463"/>
                  <a:pt x="8062111" y="1570140"/>
                </a:cubicBezTo>
                <a:cubicBezTo>
                  <a:pt x="7937974" y="1430486"/>
                  <a:pt x="7804527" y="1356701"/>
                  <a:pt x="7654170" y="1344540"/>
                </a:cubicBezTo>
                <a:cubicBezTo>
                  <a:pt x="7557330" y="1336750"/>
                  <a:pt x="7458274" y="1363794"/>
                  <a:pt x="7351364" y="1427382"/>
                </a:cubicBezTo>
                <a:cubicBezTo>
                  <a:pt x="7257629" y="1483117"/>
                  <a:pt x="7170543" y="1558486"/>
                  <a:pt x="7086054" y="1631575"/>
                </a:cubicBezTo>
                <a:cubicBezTo>
                  <a:pt x="7022402" y="1686613"/>
                  <a:pt x="6962361" y="1738611"/>
                  <a:pt x="6903016" y="1779145"/>
                </a:cubicBezTo>
                <a:cubicBezTo>
                  <a:pt x="6799273" y="1850017"/>
                  <a:pt x="6692554" y="1916709"/>
                  <a:pt x="6585770" y="1977511"/>
                </a:cubicBezTo>
                <a:cubicBezTo>
                  <a:pt x="6476074" y="1773002"/>
                  <a:pt x="6305829" y="1554179"/>
                  <a:pt x="6065473" y="1308629"/>
                </a:cubicBezTo>
                <a:cubicBezTo>
                  <a:pt x="5852857" y="1091390"/>
                  <a:pt x="5632261" y="996641"/>
                  <a:pt x="5409955" y="1026978"/>
                </a:cubicBezTo>
                <a:cubicBezTo>
                  <a:pt x="5355423" y="1019948"/>
                  <a:pt x="5299815" y="1019315"/>
                  <a:pt x="5244777" y="1025078"/>
                </a:cubicBezTo>
                <a:cubicBezTo>
                  <a:pt x="5191765" y="1019188"/>
                  <a:pt x="5137804" y="1018301"/>
                  <a:pt x="5084349" y="1022608"/>
                </a:cubicBezTo>
                <a:cubicBezTo>
                  <a:pt x="5033238" y="1017478"/>
                  <a:pt x="4980986" y="1016401"/>
                  <a:pt x="4929115" y="1019505"/>
                </a:cubicBezTo>
                <a:cubicBezTo>
                  <a:pt x="4879270" y="1014881"/>
                  <a:pt x="4828349" y="1013614"/>
                  <a:pt x="4777744" y="1015768"/>
                </a:cubicBezTo>
                <a:cubicBezTo>
                  <a:pt x="4729230" y="1011524"/>
                  <a:pt x="4679892" y="1010068"/>
                  <a:pt x="4630933" y="1011524"/>
                </a:cubicBezTo>
                <a:cubicBezTo>
                  <a:pt x="4583812" y="1007534"/>
                  <a:pt x="4535678" y="1005888"/>
                  <a:pt x="4487986" y="1006774"/>
                </a:cubicBezTo>
                <a:cubicBezTo>
                  <a:pt x="4442195" y="1002911"/>
                  <a:pt x="4395327" y="1001137"/>
                  <a:pt x="4348776" y="1001517"/>
                </a:cubicBezTo>
                <a:cubicBezTo>
                  <a:pt x="4304061" y="997781"/>
                  <a:pt x="4258523" y="995881"/>
                  <a:pt x="4213302" y="995754"/>
                </a:cubicBezTo>
                <a:cubicBezTo>
                  <a:pt x="4170171" y="992144"/>
                  <a:pt x="4125963" y="990117"/>
                  <a:pt x="4081945" y="989610"/>
                </a:cubicBezTo>
                <a:cubicBezTo>
                  <a:pt x="4039827" y="986064"/>
                  <a:pt x="3996506" y="983847"/>
                  <a:pt x="3953122" y="983087"/>
                </a:cubicBezTo>
                <a:cubicBezTo>
                  <a:pt x="3912524" y="979603"/>
                  <a:pt x="3870849" y="977323"/>
                  <a:pt x="3829238" y="976247"/>
                </a:cubicBezTo>
                <a:cubicBezTo>
                  <a:pt x="3788831" y="972700"/>
                  <a:pt x="3747853" y="970293"/>
                  <a:pt x="3707445" y="968963"/>
                </a:cubicBezTo>
                <a:cubicBezTo>
                  <a:pt x="3667924" y="965416"/>
                  <a:pt x="3627706" y="962883"/>
                  <a:pt x="3587995" y="961363"/>
                </a:cubicBezTo>
                <a:cubicBezTo>
                  <a:pt x="3578115" y="960476"/>
                  <a:pt x="3568488" y="959653"/>
                  <a:pt x="3559367" y="958956"/>
                </a:cubicBezTo>
                <a:cubicBezTo>
                  <a:pt x="3529663" y="956613"/>
                  <a:pt x="3499642" y="954713"/>
                  <a:pt x="3470002" y="953446"/>
                </a:cubicBezTo>
                <a:cubicBezTo>
                  <a:pt x="3447011" y="951166"/>
                  <a:pt x="3423324" y="949266"/>
                  <a:pt x="3397483" y="947619"/>
                </a:cubicBezTo>
                <a:cubicBezTo>
                  <a:pt x="3379433" y="946416"/>
                  <a:pt x="3361889" y="945466"/>
                  <a:pt x="3345295" y="944769"/>
                </a:cubicBezTo>
                <a:cubicBezTo>
                  <a:pt x="3310334" y="941096"/>
                  <a:pt x="3273410" y="938246"/>
                  <a:pt x="3235598" y="936282"/>
                </a:cubicBezTo>
                <a:cubicBezTo>
                  <a:pt x="3229645" y="935966"/>
                  <a:pt x="3223692" y="935712"/>
                  <a:pt x="3217738" y="935396"/>
                </a:cubicBezTo>
                <a:cubicBezTo>
                  <a:pt x="3176697" y="930899"/>
                  <a:pt x="3132362" y="927542"/>
                  <a:pt x="3085938" y="925452"/>
                </a:cubicBezTo>
                <a:cubicBezTo>
                  <a:pt x="3042553" y="920512"/>
                  <a:pt x="2996319" y="917028"/>
                  <a:pt x="2948501" y="914938"/>
                </a:cubicBezTo>
                <a:cubicBezTo>
                  <a:pt x="2905306" y="909935"/>
                  <a:pt x="2859642" y="906325"/>
                  <a:pt x="2812710" y="904235"/>
                </a:cubicBezTo>
                <a:cubicBezTo>
                  <a:pt x="2770529" y="899295"/>
                  <a:pt x="2726258" y="895685"/>
                  <a:pt x="2681037" y="893531"/>
                </a:cubicBezTo>
                <a:cubicBezTo>
                  <a:pt x="2633345" y="887704"/>
                  <a:pt x="2583247" y="883714"/>
                  <a:pt x="2532009" y="881561"/>
                </a:cubicBezTo>
                <a:lnTo>
                  <a:pt x="2531819" y="881561"/>
                </a:lnTo>
                <a:cubicBezTo>
                  <a:pt x="2486852" y="876241"/>
                  <a:pt x="2439793" y="872504"/>
                  <a:pt x="2391912" y="870350"/>
                </a:cubicBezTo>
                <a:cubicBezTo>
                  <a:pt x="2301216" y="859520"/>
                  <a:pt x="2203807" y="855023"/>
                  <a:pt x="2102281" y="856987"/>
                </a:cubicBezTo>
                <a:cubicBezTo>
                  <a:pt x="1469310" y="868830"/>
                  <a:pt x="782441" y="1049272"/>
                  <a:pt x="2470" y="1408572"/>
                </a:cubicBezTo>
                <a:lnTo>
                  <a:pt x="127" y="1409649"/>
                </a:lnTo>
                <a:lnTo>
                  <a:pt x="127" y="1424976"/>
                </a:lnTo>
                <a:lnTo>
                  <a:pt x="5890" y="1422316"/>
                </a:lnTo>
                <a:cubicBezTo>
                  <a:pt x="785545" y="1062826"/>
                  <a:pt x="1471400" y="882321"/>
                  <a:pt x="2102534" y="870477"/>
                </a:cubicBezTo>
                <a:cubicBezTo>
                  <a:pt x="2127805" y="869970"/>
                  <a:pt x="2152759" y="869907"/>
                  <a:pt x="2177333" y="870224"/>
                </a:cubicBezTo>
                <a:cubicBezTo>
                  <a:pt x="1841277" y="881751"/>
                  <a:pt x="1484004" y="941666"/>
                  <a:pt x="1113811" y="1048765"/>
                </a:cubicBezTo>
                <a:cubicBezTo>
                  <a:pt x="764074" y="1149721"/>
                  <a:pt x="390144" y="1296786"/>
                  <a:pt x="2343" y="1485651"/>
                </a:cubicBezTo>
                <a:lnTo>
                  <a:pt x="63" y="1486791"/>
                </a:lnTo>
                <a:lnTo>
                  <a:pt x="63" y="1501294"/>
                </a:lnTo>
                <a:lnTo>
                  <a:pt x="5890" y="1498444"/>
                </a:lnTo>
                <a:cubicBezTo>
                  <a:pt x="840520" y="1089933"/>
                  <a:pt x="1579260" y="888211"/>
                  <a:pt x="2264229" y="881688"/>
                </a:cubicBezTo>
                <a:cubicBezTo>
                  <a:pt x="2282976" y="881497"/>
                  <a:pt x="2301596" y="881497"/>
                  <a:pt x="2320090" y="881688"/>
                </a:cubicBezTo>
                <a:cubicBezTo>
                  <a:pt x="1998728" y="893278"/>
                  <a:pt x="1658555" y="948886"/>
                  <a:pt x="1307172" y="1047372"/>
                </a:cubicBezTo>
                <a:cubicBezTo>
                  <a:pt x="957436" y="1145415"/>
                  <a:pt x="587559" y="1288552"/>
                  <a:pt x="207739" y="1472667"/>
                </a:cubicBezTo>
                <a:cubicBezTo>
                  <a:pt x="140224" y="1505411"/>
                  <a:pt x="71062" y="1540056"/>
                  <a:pt x="2217" y="1575650"/>
                </a:cubicBezTo>
                <a:lnTo>
                  <a:pt x="0" y="1576790"/>
                </a:lnTo>
                <a:lnTo>
                  <a:pt x="0" y="1591610"/>
                </a:lnTo>
                <a:lnTo>
                  <a:pt x="5953" y="1588507"/>
                </a:lnTo>
                <a:cubicBezTo>
                  <a:pt x="898851" y="1124641"/>
                  <a:pt x="1690476" y="897078"/>
                  <a:pt x="2425986" y="892898"/>
                </a:cubicBezTo>
                <a:cubicBezTo>
                  <a:pt x="2430357" y="892898"/>
                  <a:pt x="2434410" y="892898"/>
                  <a:pt x="2438337" y="892898"/>
                </a:cubicBezTo>
                <a:cubicBezTo>
                  <a:pt x="1823860" y="915192"/>
                  <a:pt x="1149468" y="1101967"/>
                  <a:pt x="432832" y="1448473"/>
                </a:cubicBezTo>
                <a:cubicBezTo>
                  <a:pt x="291848" y="1516622"/>
                  <a:pt x="146937" y="1592244"/>
                  <a:pt x="2153" y="1673123"/>
                </a:cubicBezTo>
                <a:lnTo>
                  <a:pt x="63" y="1674263"/>
                </a:lnTo>
                <a:lnTo>
                  <a:pt x="63" y="1688323"/>
                </a:lnTo>
                <a:lnTo>
                  <a:pt x="6080" y="1684966"/>
                </a:lnTo>
                <a:cubicBezTo>
                  <a:pt x="915698" y="1175626"/>
                  <a:pt x="1762552" y="912975"/>
                  <a:pt x="2523206" y="904361"/>
                </a:cubicBezTo>
                <a:cubicBezTo>
                  <a:pt x="2525106" y="904741"/>
                  <a:pt x="2526943" y="905121"/>
                  <a:pt x="2528843" y="905501"/>
                </a:cubicBezTo>
                <a:cubicBezTo>
                  <a:pt x="1949643" y="933496"/>
                  <a:pt x="1320789" y="1109440"/>
                  <a:pt x="659128" y="1428649"/>
                </a:cubicBezTo>
                <a:cubicBezTo>
                  <a:pt x="442459" y="1533152"/>
                  <a:pt x="221356" y="1653742"/>
                  <a:pt x="1963" y="1787126"/>
                </a:cubicBezTo>
                <a:lnTo>
                  <a:pt x="0" y="1788329"/>
                </a:lnTo>
                <a:lnTo>
                  <a:pt x="0" y="1806316"/>
                </a:lnTo>
                <a:lnTo>
                  <a:pt x="6144" y="1802579"/>
                </a:lnTo>
                <a:cubicBezTo>
                  <a:pt x="928492" y="1241557"/>
                  <a:pt x="1794346" y="943629"/>
                  <a:pt x="2579574" y="917092"/>
                </a:cubicBezTo>
                <a:cubicBezTo>
                  <a:pt x="2584008" y="918168"/>
                  <a:pt x="2588568" y="919308"/>
                  <a:pt x="2593128" y="920512"/>
                </a:cubicBezTo>
                <a:cubicBezTo>
                  <a:pt x="2366135" y="936409"/>
                  <a:pt x="2129832" y="975487"/>
                  <a:pt x="1890235" y="1036985"/>
                </a:cubicBezTo>
                <a:cubicBezTo>
                  <a:pt x="1565136" y="1120461"/>
                  <a:pt x="1227497" y="1246117"/>
                  <a:pt x="886501" y="1410599"/>
                </a:cubicBezTo>
                <a:cubicBezTo>
                  <a:pt x="590663" y="1553356"/>
                  <a:pt x="292988" y="1724487"/>
                  <a:pt x="1837" y="1919306"/>
                </a:cubicBezTo>
                <a:lnTo>
                  <a:pt x="63" y="1920509"/>
                </a:lnTo>
                <a:lnTo>
                  <a:pt x="63" y="1935710"/>
                </a:lnTo>
                <a:lnTo>
                  <a:pt x="6397" y="1931466"/>
                </a:lnTo>
                <a:cubicBezTo>
                  <a:pt x="896128" y="1335610"/>
                  <a:pt x="1829433" y="980617"/>
                  <a:pt x="2634422" y="931722"/>
                </a:cubicBezTo>
                <a:cubicBezTo>
                  <a:pt x="2640376" y="933432"/>
                  <a:pt x="2646266" y="935206"/>
                  <a:pt x="2652093" y="936979"/>
                </a:cubicBezTo>
                <a:cubicBezTo>
                  <a:pt x="2467914" y="954333"/>
                  <a:pt x="2277402" y="987394"/>
                  <a:pt x="2085497" y="1035465"/>
                </a:cubicBezTo>
                <a:cubicBezTo>
                  <a:pt x="1769962" y="1114507"/>
                  <a:pt x="1443406" y="1235034"/>
                  <a:pt x="1115014" y="1393751"/>
                </a:cubicBezTo>
                <a:cubicBezTo>
                  <a:pt x="812272" y="1540119"/>
                  <a:pt x="509341" y="1717964"/>
                  <a:pt x="214579" y="1922473"/>
                </a:cubicBezTo>
                <a:cubicBezTo>
                  <a:pt x="142947" y="1972191"/>
                  <a:pt x="71315" y="2023809"/>
                  <a:pt x="1773" y="2075807"/>
                </a:cubicBezTo>
                <a:lnTo>
                  <a:pt x="127" y="2077010"/>
                </a:lnTo>
                <a:lnTo>
                  <a:pt x="127" y="2095314"/>
                </a:lnTo>
                <a:lnTo>
                  <a:pt x="6587" y="2090501"/>
                </a:lnTo>
                <a:cubicBezTo>
                  <a:pt x="523021" y="1705233"/>
                  <a:pt x="1557726" y="1044585"/>
                  <a:pt x="2685534" y="947746"/>
                </a:cubicBezTo>
                <a:cubicBezTo>
                  <a:pt x="2693324" y="950343"/>
                  <a:pt x="2700987" y="953066"/>
                  <a:pt x="2708524" y="955790"/>
                </a:cubicBezTo>
                <a:cubicBezTo>
                  <a:pt x="2568490" y="972763"/>
                  <a:pt x="2424720" y="999174"/>
                  <a:pt x="2280886" y="1034325"/>
                </a:cubicBezTo>
                <a:cubicBezTo>
                  <a:pt x="1975421" y="1108997"/>
                  <a:pt x="1660202" y="1224647"/>
                  <a:pt x="1344160" y="1378044"/>
                </a:cubicBezTo>
                <a:cubicBezTo>
                  <a:pt x="1051362" y="1520105"/>
                  <a:pt x="759894" y="1693326"/>
                  <a:pt x="477863" y="1893022"/>
                </a:cubicBezTo>
                <a:cubicBezTo>
                  <a:pt x="313255" y="2009558"/>
                  <a:pt x="153018" y="2134328"/>
                  <a:pt x="1457" y="2263975"/>
                </a:cubicBezTo>
                <a:lnTo>
                  <a:pt x="63" y="2265179"/>
                </a:lnTo>
                <a:lnTo>
                  <a:pt x="63" y="2283229"/>
                </a:lnTo>
                <a:lnTo>
                  <a:pt x="6777" y="2277529"/>
                </a:lnTo>
                <a:cubicBezTo>
                  <a:pt x="865917" y="1542526"/>
                  <a:pt x="1860404" y="1064473"/>
                  <a:pt x="2735442" y="965860"/>
                </a:cubicBezTo>
                <a:cubicBezTo>
                  <a:pt x="2745195" y="969660"/>
                  <a:pt x="2754822" y="973523"/>
                  <a:pt x="2764069" y="977387"/>
                </a:cubicBezTo>
                <a:cubicBezTo>
                  <a:pt x="2669446" y="991764"/>
                  <a:pt x="2572860" y="1010638"/>
                  <a:pt x="2476591" y="1033628"/>
                </a:cubicBezTo>
                <a:cubicBezTo>
                  <a:pt x="2181450" y="1104120"/>
                  <a:pt x="1877821" y="1215020"/>
                  <a:pt x="1574003" y="1363287"/>
                </a:cubicBezTo>
                <a:cubicBezTo>
                  <a:pt x="1291339" y="1501168"/>
                  <a:pt x="1011398" y="1669892"/>
                  <a:pt x="742034" y="1864584"/>
                </a:cubicBezTo>
                <a:cubicBezTo>
                  <a:pt x="487427" y="2048636"/>
                  <a:pt x="248907" y="2250992"/>
                  <a:pt x="33124" y="2465888"/>
                </a:cubicBezTo>
                <a:cubicBezTo>
                  <a:pt x="22547" y="2476465"/>
                  <a:pt x="11907" y="2486978"/>
                  <a:pt x="1267" y="2497492"/>
                </a:cubicBezTo>
                <a:lnTo>
                  <a:pt x="63" y="2498695"/>
                </a:lnTo>
                <a:lnTo>
                  <a:pt x="63" y="2517696"/>
                </a:lnTo>
                <a:lnTo>
                  <a:pt x="6967" y="2510919"/>
                </a:lnTo>
                <a:cubicBezTo>
                  <a:pt x="18937" y="2499138"/>
                  <a:pt x="30844" y="2487358"/>
                  <a:pt x="42688" y="2475514"/>
                </a:cubicBezTo>
                <a:cubicBezTo>
                  <a:pt x="660078" y="1860468"/>
                  <a:pt x="1705487" y="1146808"/>
                  <a:pt x="2788326" y="987837"/>
                </a:cubicBezTo>
                <a:cubicBezTo>
                  <a:pt x="2798777" y="992460"/>
                  <a:pt x="2809164" y="997274"/>
                  <a:pt x="2819297" y="1002214"/>
                </a:cubicBezTo>
                <a:cubicBezTo>
                  <a:pt x="2771226" y="1011144"/>
                  <a:pt x="2721888" y="1021468"/>
                  <a:pt x="2672487" y="1032995"/>
                </a:cubicBezTo>
                <a:cubicBezTo>
                  <a:pt x="2388112" y="1099370"/>
                  <a:pt x="2096074" y="1205773"/>
                  <a:pt x="1804479" y="1349100"/>
                </a:cubicBezTo>
                <a:cubicBezTo>
                  <a:pt x="1532329" y="1482864"/>
                  <a:pt x="1264041" y="1646965"/>
                  <a:pt x="1006964" y="1836907"/>
                </a:cubicBezTo>
                <a:cubicBezTo>
                  <a:pt x="762744" y="2017285"/>
                  <a:pt x="535435" y="2215651"/>
                  <a:pt x="331496" y="2426556"/>
                </a:cubicBezTo>
                <a:cubicBezTo>
                  <a:pt x="225916" y="2535683"/>
                  <a:pt x="114890" y="2645252"/>
                  <a:pt x="1393" y="2752289"/>
                </a:cubicBezTo>
                <a:lnTo>
                  <a:pt x="127" y="2753492"/>
                </a:lnTo>
                <a:lnTo>
                  <a:pt x="127" y="2772049"/>
                </a:lnTo>
                <a:lnTo>
                  <a:pt x="6967" y="2765589"/>
                </a:lnTo>
                <a:cubicBezTo>
                  <a:pt x="121857" y="2657349"/>
                  <a:pt x="234276" y="2546450"/>
                  <a:pt x="341249" y="2435930"/>
                </a:cubicBezTo>
                <a:cubicBezTo>
                  <a:pt x="892011" y="1866611"/>
                  <a:pt x="1837350" y="1193803"/>
                  <a:pt x="2839311" y="1012094"/>
                </a:cubicBezTo>
                <a:cubicBezTo>
                  <a:pt x="2851281" y="1018175"/>
                  <a:pt x="2863252" y="1024571"/>
                  <a:pt x="2875159" y="1031158"/>
                </a:cubicBezTo>
                <a:cubicBezTo>
                  <a:pt x="2873259" y="1031602"/>
                  <a:pt x="2871359" y="1032045"/>
                  <a:pt x="2869458" y="1032425"/>
                </a:cubicBezTo>
                <a:lnTo>
                  <a:pt x="2868699" y="1032615"/>
                </a:lnTo>
                <a:cubicBezTo>
                  <a:pt x="2595218" y="1095000"/>
                  <a:pt x="2314897" y="1196906"/>
                  <a:pt x="2035589" y="1335483"/>
                </a:cubicBezTo>
                <a:cubicBezTo>
                  <a:pt x="1526312" y="1588127"/>
                  <a:pt x="1027041" y="1961614"/>
                  <a:pt x="629867" y="2387162"/>
                </a:cubicBezTo>
                <a:cubicBezTo>
                  <a:pt x="435302" y="2595408"/>
                  <a:pt x="223889" y="2802450"/>
                  <a:pt x="1393" y="3002336"/>
                </a:cubicBezTo>
                <a:lnTo>
                  <a:pt x="63" y="3003539"/>
                </a:lnTo>
                <a:lnTo>
                  <a:pt x="63" y="3022286"/>
                </a:lnTo>
                <a:lnTo>
                  <a:pt x="6840" y="3016206"/>
                </a:lnTo>
                <a:cubicBezTo>
                  <a:pt x="231110" y="2814547"/>
                  <a:pt x="443979" y="2605985"/>
                  <a:pt x="639621" y="2396346"/>
                </a:cubicBezTo>
                <a:cubicBezTo>
                  <a:pt x="876557" y="2142499"/>
                  <a:pt x="1739054" y="1294759"/>
                  <a:pt x="2891309" y="1040405"/>
                </a:cubicBezTo>
                <a:cubicBezTo>
                  <a:pt x="2905116" y="1048385"/>
                  <a:pt x="2918733" y="1056746"/>
                  <a:pt x="2931907" y="1065169"/>
                </a:cubicBezTo>
                <a:cubicBezTo>
                  <a:pt x="2712578" y="1124514"/>
                  <a:pt x="2488942" y="1210966"/>
                  <a:pt x="2266889" y="1322246"/>
                </a:cubicBezTo>
                <a:cubicBezTo>
                  <a:pt x="1778892" y="1566910"/>
                  <a:pt x="1303436" y="1931086"/>
                  <a:pt x="927985" y="2347704"/>
                </a:cubicBezTo>
                <a:cubicBezTo>
                  <a:pt x="648234" y="2658236"/>
                  <a:pt x="336436" y="2961421"/>
                  <a:pt x="1457" y="3248836"/>
                </a:cubicBezTo>
                <a:lnTo>
                  <a:pt x="63" y="3250039"/>
                </a:lnTo>
                <a:lnTo>
                  <a:pt x="63" y="3267899"/>
                </a:lnTo>
                <a:lnTo>
                  <a:pt x="6777" y="3262136"/>
                </a:lnTo>
                <a:cubicBezTo>
                  <a:pt x="343529" y="2973518"/>
                  <a:pt x="656848" y="2668940"/>
                  <a:pt x="938119" y="2356825"/>
                </a:cubicBezTo>
                <a:cubicBezTo>
                  <a:pt x="1493884" y="1740131"/>
                  <a:pt x="2244088" y="1260621"/>
                  <a:pt x="2945207" y="1073846"/>
                </a:cubicBezTo>
                <a:cubicBezTo>
                  <a:pt x="2959964" y="1083663"/>
                  <a:pt x="2975038" y="1094303"/>
                  <a:pt x="2990049" y="1105514"/>
                </a:cubicBezTo>
                <a:cubicBezTo>
                  <a:pt x="2827151" y="1158082"/>
                  <a:pt x="2661973" y="1226610"/>
                  <a:pt x="2498885" y="1309453"/>
                </a:cubicBezTo>
                <a:cubicBezTo>
                  <a:pt x="2033056" y="1545946"/>
                  <a:pt x="1581097" y="1900685"/>
                  <a:pt x="1226357" y="2308310"/>
                </a:cubicBezTo>
                <a:cubicBezTo>
                  <a:pt x="868324" y="2719798"/>
                  <a:pt x="456202" y="3116592"/>
                  <a:pt x="1583" y="3487672"/>
                </a:cubicBezTo>
                <a:lnTo>
                  <a:pt x="63" y="3488875"/>
                </a:lnTo>
                <a:lnTo>
                  <a:pt x="63" y="3507370"/>
                </a:lnTo>
                <a:lnTo>
                  <a:pt x="6714" y="3501986"/>
                </a:lnTo>
                <a:cubicBezTo>
                  <a:pt x="113243" y="3415090"/>
                  <a:pt x="218379" y="3326041"/>
                  <a:pt x="319209" y="3237182"/>
                </a:cubicBezTo>
                <a:cubicBezTo>
                  <a:pt x="651085" y="2944891"/>
                  <a:pt x="959716" y="2635372"/>
                  <a:pt x="1236554" y="2317304"/>
                </a:cubicBezTo>
                <a:cubicBezTo>
                  <a:pt x="1719547" y="1762298"/>
                  <a:pt x="2378992" y="1312556"/>
                  <a:pt x="3000942" y="1113874"/>
                </a:cubicBezTo>
                <a:cubicBezTo>
                  <a:pt x="3017536" y="1126668"/>
                  <a:pt x="3033876" y="1140095"/>
                  <a:pt x="3049647" y="1153838"/>
                </a:cubicBezTo>
                <a:cubicBezTo>
                  <a:pt x="2943941" y="1194373"/>
                  <a:pt x="2836778" y="1242507"/>
                  <a:pt x="2731072" y="1296912"/>
                </a:cubicBezTo>
                <a:cubicBezTo>
                  <a:pt x="2288043" y="1525172"/>
                  <a:pt x="1859581" y="1870411"/>
                  <a:pt x="1524602" y="2268979"/>
                </a:cubicBezTo>
                <a:cubicBezTo>
                  <a:pt x="1087970" y="2788643"/>
                  <a:pt x="575589" y="3278033"/>
                  <a:pt x="1647" y="3723469"/>
                </a:cubicBezTo>
                <a:lnTo>
                  <a:pt x="63" y="3724672"/>
                </a:lnTo>
                <a:lnTo>
                  <a:pt x="63" y="3741076"/>
                </a:lnTo>
                <a:lnTo>
                  <a:pt x="6587" y="3736009"/>
                </a:lnTo>
                <a:cubicBezTo>
                  <a:pt x="203369" y="3583372"/>
                  <a:pt x="393691" y="3425224"/>
                  <a:pt x="572232" y="3266063"/>
                </a:cubicBezTo>
                <a:cubicBezTo>
                  <a:pt x="922285" y="2953948"/>
                  <a:pt x="1246181" y="2621438"/>
                  <a:pt x="1535052" y="2277719"/>
                </a:cubicBezTo>
                <a:cubicBezTo>
                  <a:pt x="1954710" y="1778322"/>
                  <a:pt x="2510095" y="1371774"/>
                  <a:pt x="3059084" y="1162009"/>
                </a:cubicBezTo>
                <a:cubicBezTo>
                  <a:pt x="3076881" y="1177779"/>
                  <a:pt x="3094551" y="1194563"/>
                  <a:pt x="3111842" y="1211980"/>
                </a:cubicBezTo>
                <a:cubicBezTo>
                  <a:pt x="3062630" y="1234400"/>
                  <a:pt x="3012849" y="1258784"/>
                  <a:pt x="2963765" y="1284435"/>
                </a:cubicBezTo>
                <a:cubicBezTo>
                  <a:pt x="2543980" y="1504271"/>
                  <a:pt x="2138889" y="1839947"/>
                  <a:pt x="1822973" y="2229584"/>
                </a:cubicBezTo>
                <a:cubicBezTo>
                  <a:pt x="1316863" y="2853815"/>
                  <a:pt x="704096" y="3432444"/>
                  <a:pt x="1710" y="3949448"/>
                </a:cubicBezTo>
                <a:lnTo>
                  <a:pt x="63" y="3950652"/>
                </a:lnTo>
                <a:lnTo>
                  <a:pt x="63" y="3968385"/>
                </a:lnTo>
                <a:lnTo>
                  <a:pt x="6524" y="3963635"/>
                </a:lnTo>
                <a:cubicBezTo>
                  <a:pt x="295331" y="3751146"/>
                  <a:pt x="570966" y="3526940"/>
                  <a:pt x="825699" y="3297160"/>
                </a:cubicBezTo>
                <a:cubicBezTo>
                  <a:pt x="1193993" y="2964968"/>
                  <a:pt x="1533089" y="2608645"/>
                  <a:pt x="1833487" y="2238071"/>
                </a:cubicBezTo>
                <a:cubicBezTo>
                  <a:pt x="2185630" y="1803719"/>
                  <a:pt x="2654499" y="1432956"/>
                  <a:pt x="3120265" y="1220403"/>
                </a:cubicBezTo>
                <a:cubicBezTo>
                  <a:pt x="3139393" y="1239911"/>
                  <a:pt x="3158520" y="1260811"/>
                  <a:pt x="3177330" y="1282472"/>
                </a:cubicBezTo>
                <a:cubicBezTo>
                  <a:pt x="2788390" y="1494011"/>
                  <a:pt x="2413509" y="1816133"/>
                  <a:pt x="2121282" y="2190127"/>
                </a:cubicBezTo>
                <a:cubicBezTo>
                  <a:pt x="1542716" y="2930450"/>
                  <a:pt x="829626" y="3597495"/>
                  <a:pt x="1837" y="4172704"/>
                </a:cubicBezTo>
                <a:lnTo>
                  <a:pt x="63" y="4173908"/>
                </a:lnTo>
                <a:lnTo>
                  <a:pt x="63" y="4188855"/>
                </a:lnTo>
                <a:lnTo>
                  <a:pt x="11464" y="4180938"/>
                </a:lnTo>
                <a:cubicBezTo>
                  <a:pt x="392297" y="3915944"/>
                  <a:pt x="751661" y="3629923"/>
                  <a:pt x="1079546" y="3330854"/>
                </a:cubicBezTo>
                <a:cubicBezTo>
                  <a:pt x="1466397" y="2978015"/>
                  <a:pt x="1820503" y="2596991"/>
                  <a:pt x="2131922" y="2198487"/>
                </a:cubicBezTo>
                <a:cubicBezTo>
                  <a:pt x="2423706" y="1825127"/>
                  <a:pt x="2797700" y="1503258"/>
                  <a:pt x="3185311" y="1291782"/>
                </a:cubicBezTo>
                <a:cubicBezTo>
                  <a:pt x="3206085" y="1316039"/>
                  <a:pt x="3226478" y="1341373"/>
                  <a:pt x="3247569" y="1368987"/>
                </a:cubicBezTo>
                <a:cubicBezTo>
                  <a:pt x="2939380" y="1570013"/>
                  <a:pt x="2653106" y="1840264"/>
                  <a:pt x="2419526" y="2150796"/>
                </a:cubicBezTo>
                <a:cubicBezTo>
                  <a:pt x="1779652" y="3001512"/>
                  <a:pt x="966240" y="3753046"/>
                  <a:pt x="1900" y="4384560"/>
                </a:cubicBezTo>
                <a:lnTo>
                  <a:pt x="63" y="4385763"/>
                </a:lnTo>
                <a:lnTo>
                  <a:pt x="63" y="4401977"/>
                </a:lnTo>
                <a:lnTo>
                  <a:pt x="6334" y="4397861"/>
                </a:lnTo>
                <a:cubicBezTo>
                  <a:pt x="442775" y="4112219"/>
                  <a:pt x="852490" y="3799027"/>
                  <a:pt x="1224140" y="3466962"/>
                </a:cubicBezTo>
                <a:cubicBezTo>
                  <a:pt x="1674072" y="3064911"/>
                  <a:pt x="2079924" y="2624859"/>
                  <a:pt x="2430357" y="2158966"/>
                </a:cubicBezTo>
                <a:cubicBezTo>
                  <a:pt x="2659376" y="1854514"/>
                  <a:pt x="2952301" y="1577740"/>
                  <a:pt x="3255422" y="1379311"/>
                </a:cubicBezTo>
                <a:cubicBezTo>
                  <a:pt x="3277526" y="1408572"/>
                  <a:pt x="3300137" y="1440049"/>
                  <a:pt x="3324521" y="1475327"/>
                </a:cubicBezTo>
                <a:cubicBezTo>
                  <a:pt x="3101138" y="1651462"/>
                  <a:pt x="2891436" y="1871361"/>
                  <a:pt x="2717898" y="2111465"/>
                </a:cubicBezTo>
                <a:cubicBezTo>
                  <a:pt x="2020769" y="3076184"/>
                  <a:pt x="1106970" y="3909674"/>
                  <a:pt x="2027" y="4588689"/>
                </a:cubicBezTo>
                <a:lnTo>
                  <a:pt x="63" y="4589892"/>
                </a:lnTo>
                <a:lnTo>
                  <a:pt x="63" y="4607373"/>
                </a:lnTo>
                <a:lnTo>
                  <a:pt x="6270" y="4603573"/>
                </a:lnTo>
                <a:cubicBezTo>
                  <a:pt x="146304" y="4517754"/>
                  <a:pt x="284184" y="4428831"/>
                  <a:pt x="416111" y="4339339"/>
                </a:cubicBezTo>
                <a:cubicBezTo>
                  <a:pt x="1338333" y="3713715"/>
                  <a:pt x="2116468" y="2966805"/>
                  <a:pt x="2728918" y="2119381"/>
                </a:cubicBezTo>
                <a:cubicBezTo>
                  <a:pt x="2900493" y="1881938"/>
                  <a:pt x="3109119" y="1663306"/>
                  <a:pt x="3332438" y="1486791"/>
                </a:cubicBezTo>
                <a:cubicBezTo>
                  <a:pt x="3359735" y="1526628"/>
                  <a:pt x="3386526" y="1567226"/>
                  <a:pt x="3411670" y="1605671"/>
                </a:cubicBezTo>
                <a:cubicBezTo>
                  <a:pt x="3266949" y="1745261"/>
                  <a:pt x="3133882" y="1902142"/>
                  <a:pt x="3016206" y="2072070"/>
                </a:cubicBezTo>
                <a:cubicBezTo>
                  <a:pt x="2256629" y="3168907"/>
                  <a:pt x="1242571" y="4083085"/>
                  <a:pt x="2090" y="4789271"/>
                </a:cubicBezTo>
                <a:lnTo>
                  <a:pt x="63" y="4790411"/>
                </a:lnTo>
                <a:lnTo>
                  <a:pt x="63" y="4804472"/>
                </a:lnTo>
                <a:lnTo>
                  <a:pt x="6144" y="4800988"/>
                </a:lnTo>
                <a:cubicBezTo>
                  <a:pt x="214389" y="4682172"/>
                  <a:pt x="419468" y="4555502"/>
                  <a:pt x="615680" y="4424588"/>
                </a:cubicBezTo>
                <a:cubicBezTo>
                  <a:pt x="1587747" y="3775847"/>
                  <a:pt x="2399132" y="2986945"/>
                  <a:pt x="3027353" y="2079797"/>
                </a:cubicBezTo>
                <a:cubicBezTo>
                  <a:pt x="3141229" y="1915379"/>
                  <a:pt x="3276830" y="1755838"/>
                  <a:pt x="3419777" y="1618021"/>
                </a:cubicBezTo>
                <a:lnTo>
                  <a:pt x="3427124" y="1629231"/>
                </a:lnTo>
                <a:cubicBezTo>
                  <a:pt x="3455751" y="1672933"/>
                  <a:pt x="3485329" y="1718027"/>
                  <a:pt x="3515603" y="1762362"/>
                </a:cubicBezTo>
                <a:cubicBezTo>
                  <a:pt x="3444541" y="1847611"/>
                  <a:pt x="3376899" y="1938560"/>
                  <a:pt x="3314514" y="2032739"/>
                </a:cubicBezTo>
                <a:cubicBezTo>
                  <a:pt x="2505662" y="3255232"/>
                  <a:pt x="1391218" y="4245730"/>
                  <a:pt x="2217" y="4976553"/>
                </a:cubicBezTo>
                <a:lnTo>
                  <a:pt x="63" y="4977693"/>
                </a:lnTo>
                <a:lnTo>
                  <a:pt x="63" y="4992134"/>
                </a:lnTo>
                <a:lnTo>
                  <a:pt x="6017" y="4989030"/>
                </a:lnTo>
                <a:cubicBezTo>
                  <a:pt x="283488" y="4842853"/>
                  <a:pt x="554625" y="4683438"/>
                  <a:pt x="811892" y="4515094"/>
                </a:cubicBezTo>
                <a:cubicBezTo>
                  <a:pt x="1837540" y="3843868"/>
                  <a:pt x="2683380" y="3011202"/>
                  <a:pt x="3325788" y="2040213"/>
                </a:cubicBezTo>
                <a:cubicBezTo>
                  <a:pt x="3386969" y="1947680"/>
                  <a:pt x="3453408" y="1858061"/>
                  <a:pt x="3523330" y="1773635"/>
                </a:cubicBezTo>
                <a:cubicBezTo>
                  <a:pt x="3553034" y="1816830"/>
                  <a:pt x="3580205" y="1854324"/>
                  <a:pt x="3606109" y="1888145"/>
                </a:cubicBezTo>
                <a:cubicBezTo>
                  <a:pt x="3619472" y="1905562"/>
                  <a:pt x="3633406" y="1922916"/>
                  <a:pt x="3647403" y="1939700"/>
                </a:cubicBezTo>
                <a:cubicBezTo>
                  <a:pt x="3635749" y="1957370"/>
                  <a:pt x="3624096" y="1975421"/>
                  <a:pt x="3612822" y="1993408"/>
                </a:cubicBezTo>
                <a:cubicBezTo>
                  <a:pt x="2763246" y="3342508"/>
                  <a:pt x="1548479" y="4404447"/>
                  <a:pt x="2343" y="5149711"/>
                </a:cubicBezTo>
                <a:lnTo>
                  <a:pt x="63" y="5150788"/>
                </a:lnTo>
                <a:lnTo>
                  <a:pt x="63" y="5169915"/>
                </a:lnTo>
                <a:lnTo>
                  <a:pt x="5890" y="5167128"/>
                </a:lnTo>
                <a:cubicBezTo>
                  <a:pt x="350876" y="5001127"/>
                  <a:pt x="686235" y="4814415"/>
                  <a:pt x="1002657" y="4612186"/>
                </a:cubicBezTo>
                <a:cubicBezTo>
                  <a:pt x="1491097" y="4300071"/>
                  <a:pt x="1944703" y="3944951"/>
                  <a:pt x="2350871" y="3556707"/>
                </a:cubicBezTo>
                <a:cubicBezTo>
                  <a:pt x="2840071" y="3089041"/>
                  <a:pt x="3268533" y="2565514"/>
                  <a:pt x="3624286" y="2000501"/>
                </a:cubicBezTo>
                <a:cubicBezTo>
                  <a:pt x="3634546" y="1984224"/>
                  <a:pt x="3645376" y="1967377"/>
                  <a:pt x="3656587" y="1950403"/>
                </a:cubicBezTo>
                <a:cubicBezTo>
                  <a:pt x="3706115" y="2008735"/>
                  <a:pt x="3759380" y="2062696"/>
                  <a:pt x="3815051" y="2110831"/>
                </a:cubicBezTo>
                <a:cubicBezTo>
                  <a:pt x="2935264" y="3510979"/>
                  <a:pt x="1617008" y="4620293"/>
                  <a:pt x="2533" y="5319069"/>
                </a:cubicBezTo>
                <a:lnTo>
                  <a:pt x="63" y="5320146"/>
                </a:lnTo>
                <a:lnTo>
                  <a:pt x="63" y="5337119"/>
                </a:lnTo>
                <a:lnTo>
                  <a:pt x="5763" y="5334649"/>
                </a:lnTo>
                <a:cubicBezTo>
                  <a:pt x="412565" y="5158261"/>
                  <a:pt x="808725" y="4951092"/>
                  <a:pt x="1183352" y="4718779"/>
                </a:cubicBezTo>
                <a:cubicBezTo>
                  <a:pt x="1699470" y="4398747"/>
                  <a:pt x="2176510" y="4029567"/>
                  <a:pt x="2601171" y="3621436"/>
                </a:cubicBezTo>
                <a:cubicBezTo>
                  <a:pt x="3070104" y="3170744"/>
                  <a:pt x="3481972" y="2665520"/>
                  <a:pt x="3825375" y="2119825"/>
                </a:cubicBezTo>
                <a:cubicBezTo>
                  <a:pt x="3882946" y="2168720"/>
                  <a:pt x="3944635" y="2212927"/>
                  <a:pt x="4008730" y="2251372"/>
                </a:cubicBezTo>
                <a:cubicBezTo>
                  <a:pt x="2851028" y="4085745"/>
                  <a:pt x="1191459" y="5016264"/>
                  <a:pt x="2660" y="5473923"/>
                </a:cubicBezTo>
                <a:lnTo>
                  <a:pt x="63" y="5474937"/>
                </a:lnTo>
                <a:lnTo>
                  <a:pt x="63" y="5491784"/>
                </a:lnTo>
                <a:lnTo>
                  <a:pt x="5573" y="5489694"/>
                </a:lnTo>
                <a:cubicBezTo>
                  <a:pt x="21787" y="5483487"/>
                  <a:pt x="38191" y="5477153"/>
                  <a:pt x="54785" y="5470693"/>
                </a:cubicBezTo>
                <a:cubicBezTo>
                  <a:pt x="497687" y="5297852"/>
                  <a:pt x="930519" y="5086249"/>
                  <a:pt x="1341310" y="4841776"/>
                </a:cubicBezTo>
                <a:cubicBezTo>
                  <a:pt x="1890742" y="4514777"/>
                  <a:pt x="2395776" y="4131220"/>
                  <a:pt x="2842414" y="3701744"/>
                </a:cubicBezTo>
                <a:cubicBezTo>
                  <a:pt x="3292410" y="3269040"/>
                  <a:pt x="3688698" y="2783386"/>
                  <a:pt x="4020320" y="2258275"/>
                </a:cubicBezTo>
                <a:cubicBezTo>
                  <a:pt x="4085999" y="2296783"/>
                  <a:pt x="4156364" y="2330604"/>
                  <a:pt x="4229643" y="2358788"/>
                </a:cubicBezTo>
                <a:cubicBezTo>
                  <a:pt x="3352832" y="3757606"/>
                  <a:pt x="2172140" y="4589766"/>
                  <a:pt x="1335610" y="5041662"/>
                </a:cubicBezTo>
                <a:cubicBezTo>
                  <a:pt x="795172" y="5333509"/>
                  <a:pt x="312559" y="5516104"/>
                  <a:pt x="2850" y="5617821"/>
                </a:cubicBezTo>
                <a:lnTo>
                  <a:pt x="63" y="5618771"/>
                </a:lnTo>
                <a:lnTo>
                  <a:pt x="63" y="5633021"/>
                </a:lnTo>
                <a:lnTo>
                  <a:pt x="5383" y="5631248"/>
                </a:lnTo>
                <a:cubicBezTo>
                  <a:pt x="315915" y="5529342"/>
                  <a:pt x="799859" y="5346430"/>
                  <a:pt x="1341817" y="5053632"/>
                </a:cubicBezTo>
                <a:cubicBezTo>
                  <a:pt x="1953697" y="4723086"/>
                  <a:pt x="2513199" y="4322935"/>
                  <a:pt x="3004869" y="3864199"/>
                </a:cubicBezTo>
                <a:cubicBezTo>
                  <a:pt x="3482035" y="3419017"/>
                  <a:pt x="3898464" y="2914173"/>
                  <a:pt x="4242690" y="2363728"/>
                </a:cubicBezTo>
                <a:cubicBezTo>
                  <a:pt x="4318122" y="2391976"/>
                  <a:pt x="4398811" y="2415219"/>
                  <a:pt x="4482539" y="2432763"/>
                </a:cubicBezTo>
                <a:cubicBezTo>
                  <a:pt x="4528584" y="2447330"/>
                  <a:pt x="4577099" y="2460377"/>
                  <a:pt x="4626627" y="2471461"/>
                </a:cubicBezTo>
                <a:cubicBezTo>
                  <a:pt x="4666781" y="2484888"/>
                  <a:pt x="4708962" y="2497175"/>
                  <a:pt x="4751967" y="2507942"/>
                </a:cubicBezTo>
                <a:cubicBezTo>
                  <a:pt x="4757794" y="2509399"/>
                  <a:pt x="4763557" y="2510855"/>
                  <a:pt x="4769447" y="2512249"/>
                </a:cubicBezTo>
                <a:cubicBezTo>
                  <a:pt x="4795668" y="2521559"/>
                  <a:pt x="4823219" y="2530489"/>
                  <a:pt x="4851276" y="2538786"/>
                </a:cubicBezTo>
                <a:cubicBezTo>
                  <a:pt x="4871227" y="2544740"/>
                  <a:pt x="4891874" y="2550503"/>
                  <a:pt x="4912648" y="2555950"/>
                </a:cubicBezTo>
                <a:cubicBezTo>
                  <a:pt x="4924745" y="2560510"/>
                  <a:pt x="4937475" y="2565070"/>
                  <a:pt x="4950522" y="2569567"/>
                </a:cubicBezTo>
                <a:cubicBezTo>
                  <a:pt x="4986623" y="2582044"/>
                  <a:pt x="5023231" y="2593761"/>
                  <a:pt x="5059395" y="2604275"/>
                </a:cubicBezTo>
                <a:lnTo>
                  <a:pt x="5060155" y="2604528"/>
                </a:lnTo>
                <a:cubicBezTo>
                  <a:pt x="5060155" y="2604528"/>
                  <a:pt x="5060408" y="2604655"/>
                  <a:pt x="5060535" y="2604655"/>
                </a:cubicBezTo>
                <a:lnTo>
                  <a:pt x="5060662" y="2604655"/>
                </a:lnTo>
                <a:cubicBezTo>
                  <a:pt x="5104743" y="2621945"/>
                  <a:pt x="5150661" y="2638032"/>
                  <a:pt x="5197212" y="2652409"/>
                </a:cubicBezTo>
                <a:cubicBezTo>
                  <a:pt x="5243510" y="2672106"/>
                  <a:pt x="5291708" y="2690410"/>
                  <a:pt x="5340476" y="2706878"/>
                </a:cubicBezTo>
                <a:cubicBezTo>
                  <a:pt x="5385507" y="2727335"/>
                  <a:pt x="5432882" y="2746842"/>
                  <a:pt x="5481270" y="2764702"/>
                </a:cubicBezTo>
                <a:cubicBezTo>
                  <a:pt x="5524781" y="2786046"/>
                  <a:pt x="5571143" y="2806820"/>
                  <a:pt x="5619151" y="2826454"/>
                </a:cubicBezTo>
                <a:cubicBezTo>
                  <a:pt x="5664118" y="2850395"/>
                  <a:pt x="5712063" y="2873955"/>
                  <a:pt x="5761781" y="2896376"/>
                </a:cubicBezTo>
                <a:cubicBezTo>
                  <a:pt x="5805355" y="2921583"/>
                  <a:pt x="5852160" y="2946791"/>
                  <a:pt x="5900928" y="2971301"/>
                </a:cubicBezTo>
                <a:cubicBezTo>
                  <a:pt x="5943806" y="2998409"/>
                  <a:pt x="5990357" y="3026149"/>
                  <a:pt x="6039315" y="3053700"/>
                </a:cubicBezTo>
                <a:cubicBezTo>
                  <a:pt x="6081686" y="3083214"/>
                  <a:pt x="6126591" y="3112855"/>
                  <a:pt x="6176436" y="3144396"/>
                </a:cubicBezTo>
                <a:cubicBezTo>
                  <a:pt x="6218490" y="3176634"/>
                  <a:pt x="6264345" y="3210328"/>
                  <a:pt x="6312670" y="3244529"/>
                </a:cubicBezTo>
                <a:cubicBezTo>
                  <a:pt x="6353964" y="3279553"/>
                  <a:pt x="6398425" y="3315907"/>
                  <a:pt x="6444723" y="3352515"/>
                </a:cubicBezTo>
                <a:cubicBezTo>
                  <a:pt x="6469487" y="3375759"/>
                  <a:pt x="6496341" y="3400397"/>
                  <a:pt x="6524525" y="3425731"/>
                </a:cubicBezTo>
                <a:cubicBezTo>
                  <a:pt x="6538269" y="3438081"/>
                  <a:pt x="6552330" y="3450178"/>
                  <a:pt x="6566326" y="3461832"/>
                </a:cubicBezTo>
                <a:cubicBezTo>
                  <a:pt x="6576080" y="3471902"/>
                  <a:pt x="6585960" y="3482036"/>
                  <a:pt x="6595968" y="3492296"/>
                </a:cubicBezTo>
                <a:cubicBezTo>
                  <a:pt x="6620542" y="3517313"/>
                  <a:pt x="6646255" y="3541570"/>
                  <a:pt x="6672349" y="3564434"/>
                </a:cubicBezTo>
                <a:cubicBezTo>
                  <a:pt x="6703827" y="3600219"/>
                  <a:pt x="6737774" y="3635053"/>
                  <a:pt x="6773306" y="3667987"/>
                </a:cubicBezTo>
                <a:cubicBezTo>
                  <a:pt x="6804213" y="3704848"/>
                  <a:pt x="6837401" y="3740696"/>
                  <a:pt x="6872045" y="3774580"/>
                </a:cubicBezTo>
                <a:cubicBezTo>
                  <a:pt x="6902192" y="3812328"/>
                  <a:pt x="6934810" y="3849189"/>
                  <a:pt x="6968884" y="3884213"/>
                </a:cubicBezTo>
                <a:cubicBezTo>
                  <a:pt x="6998588" y="3923037"/>
                  <a:pt x="7030573" y="3960975"/>
                  <a:pt x="7064077" y="3996950"/>
                </a:cubicBezTo>
                <a:cubicBezTo>
                  <a:pt x="7093781" y="4037294"/>
                  <a:pt x="7125512" y="4076435"/>
                  <a:pt x="7158446" y="4113359"/>
                </a:cubicBezTo>
                <a:cubicBezTo>
                  <a:pt x="7180360" y="4144140"/>
                  <a:pt x="7203540" y="4174477"/>
                  <a:pt x="7227354" y="4203549"/>
                </a:cubicBezTo>
                <a:cubicBezTo>
                  <a:pt x="7235018" y="4212859"/>
                  <a:pt x="7242111" y="4221409"/>
                  <a:pt x="7249079" y="4229516"/>
                </a:cubicBezTo>
                <a:cubicBezTo>
                  <a:pt x="7307537" y="4314828"/>
                  <a:pt x="7372962" y="4394061"/>
                  <a:pt x="7443580" y="4465059"/>
                </a:cubicBezTo>
                <a:cubicBezTo>
                  <a:pt x="7592671" y="4614973"/>
                  <a:pt x="7765069" y="4727773"/>
                  <a:pt x="7942091" y="4791298"/>
                </a:cubicBezTo>
                <a:cubicBezTo>
                  <a:pt x="8073701" y="4838546"/>
                  <a:pt x="8208098" y="4859320"/>
                  <a:pt x="8341545" y="4852986"/>
                </a:cubicBezTo>
                <a:cubicBezTo>
                  <a:pt x="8484555" y="4846209"/>
                  <a:pt x="8626489" y="4808208"/>
                  <a:pt x="8763356" y="4740060"/>
                </a:cubicBezTo>
                <a:cubicBezTo>
                  <a:pt x="8989843" y="4627260"/>
                  <a:pt x="9244006" y="4646451"/>
                  <a:pt x="9489936" y="4665008"/>
                </a:cubicBezTo>
                <a:cubicBezTo>
                  <a:pt x="9621863" y="4674951"/>
                  <a:pt x="9758223" y="4685212"/>
                  <a:pt x="9891037" y="4675331"/>
                </a:cubicBezTo>
                <a:cubicBezTo>
                  <a:pt x="9894077" y="4678498"/>
                  <a:pt x="9897181" y="4681665"/>
                  <a:pt x="9900221" y="4684895"/>
                </a:cubicBezTo>
                <a:lnTo>
                  <a:pt x="9901931" y="4686668"/>
                </a:lnTo>
                <a:cubicBezTo>
                  <a:pt x="10096179" y="4886744"/>
                  <a:pt x="10333179" y="5070352"/>
                  <a:pt x="10606217" y="5232363"/>
                </a:cubicBezTo>
                <a:cubicBezTo>
                  <a:pt x="11039048" y="5489250"/>
                  <a:pt x="11569796" y="5697306"/>
                  <a:pt x="12183703" y="5850830"/>
                </a:cubicBezTo>
                <a:lnTo>
                  <a:pt x="12188770" y="5852097"/>
                </a:lnTo>
                <a:lnTo>
                  <a:pt x="12188770" y="5838100"/>
                </a:lnTo>
                <a:lnTo>
                  <a:pt x="12185730" y="5837340"/>
                </a:lnTo>
                <a:cubicBezTo>
                  <a:pt x="11196753" y="5589256"/>
                  <a:pt x="10410384" y="5186952"/>
                  <a:pt x="9910671" y="4673685"/>
                </a:cubicBezTo>
                <a:cubicBezTo>
                  <a:pt x="9945632" y="4670518"/>
                  <a:pt x="9979580" y="4665958"/>
                  <a:pt x="10011754" y="4660004"/>
                </a:cubicBezTo>
                <a:cubicBezTo>
                  <a:pt x="10022711" y="4657978"/>
                  <a:pt x="10032655" y="4655951"/>
                  <a:pt x="10042155" y="4653861"/>
                </a:cubicBezTo>
                <a:cubicBezTo>
                  <a:pt x="10240140" y="4828349"/>
                  <a:pt x="10477266" y="4985357"/>
                  <a:pt x="10746947" y="5120640"/>
                </a:cubicBezTo>
                <a:cubicBezTo>
                  <a:pt x="10994461" y="5244840"/>
                  <a:pt x="11277125" y="5354537"/>
                  <a:pt x="11587087" y="5446752"/>
                </a:cubicBezTo>
                <a:cubicBezTo>
                  <a:pt x="11773989" y="5502741"/>
                  <a:pt x="11974824" y="5554232"/>
                  <a:pt x="12183829" y="5599707"/>
                </a:cubicBezTo>
                <a:lnTo>
                  <a:pt x="12188770" y="5600783"/>
                </a:lnTo>
                <a:lnTo>
                  <a:pt x="12188770" y="5586913"/>
                </a:lnTo>
                <a:lnTo>
                  <a:pt x="12185603" y="5586216"/>
                </a:lnTo>
                <a:cubicBezTo>
                  <a:pt x="11977801" y="5540995"/>
                  <a:pt x="11777725" y="5489694"/>
                  <a:pt x="11591013" y="5433769"/>
                </a:cubicBezTo>
                <a:cubicBezTo>
                  <a:pt x="10950759" y="5243257"/>
                  <a:pt x="10435212" y="4979593"/>
                  <a:pt x="10058432" y="4650061"/>
                </a:cubicBezTo>
                <a:cubicBezTo>
                  <a:pt x="10103970" y="4639104"/>
                  <a:pt x="10147418" y="4624727"/>
                  <a:pt x="10187572" y="4607183"/>
                </a:cubicBezTo>
                <a:cubicBezTo>
                  <a:pt x="10546365" y="4872683"/>
                  <a:pt x="11006431" y="5073202"/>
                  <a:pt x="11594053" y="5220203"/>
                </a:cubicBezTo>
                <a:cubicBezTo>
                  <a:pt x="11776142" y="5266501"/>
                  <a:pt x="11974634" y="5309569"/>
                  <a:pt x="12184020" y="5348203"/>
                </a:cubicBezTo>
                <a:lnTo>
                  <a:pt x="12188833" y="5349090"/>
                </a:lnTo>
                <a:lnTo>
                  <a:pt x="12188833" y="5335283"/>
                </a:lnTo>
                <a:lnTo>
                  <a:pt x="12185540" y="5334649"/>
                </a:lnTo>
                <a:cubicBezTo>
                  <a:pt x="11976534" y="5296015"/>
                  <a:pt x="11778612" y="5253074"/>
                  <a:pt x="11597410" y="5207029"/>
                </a:cubicBezTo>
                <a:cubicBezTo>
                  <a:pt x="11014918" y="5061295"/>
                  <a:pt x="10558272" y="4862930"/>
                  <a:pt x="10201759" y="4600723"/>
                </a:cubicBezTo>
                <a:cubicBezTo>
                  <a:pt x="10235960" y="4584889"/>
                  <a:pt x="10269084" y="4566205"/>
                  <a:pt x="10300309" y="4544988"/>
                </a:cubicBezTo>
                <a:cubicBezTo>
                  <a:pt x="10306389" y="4540871"/>
                  <a:pt x="10312405" y="4536627"/>
                  <a:pt x="10318232" y="4532384"/>
                </a:cubicBezTo>
                <a:cubicBezTo>
                  <a:pt x="10484677" y="4634607"/>
                  <a:pt x="10668728" y="4721376"/>
                  <a:pt x="10880774" y="4797695"/>
                </a:cubicBezTo>
                <a:cubicBezTo>
                  <a:pt x="11093073" y="4874013"/>
                  <a:pt x="11328617" y="4938109"/>
                  <a:pt x="11601021" y="4993654"/>
                </a:cubicBezTo>
                <a:cubicBezTo>
                  <a:pt x="11780449" y="5030198"/>
                  <a:pt x="11971151" y="5063575"/>
                  <a:pt x="12184146" y="5095686"/>
                </a:cubicBezTo>
                <a:lnTo>
                  <a:pt x="12188833" y="5096383"/>
                </a:lnTo>
                <a:lnTo>
                  <a:pt x="12188833" y="5082703"/>
                </a:lnTo>
                <a:lnTo>
                  <a:pt x="12185349" y="5082196"/>
                </a:lnTo>
                <a:cubicBezTo>
                  <a:pt x="11972924" y="5050148"/>
                  <a:pt x="11782665" y="5016897"/>
                  <a:pt x="11603744" y="4980416"/>
                </a:cubicBezTo>
                <a:cubicBezTo>
                  <a:pt x="11064953" y="4870657"/>
                  <a:pt x="10659988" y="4725493"/>
                  <a:pt x="10329949" y="4523707"/>
                </a:cubicBezTo>
                <a:cubicBezTo>
                  <a:pt x="10365543" y="4496726"/>
                  <a:pt x="10398224" y="4466706"/>
                  <a:pt x="10429512" y="4432125"/>
                </a:cubicBezTo>
                <a:cubicBezTo>
                  <a:pt x="10555295" y="4495016"/>
                  <a:pt x="10690579" y="4549041"/>
                  <a:pt x="10842963" y="4597303"/>
                </a:cubicBezTo>
                <a:cubicBezTo>
                  <a:pt x="11059949" y="4666021"/>
                  <a:pt x="11310186" y="4721566"/>
                  <a:pt x="11608051" y="4767167"/>
                </a:cubicBezTo>
                <a:cubicBezTo>
                  <a:pt x="11779752" y="4793451"/>
                  <a:pt x="11968237" y="4818469"/>
                  <a:pt x="12184337" y="4843613"/>
                </a:cubicBezTo>
                <a:lnTo>
                  <a:pt x="12188833" y="4844120"/>
                </a:lnTo>
                <a:lnTo>
                  <a:pt x="12188833" y="4830502"/>
                </a:lnTo>
                <a:lnTo>
                  <a:pt x="12185223" y="4830059"/>
                </a:lnTo>
                <a:cubicBezTo>
                  <a:pt x="11969504" y="4804978"/>
                  <a:pt x="11781399" y="4780024"/>
                  <a:pt x="11610077" y="4753740"/>
                </a:cubicBezTo>
                <a:cubicBezTo>
                  <a:pt x="11112327" y="4677548"/>
                  <a:pt x="10739980" y="4572032"/>
                  <a:pt x="10438759" y="4421801"/>
                </a:cubicBezTo>
                <a:cubicBezTo>
                  <a:pt x="10459026" y="4398621"/>
                  <a:pt x="10478786" y="4373286"/>
                  <a:pt x="10497533" y="4346496"/>
                </a:cubicBezTo>
                <a:cubicBezTo>
                  <a:pt x="10505577" y="4334969"/>
                  <a:pt x="10513367" y="4323315"/>
                  <a:pt x="10520714" y="4311788"/>
                </a:cubicBezTo>
                <a:cubicBezTo>
                  <a:pt x="10797742" y="4420851"/>
                  <a:pt x="11145642" y="4493623"/>
                  <a:pt x="11615144" y="4540618"/>
                </a:cubicBezTo>
                <a:cubicBezTo>
                  <a:pt x="11775002" y="4556642"/>
                  <a:pt x="11955887" y="4572729"/>
                  <a:pt x="12184527" y="4591412"/>
                </a:cubicBezTo>
                <a:lnTo>
                  <a:pt x="12188897" y="4591792"/>
                </a:lnTo>
                <a:lnTo>
                  <a:pt x="12188897" y="4578175"/>
                </a:lnTo>
                <a:lnTo>
                  <a:pt x="12185160" y="4577859"/>
                </a:lnTo>
                <a:cubicBezTo>
                  <a:pt x="11957343" y="4559302"/>
                  <a:pt x="11776585" y="4543151"/>
                  <a:pt x="11616411" y="4527127"/>
                </a:cubicBezTo>
                <a:cubicBezTo>
                  <a:pt x="11149442" y="4480386"/>
                  <a:pt x="10803442" y="4408184"/>
                  <a:pt x="10527998" y="4300071"/>
                </a:cubicBezTo>
                <a:cubicBezTo>
                  <a:pt x="10551115" y="4262894"/>
                  <a:pt x="10572966" y="4222866"/>
                  <a:pt x="10594627" y="4177961"/>
                </a:cubicBezTo>
                <a:cubicBezTo>
                  <a:pt x="10915355" y="4271507"/>
                  <a:pt x="11277949" y="4298678"/>
                  <a:pt x="11622048" y="4314068"/>
                </a:cubicBezTo>
                <a:cubicBezTo>
                  <a:pt x="11681899" y="4316728"/>
                  <a:pt x="11742891" y="4319388"/>
                  <a:pt x="11804642" y="4322112"/>
                </a:cubicBezTo>
                <a:lnTo>
                  <a:pt x="11834220" y="4323378"/>
                </a:lnTo>
                <a:cubicBezTo>
                  <a:pt x="11951580" y="4328509"/>
                  <a:pt x="12066660" y="4333512"/>
                  <a:pt x="12184589" y="4338959"/>
                </a:cubicBezTo>
                <a:lnTo>
                  <a:pt x="12188833" y="4339149"/>
                </a:lnTo>
                <a:lnTo>
                  <a:pt x="12188833" y="4325595"/>
                </a:lnTo>
                <a:lnTo>
                  <a:pt x="12184970" y="4325405"/>
                </a:lnTo>
                <a:cubicBezTo>
                  <a:pt x="12065266" y="4319895"/>
                  <a:pt x="11946323" y="4314702"/>
                  <a:pt x="11834853" y="4309825"/>
                </a:cubicBezTo>
                <a:cubicBezTo>
                  <a:pt x="11762968" y="4306658"/>
                  <a:pt x="11692097" y="4303555"/>
                  <a:pt x="11622681" y="4300451"/>
                </a:cubicBezTo>
                <a:cubicBezTo>
                  <a:pt x="11280165" y="4285188"/>
                  <a:pt x="10919472" y="4258143"/>
                  <a:pt x="10600580" y="4165484"/>
                </a:cubicBezTo>
                <a:cubicBezTo>
                  <a:pt x="10619010" y="4126596"/>
                  <a:pt x="10637251" y="4084352"/>
                  <a:pt x="10656125" y="4036660"/>
                </a:cubicBezTo>
                <a:cubicBezTo>
                  <a:pt x="10742767" y="4053001"/>
                  <a:pt x="10835427" y="4065098"/>
                  <a:pt x="10939359" y="4073585"/>
                </a:cubicBezTo>
                <a:cubicBezTo>
                  <a:pt x="11081736" y="4085239"/>
                  <a:pt x="11233360" y="4089102"/>
                  <a:pt x="11404745" y="4089102"/>
                </a:cubicBezTo>
                <a:cubicBezTo>
                  <a:pt x="11475871" y="4089102"/>
                  <a:pt x="11550415" y="4088405"/>
                  <a:pt x="11629078" y="4087392"/>
                </a:cubicBezTo>
                <a:cubicBezTo>
                  <a:pt x="11817183" y="4084795"/>
                  <a:pt x="12004148" y="4084415"/>
                  <a:pt x="12184716" y="4086252"/>
                </a:cubicBezTo>
                <a:lnTo>
                  <a:pt x="12188833" y="4086252"/>
                </a:lnTo>
                <a:cubicBezTo>
                  <a:pt x="12188833" y="4086252"/>
                  <a:pt x="12188833" y="4072761"/>
                  <a:pt x="12188833" y="4072761"/>
                </a:cubicBezTo>
                <a:lnTo>
                  <a:pt x="12184843" y="4072761"/>
                </a:lnTo>
                <a:cubicBezTo>
                  <a:pt x="12004211" y="4070925"/>
                  <a:pt x="11817120" y="4071305"/>
                  <a:pt x="11628951" y="4073838"/>
                </a:cubicBezTo>
                <a:cubicBezTo>
                  <a:pt x="11270221" y="4078715"/>
                  <a:pt x="10949619" y="4078272"/>
                  <a:pt x="10661192" y="4023867"/>
                </a:cubicBezTo>
                <a:cubicBezTo>
                  <a:pt x="10676266" y="3985422"/>
                  <a:pt x="10691972" y="3942988"/>
                  <a:pt x="10710403" y="3891116"/>
                </a:cubicBezTo>
                <a:cubicBezTo>
                  <a:pt x="10780451" y="3896753"/>
                  <a:pt x="10853097" y="3899160"/>
                  <a:pt x="10928656" y="3899160"/>
                </a:cubicBezTo>
                <a:cubicBezTo>
                  <a:pt x="11125184" y="3899160"/>
                  <a:pt x="11341220" y="3882946"/>
                  <a:pt x="11580753" y="3864959"/>
                </a:cubicBezTo>
                <a:lnTo>
                  <a:pt x="11636108" y="3860779"/>
                </a:lnTo>
                <a:cubicBezTo>
                  <a:pt x="11812623" y="3847605"/>
                  <a:pt x="11997245" y="3838358"/>
                  <a:pt x="12184843" y="3833355"/>
                </a:cubicBezTo>
                <a:lnTo>
                  <a:pt x="12188770" y="3833228"/>
                </a:lnTo>
                <a:lnTo>
                  <a:pt x="12188770" y="3819675"/>
                </a:lnTo>
                <a:lnTo>
                  <a:pt x="12184589" y="3819801"/>
                </a:lnTo>
                <a:cubicBezTo>
                  <a:pt x="11996548" y="3824868"/>
                  <a:pt x="11811673" y="3834115"/>
                  <a:pt x="11635095" y="3847289"/>
                </a:cubicBezTo>
                <a:lnTo>
                  <a:pt x="11579677" y="3851405"/>
                </a:lnTo>
                <a:cubicBezTo>
                  <a:pt x="11250144" y="3876169"/>
                  <a:pt x="10965200" y="3897513"/>
                  <a:pt x="10715027" y="3877880"/>
                </a:cubicBezTo>
                <a:cubicBezTo>
                  <a:pt x="10720663" y="3862046"/>
                  <a:pt x="10726237" y="3846212"/>
                  <a:pt x="10731747" y="3830378"/>
                </a:cubicBezTo>
                <a:lnTo>
                  <a:pt x="10738524" y="3811061"/>
                </a:lnTo>
                <a:cubicBezTo>
                  <a:pt x="10746314" y="3788894"/>
                  <a:pt x="10754167" y="3766473"/>
                  <a:pt x="10762147" y="3743989"/>
                </a:cubicBezTo>
                <a:cubicBezTo>
                  <a:pt x="10945566" y="3737149"/>
                  <a:pt x="11146465" y="3707192"/>
                  <a:pt x="11379031" y="3672547"/>
                </a:cubicBezTo>
                <a:cubicBezTo>
                  <a:pt x="11458327" y="3660703"/>
                  <a:pt x="11548135" y="3647340"/>
                  <a:pt x="11643138" y="3634103"/>
                </a:cubicBezTo>
                <a:cubicBezTo>
                  <a:pt x="11811230" y="3610732"/>
                  <a:pt x="11993508" y="3592745"/>
                  <a:pt x="12184970" y="3580585"/>
                </a:cubicBezTo>
                <a:lnTo>
                  <a:pt x="12188770" y="3580331"/>
                </a:lnTo>
                <a:lnTo>
                  <a:pt x="12188770" y="3566714"/>
                </a:lnTo>
                <a:lnTo>
                  <a:pt x="12184463" y="3566968"/>
                </a:lnTo>
                <a:cubicBezTo>
                  <a:pt x="11992494" y="3579128"/>
                  <a:pt x="11809773" y="3597179"/>
                  <a:pt x="11641302" y="3620612"/>
                </a:cubicBezTo>
                <a:cubicBezTo>
                  <a:pt x="11546426" y="3633786"/>
                  <a:pt x="11456426" y="3647213"/>
                  <a:pt x="11377067" y="3659057"/>
                </a:cubicBezTo>
                <a:cubicBezTo>
                  <a:pt x="11147288" y="3693321"/>
                  <a:pt x="10948543" y="3722962"/>
                  <a:pt x="10767024" y="3730119"/>
                </a:cubicBezTo>
                <a:cubicBezTo>
                  <a:pt x="10786215" y="3676347"/>
                  <a:pt x="10801668" y="3634736"/>
                  <a:pt x="10816806" y="3596292"/>
                </a:cubicBezTo>
                <a:cubicBezTo>
                  <a:pt x="10941259" y="3575455"/>
                  <a:pt x="11073122" y="3543027"/>
                  <a:pt x="11225634" y="3505596"/>
                </a:cubicBezTo>
                <a:lnTo>
                  <a:pt x="11226457" y="3505406"/>
                </a:lnTo>
                <a:cubicBezTo>
                  <a:pt x="11351671" y="3474625"/>
                  <a:pt x="11493604" y="3439727"/>
                  <a:pt x="11650232" y="3407363"/>
                </a:cubicBezTo>
                <a:cubicBezTo>
                  <a:pt x="11812876" y="3373732"/>
                  <a:pt x="11992811" y="3346815"/>
                  <a:pt x="12185097" y="3327308"/>
                </a:cubicBezTo>
                <a:lnTo>
                  <a:pt x="12188770" y="3326928"/>
                </a:lnTo>
                <a:lnTo>
                  <a:pt x="12188770" y="3313374"/>
                </a:lnTo>
                <a:lnTo>
                  <a:pt x="12184273" y="3313817"/>
                </a:lnTo>
                <a:cubicBezTo>
                  <a:pt x="11991418" y="3333325"/>
                  <a:pt x="11810787" y="3360369"/>
                  <a:pt x="11647509" y="3394126"/>
                </a:cubicBezTo>
                <a:cubicBezTo>
                  <a:pt x="11491324" y="3426427"/>
                  <a:pt x="11349074" y="3461325"/>
                  <a:pt x="11223607" y="3492169"/>
                </a:cubicBezTo>
                <a:lnTo>
                  <a:pt x="11222213" y="3492486"/>
                </a:lnTo>
                <a:cubicBezTo>
                  <a:pt x="11073249" y="3529093"/>
                  <a:pt x="10944299" y="3560761"/>
                  <a:pt x="10822696" y="3581535"/>
                </a:cubicBezTo>
                <a:cubicBezTo>
                  <a:pt x="10825229" y="3575201"/>
                  <a:pt x="10827762" y="3568868"/>
                  <a:pt x="10830296" y="3562534"/>
                </a:cubicBezTo>
                <a:cubicBezTo>
                  <a:pt x="10847523" y="3520353"/>
                  <a:pt x="10864244" y="3478932"/>
                  <a:pt x="10879951" y="3439411"/>
                </a:cubicBezTo>
                <a:cubicBezTo>
                  <a:pt x="10959563" y="3414140"/>
                  <a:pt x="11042152" y="3384563"/>
                  <a:pt x="11129554" y="3353275"/>
                </a:cubicBezTo>
                <a:cubicBezTo>
                  <a:pt x="11281558" y="3298870"/>
                  <a:pt x="11453829" y="3237245"/>
                  <a:pt x="11657325" y="3180624"/>
                </a:cubicBezTo>
                <a:cubicBezTo>
                  <a:pt x="11815283" y="3136669"/>
                  <a:pt x="11992875" y="3100822"/>
                  <a:pt x="12185223" y="3073968"/>
                </a:cubicBezTo>
                <a:lnTo>
                  <a:pt x="12188706" y="3073461"/>
                </a:lnTo>
                <a:lnTo>
                  <a:pt x="12188706" y="3059780"/>
                </a:lnTo>
                <a:lnTo>
                  <a:pt x="12184083" y="3060414"/>
                </a:lnTo>
                <a:cubicBezTo>
                  <a:pt x="11990594" y="3087395"/>
                  <a:pt x="11812116" y="3123432"/>
                  <a:pt x="11653652" y="3167513"/>
                </a:cubicBezTo>
                <a:cubicBezTo>
                  <a:pt x="11449650" y="3224262"/>
                  <a:pt x="11277125" y="3285950"/>
                  <a:pt x="11124931" y="3340418"/>
                </a:cubicBezTo>
                <a:cubicBezTo>
                  <a:pt x="11045382" y="3368919"/>
                  <a:pt x="10963300" y="3398306"/>
                  <a:pt x="10886347" y="3423007"/>
                </a:cubicBezTo>
                <a:cubicBezTo>
                  <a:pt x="10905855" y="3373859"/>
                  <a:pt x="10924856" y="3325218"/>
                  <a:pt x="10942843" y="3278286"/>
                </a:cubicBezTo>
                <a:cubicBezTo>
                  <a:pt x="10985594" y="3257639"/>
                  <a:pt x="11029485" y="3235725"/>
                  <a:pt x="11071983" y="3214571"/>
                </a:cubicBezTo>
                <a:cubicBezTo>
                  <a:pt x="11237857" y="3131856"/>
                  <a:pt x="11425899" y="3038056"/>
                  <a:pt x="11664293" y="2953821"/>
                </a:cubicBezTo>
                <a:cubicBezTo>
                  <a:pt x="11817500" y="2899669"/>
                  <a:pt x="11992811" y="2854765"/>
                  <a:pt x="12185287" y="2820374"/>
                </a:cubicBezTo>
                <a:lnTo>
                  <a:pt x="12188643" y="2819804"/>
                </a:lnTo>
                <a:lnTo>
                  <a:pt x="12188643" y="2806060"/>
                </a:lnTo>
                <a:lnTo>
                  <a:pt x="12183893" y="2806883"/>
                </a:lnTo>
                <a:cubicBezTo>
                  <a:pt x="11990278" y="2841401"/>
                  <a:pt x="11813953" y="2886559"/>
                  <a:pt x="11659795" y="2941027"/>
                </a:cubicBezTo>
                <a:cubicBezTo>
                  <a:pt x="11420579" y="3025516"/>
                  <a:pt x="11232157" y="3119505"/>
                  <a:pt x="11065902" y="3202411"/>
                </a:cubicBezTo>
                <a:cubicBezTo>
                  <a:pt x="11024101" y="3223248"/>
                  <a:pt x="10986290" y="3242122"/>
                  <a:pt x="10949873" y="3259793"/>
                </a:cubicBezTo>
                <a:cubicBezTo>
                  <a:pt x="10969063" y="3209631"/>
                  <a:pt x="10987937" y="3159216"/>
                  <a:pt x="11006114" y="3109752"/>
                </a:cubicBezTo>
                <a:cubicBezTo>
                  <a:pt x="11016058" y="3103165"/>
                  <a:pt x="11026128" y="3096451"/>
                  <a:pt x="11036262" y="3089675"/>
                </a:cubicBezTo>
                <a:lnTo>
                  <a:pt x="11048232" y="3081694"/>
                </a:lnTo>
                <a:cubicBezTo>
                  <a:pt x="11217906" y="2968451"/>
                  <a:pt x="11410192" y="2840134"/>
                  <a:pt x="11671386" y="2727018"/>
                </a:cubicBezTo>
                <a:cubicBezTo>
                  <a:pt x="11820476" y="2662480"/>
                  <a:pt x="11993445" y="2608518"/>
                  <a:pt x="12185476" y="2566654"/>
                </a:cubicBezTo>
                <a:lnTo>
                  <a:pt x="12188643" y="2565957"/>
                </a:lnTo>
                <a:lnTo>
                  <a:pt x="12188643" y="2551897"/>
                </a:lnTo>
                <a:lnTo>
                  <a:pt x="12183703" y="2552973"/>
                </a:lnTo>
                <a:cubicBezTo>
                  <a:pt x="11990405" y="2595154"/>
                  <a:pt x="11816233" y="2649496"/>
                  <a:pt x="11666002" y="2714541"/>
                </a:cubicBezTo>
                <a:cubicBezTo>
                  <a:pt x="11403478" y="2828227"/>
                  <a:pt x="11210687" y="2956924"/>
                  <a:pt x="11040568" y="3070484"/>
                </a:cubicBezTo>
                <a:lnTo>
                  <a:pt x="11025938" y="3080238"/>
                </a:lnTo>
                <a:cubicBezTo>
                  <a:pt x="11021885" y="3082898"/>
                  <a:pt x="11017958" y="3085558"/>
                  <a:pt x="11013968" y="3088218"/>
                </a:cubicBezTo>
                <a:cubicBezTo>
                  <a:pt x="11033158" y="3035587"/>
                  <a:pt x="11051779" y="2983208"/>
                  <a:pt x="11069449" y="2932414"/>
                </a:cubicBezTo>
                <a:cubicBezTo>
                  <a:pt x="11211510" y="2809354"/>
                  <a:pt x="11405949" y="2641199"/>
                  <a:pt x="11678480" y="2500215"/>
                </a:cubicBezTo>
                <a:cubicBezTo>
                  <a:pt x="11823327" y="2425290"/>
                  <a:pt x="11993951" y="2362208"/>
                  <a:pt x="12185666" y="2312743"/>
                </a:cubicBezTo>
                <a:lnTo>
                  <a:pt x="12188706" y="2311983"/>
                </a:lnTo>
                <a:lnTo>
                  <a:pt x="12188706" y="2297543"/>
                </a:lnTo>
                <a:lnTo>
                  <a:pt x="12183640" y="2298873"/>
                </a:lnTo>
                <a:cubicBezTo>
                  <a:pt x="11992304" y="2347958"/>
                  <a:pt x="11820287" y="2411673"/>
                  <a:pt x="11672273" y="2488245"/>
                </a:cubicBezTo>
                <a:cubicBezTo>
                  <a:pt x="11424759" y="2616245"/>
                  <a:pt x="11249321" y="2759319"/>
                  <a:pt x="11078253" y="2907016"/>
                </a:cubicBezTo>
                <a:cubicBezTo>
                  <a:pt x="11097000" y="2852611"/>
                  <a:pt x="11115177" y="2798270"/>
                  <a:pt x="11132341" y="2745259"/>
                </a:cubicBezTo>
                <a:cubicBezTo>
                  <a:pt x="11279532" y="2585211"/>
                  <a:pt x="11448446" y="2417373"/>
                  <a:pt x="11685510" y="2273476"/>
                </a:cubicBezTo>
                <a:cubicBezTo>
                  <a:pt x="11829597" y="2186073"/>
                  <a:pt x="11997878" y="2112225"/>
                  <a:pt x="12185793" y="2054020"/>
                </a:cubicBezTo>
                <a:lnTo>
                  <a:pt x="12188643" y="2053133"/>
                </a:lnTo>
                <a:lnTo>
                  <a:pt x="12188643" y="2038756"/>
                </a:lnTo>
                <a:lnTo>
                  <a:pt x="12183386" y="2040403"/>
                </a:lnTo>
                <a:cubicBezTo>
                  <a:pt x="11994078" y="2098988"/>
                  <a:pt x="11824214" y="2173533"/>
                  <a:pt x="11678480" y="2261949"/>
                </a:cubicBezTo>
                <a:cubicBezTo>
                  <a:pt x="11448193" y="2401729"/>
                  <a:pt x="11284219" y="2561650"/>
                  <a:pt x="11142158" y="2714731"/>
                </a:cubicBezTo>
                <a:cubicBezTo>
                  <a:pt x="11160272" y="2658046"/>
                  <a:pt x="11177625" y="2601931"/>
                  <a:pt x="11193776" y="2547590"/>
                </a:cubicBezTo>
                <a:cubicBezTo>
                  <a:pt x="11312972" y="2389315"/>
                  <a:pt x="11465484" y="2206087"/>
                  <a:pt x="11692476" y="2046736"/>
                </a:cubicBezTo>
                <a:cubicBezTo>
                  <a:pt x="11832004" y="1948820"/>
                  <a:pt x="11998005" y="1865788"/>
                  <a:pt x="12185857" y="1799919"/>
                </a:cubicBezTo>
                <a:lnTo>
                  <a:pt x="12188580" y="1798969"/>
                </a:lnTo>
                <a:lnTo>
                  <a:pt x="12188580" y="1784276"/>
                </a:lnTo>
                <a:lnTo>
                  <a:pt x="12183196" y="1786175"/>
                </a:lnTo>
                <a:cubicBezTo>
                  <a:pt x="11993635" y="1852551"/>
                  <a:pt x="11825923" y="1936470"/>
                  <a:pt x="11684686" y="2035589"/>
                </a:cubicBezTo>
                <a:cubicBezTo>
                  <a:pt x="11467130" y="2188290"/>
                  <a:pt x="11319813" y="2360308"/>
                  <a:pt x="11204543" y="2510919"/>
                </a:cubicBezTo>
                <a:cubicBezTo>
                  <a:pt x="11221453" y="2453031"/>
                  <a:pt x="11237414" y="2395839"/>
                  <a:pt x="11252171" y="2340611"/>
                </a:cubicBezTo>
                <a:cubicBezTo>
                  <a:pt x="11348250" y="2188163"/>
                  <a:pt x="11485877" y="1991318"/>
                  <a:pt x="11699443" y="1819806"/>
                </a:cubicBezTo>
                <a:cubicBezTo>
                  <a:pt x="11834284" y="1711504"/>
                  <a:pt x="11997941" y="1619288"/>
                  <a:pt x="12185983" y="1545756"/>
                </a:cubicBezTo>
                <a:lnTo>
                  <a:pt x="12188580" y="1544742"/>
                </a:lnTo>
                <a:lnTo>
                  <a:pt x="12188580" y="1529605"/>
                </a:lnTo>
                <a:lnTo>
                  <a:pt x="12183069" y="1531759"/>
                </a:lnTo>
                <a:cubicBezTo>
                  <a:pt x="11993571" y="1605861"/>
                  <a:pt x="11828014" y="1699217"/>
                  <a:pt x="11691020" y="1809230"/>
                </a:cubicBezTo>
                <a:cubicBezTo>
                  <a:pt x="11489361" y="1971177"/>
                  <a:pt x="11356991" y="2152949"/>
                  <a:pt x="11263445" y="2297860"/>
                </a:cubicBezTo>
                <a:cubicBezTo>
                  <a:pt x="11277062" y="2245482"/>
                  <a:pt x="11290172" y="2192913"/>
                  <a:pt x="11302396" y="2141295"/>
                </a:cubicBezTo>
                <a:cubicBezTo>
                  <a:pt x="11303472" y="2136799"/>
                  <a:pt x="11304486" y="2132302"/>
                  <a:pt x="11305563" y="2127742"/>
                </a:cubicBezTo>
                <a:cubicBezTo>
                  <a:pt x="11426912" y="1899989"/>
                  <a:pt x="11550542" y="1735001"/>
                  <a:pt x="11706473" y="1592877"/>
                </a:cubicBezTo>
                <a:cubicBezTo>
                  <a:pt x="11834917" y="1475834"/>
                  <a:pt x="11996294" y="1375764"/>
                  <a:pt x="12186173" y="1295582"/>
                </a:cubicBezTo>
                <a:lnTo>
                  <a:pt x="12188643" y="1294505"/>
                </a:lnTo>
                <a:lnTo>
                  <a:pt x="12188643" y="1278545"/>
                </a:lnTo>
                <a:lnTo>
                  <a:pt x="12183006" y="1280888"/>
                </a:lnTo>
                <a:cubicBezTo>
                  <a:pt x="11993064" y="1360691"/>
                  <a:pt x="11829660" y="1462280"/>
                  <a:pt x="11697353" y="1582807"/>
                </a:cubicBezTo>
                <a:cubicBezTo>
                  <a:pt x="11576383" y="1693073"/>
                  <a:pt x="11470994" y="1822530"/>
                  <a:pt x="11375231" y="1978587"/>
                </a:cubicBezTo>
                <a:cubicBezTo>
                  <a:pt x="11355471" y="2010762"/>
                  <a:pt x="11336090" y="2044139"/>
                  <a:pt x="11316266" y="2079924"/>
                </a:cubicBezTo>
                <a:cubicBezTo>
                  <a:pt x="11326337" y="2033499"/>
                  <a:pt x="11336026" y="1984224"/>
                  <a:pt x="11345844" y="1930010"/>
                </a:cubicBezTo>
                <a:cubicBezTo>
                  <a:pt x="11453007" y="1690920"/>
                  <a:pt x="11566376" y="1516938"/>
                  <a:pt x="11713441" y="1365947"/>
                </a:cubicBezTo>
                <a:cubicBezTo>
                  <a:pt x="11839857" y="1236111"/>
                  <a:pt x="11998955" y="1125908"/>
                  <a:pt x="12186300" y="1038442"/>
                </a:cubicBezTo>
                <a:lnTo>
                  <a:pt x="12188643" y="1037365"/>
                </a:lnTo>
                <a:lnTo>
                  <a:pt x="12188643" y="1023178"/>
                </a:lnTo>
                <a:lnTo>
                  <a:pt x="12182880" y="1025838"/>
                </a:lnTo>
                <a:cubicBezTo>
                  <a:pt x="11993254" y="1113431"/>
                  <a:pt x="11832067" y="1224710"/>
                  <a:pt x="11703750" y="1356510"/>
                </a:cubicBezTo>
                <a:cubicBezTo>
                  <a:pt x="11566820" y="1497051"/>
                  <a:pt x="11455603" y="1663179"/>
                  <a:pt x="11355154" y="1877378"/>
                </a:cubicBezTo>
                <a:cubicBezTo>
                  <a:pt x="11361804" y="1838617"/>
                  <a:pt x="11368707" y="1796626"/>
                  <a:pt x="11376118" y="1749885"/>
                </a:cubicBezTo>
                <a:cubicBezTo>
                  <a:pt x="11472514" y="1490464"/>
                  <a:pt x="11578727" y="1302106"/>
                  <a:pt x="11720344" y="1139081"/>
                </a:cubicBezTo>
                <a:cubicBezTo>
                  <a:pt x="11842707" y="998287"/>
                  <a:pt x="11999525" y="878584"/>
                  <a:pt x="12186426" y="783391"/>
                </a:cubicBezTo>
                <a:lnTo>
                  <a:pt x="12188643" y="782251"/>
                </a:lnTo>
                <a:lnTo>
                  <a:pt x="12188643" y="767621"/>
                </a:lnTo>
                <a:lnTo>
                  <a:pt x="12182753" y="770598"/>
                </a:lnTo>
                <a:cubicBezTo>
                  <a:pt x="11993635" y="865980"/>
                  <a:pt x="11834601" y="986950"/>
                  <a:pt x="11710084" y="1130214"/>
                </a:cubicBezTo>
                <a:cubicBezTo>
                  <a:pt x="11579740" y="1280192"/>
                  <a:pt x="11476314" y="1457530"/>
                  <a:pt x="11385998" y="1686106"/>
                </a:cubicBezTo>
                <a:cubicBezTo>
                  <a:pt x="11388025" y="1673123"/>
                  <a:pt x="11389988" y="1660139"/>
                  <a:pt x="11392015" y="1647155"/>
                </a:cubicBezTo>
                <a:lnTo>
                  <a:pt x="11395878" y="1622265"/>
                </a:lnTo>
                <a:cubicBezTo>
                  <a:pt x="11397778" y="1609724"/>
                  <a:pt x="11399742" y="1597120"/>
                  <a:pt x="11401705" y="1584517"/>
                </a:cubicBezTo>
                <a:cubicBezTo>
                  <a:pt x="11488601" y="1297039"/>
                  <a:pt x="11588987" y="1089743"/>
                  <a:pt x="11727247" y="912278"/>
                </a:cubicBezTo>
                <a:cubicBezTo>
                  <a:pt x="11845431" y="760528"/>
                  <a:pt x="12000032" y="631261"/>
                  <a:pt x="12186617" y="528151"/>
                </a:cubicBezTo>
                <a:lnTo>
                  <a:pt x="12188706" y="527011"/>
                </a:lnTo>
                <a:lnTo>
                  <a:pt x="12188706" y="511874"/>
                </a:lnTo>
                <a:lnTo>
                  <a:pt x="12182690" y="515167"/>
                </a:lnTo>
                <a:cubicBezTo>
                  <a:pt x="11993888" y="618467"/>
                  <a:pt x="11837070" y="749254"/>
                  <a:pt x="11716607" y="903981"/>
                </a:cubicBezTo>
                <a:cubicBezTo>
                  <a:pt x="11592407" y="1063459"/>
                  <a:pt x="11496074" y="1252578"/>
                  <a:pt x="11415576" y="1495911"/>
                </a:cubicBezTo>
                <a:cubicBezTo>
                  <a:pt x="11419059" y="1473870"/>
                  <a:pt x="11422289" y="1453730"/>
                  <a:pt x="11425455" y="1434413"/>
                </a:cubicBezTo>
                <a:cubicBezTo>
                  <a:pt x="11477643" y="1216603"/>
                  <a:pt x="11559979" y="934636"/>
                  <a:pt x="11734151" y="685475"/>
                </a:cubicBezTo>
                <a:cubicBezTo>
                  <a:pt x="11848407" y="522831"/>
                  <a:pt x="12000665" y="384064"/>
                  <a:pt x="12186743" y="273101"/>
                </a:cubicBezTo>
                <a:lnTo>
                  <a:pt x="12188706" y="271897"/>
                </a:lnTo>
                <a:lnTo>
                  <a:pt x="12188706" y="256127"/>
                </a:lnTo>
                <a:lnTo>
                  <a:pt x="12182563" y="259737"/>
                </a:lnTo>
                <a:cubicBezTo>
                  <a:pt x="11994331" y="370890"/>
                  <a:pt x="11839730" y="511494"/>
                  <a:pt x="11723003" y="677685"/>
                </a:cubicBezTo>
                <a:cubicBezTo>
                  <a:pt x="11609761" y="839696"/>
                  <a:pt x="11523182" y="1030842"/>
                  <a:pt x="11453513" y="1273795"/>
                </a:cubicBezTo>
                <a:cubicBezTo>
                  <a:pt x="11503675" y="1006964"/>
                  <a:pt x="11580626" y="712266"/>
                  <a:pt x="11740928" y="458609"/>
                </a:cubicBezTo>
                <a:cubicBezTo>
                  <a:pt x="11850814" y="284818"/>
                  <a:pt x="12000792" y="136360"/>
                  <a:pt x="12186807" y="17354"/>
                </a:cubicBezTo>
                <a:close/>
                <a:moveTo>
                  <a:pt x="9490759" y="4651328"/>
                </a:moveTo>
                <a:cubicBezTo>
                  <a:pt x="9243183" y="4632644"/>
                  <a:pt x="8987119" y="4613327"/>
                  <a:pt x="8757402" y="4727773"/>
                </a:cubicBezTo>
                <a:cubicBezTo>
                  <a:pt x="8496589" y="4857673"/>
                  <a:pt x="8216268" y="4875153"/>
                  <a:pt x="7946714" y="4778441"/>
                </a:cubicBezTo>
                <a:cubicBezTo>
                  <a:pt x="7718834" y="4696675"/>
                  <a:pt x="7502482" y="4534538"/>
                  <a:pt x="7331034" y="4318438"/>
                </a:cubicBezTo>
                <a:cubicBezTo>
                  <a:pt x="7382779" y="4370627"/>
                  <a:pt x="7437501" y="4418634"/>
                  <a:pt x="7494439" y="4461829"/>
                </a:cubicBezTo>
                <a:cubicBezTo>
                  <a:pt x="7702114" y="4619217"/>
                  <a:pt x="7933731" y="4707822"/>
                  <a:pt x="8164270" y="4718209"/>
                </a:cubicBezTo>
                <a:cubicBezTo>
                  <a:pt x="8343129" y="4726443"/>
                  <a:pt x="8524457" y="4685275"/>
                  <a:pt x="8703188" y="4595846"/>
                </a:cubicBezTo>
                <a:cubicBezTo>
                  <a:pt x="8782357" y="4556198"/>
                  <a:pt x="8867036" y="4530928"/>
                  <a:pt x="8962102" y="4518641"/>
                </a:cubicBezTo>
                <a:cubicBezTo>
                  <a:pt x="9121833" y="4497866"/>
                  <a:pt x="9288657" y="4516044"/>
                  <a:pt x="9449909" y="4533588"/>
                </a:cubicBezTo>
                <a:lnTo>
                  <a:pt x="9450352" y="4533588"/>
                </a:lnTo>
                <a:cubicBezTo>
                  <a:pt x="9558971" y="4545431"/>
                  <a:pt x="9671201" y="4557591"/>
                  <a:pt x="9781151" y="4557591"/>
                </a:cubicBezTo>
                <a:cubicBezTo>
                  <a:pt x="9782291" y="4557591"/>
                  <a:pt x="9783494" y="4557591"/>
                  <a:pt x="9784634" y="4557591"/>
                </a:cubicBezTo>
                <a:cubicBezTo>
                  <a:pt x="9814782" y="4592932"/>
                  <a:pt x="9846449" y="4628147"/>
                  <a:pt x="9878940" y="4662411"/>
                </a:cubicBezTo>
                <a:cubicBezTo>
                  <a:pt x="9750433" y="4670898"/>
                  <a:pt x="9618507" y="4660954"/>
                  <a:pt x="9490759" y="4651328"/>
                </a:cubicBezTo>
                <a:close/>
                <a:moveTo>
                  <a:pt x="7261935" y="4224829"/>
                </a:moveTo>
                <a:cubicBezTo>
                  <a:pt x="7258199" y="4219382"/>
                  <a:pt x="7254462" y="4213872"/>
                  <a:pt x="7250788" y="4208425"/>
                </a:cubicBezTo>
                <a:cubicBezTo>
                  <a:pt x="7308803" y="4263400"/>
                  <a:pt x="7370935" y="4313815"/>
                  <a:pt x="7435854" y="4358529"/>
                </a:cubicBezTo>
                <a:cubicBezTo>
                  <a:pt x="7645999" y="4503187"/>
                  <a:pt x="7878186" y="4581532"/>
                  <a:pt x="8107395" y="4585142"/>
                </a:cubicBezTo>
                <a:cubicBezTo>
                  <a:pt x="8113095" y="4585269"/>
                  <a:pt x="8118796" y="4585269"/>
                  <a:pt x="8124496" y="4585269"/>
                </a:cubicBezTo>
                <a:cubicBezTo>
                  <a:pt x="8292461" y="4585269"/>
                  <a:pt x="8466821" y="4540364"/>
                  <a:pt x="8643083" y="4451759"/>
                </a:cubicBezTo>
                <a:cubicBezTo>
                  <a:pt x="8723518" y="4411288"/>
                  <a:pt x="8808387" y="4386144"/>
                  <a:pt x="8902693" y="4374870"/>
                </a:cubicBezTo>
                <a:cubicBezTo>
                  <a:pt x="9070531" y="4354856"/>
                  <a:pt x="9242993" y="4379683"/>
                  <a:pt x="9409754" y="4403687"/>
                </a:cubicBezTo>
                <a:lnTo>
                  <a:pt x="9410704" y="4403814"/>
                </a:lnTo>
                <a:cubicBezTo>
                  <a:pt x="9501337" y="4416861"/>
                  <a:pt x="9595072" y="4430288"/>
                  <a:pt x="9687225" y="4436051"/>
                </a:cubicBezTo>
                <a:cubicBezTo>
                  <a:pt x="9714712" y="4472469"/>
                  <a:pt x="9743593" y="4508697"/>
                  <a:pt x="9773297" y="4543911"/>
                </a:cubicBezTo>
                <a:cubicBezTo>
                  <a:pt x="9666387" y="4543341"/>
                  <a:pt x="9557198" y="4531497"/>
                  <a:pt x="9451492" y="4519970"/>
                </a:cubicBezTo>
                <a:cubicBezTo>
                  <a:pt x="9289417" y="4502363"/>
                  <a:pt x="9121833" y="4484123"/>
                  <a:pt x="8960392" y="4505087"/>
                </a:cubicBezTo>
                <a:cubicBezTo>
                  <a:pt x="8863932" y="4517627"/>
                  <a:pt x="8777860" y="4543278"/>
                  <a:pt x="8697298" y="4583622"/>
                </a:cubicBezTo>
                <a:cubicBezTo>
                  <a:pt x="8520656" y="4672038"/>
                  <a:pt x="8341545" y="4712699"/>
                  <a:pt x="8165094" y="4704592"/>
                </a:cubicBezTo>
                <a:cubicBezTo>
                  <a:pt x="7839994" y="4689962"/>
                  <a:pt x="7510842" y="4515094"/>
                  <a:pt x="7262062" y="4224702"/>
                </a:cubicBezTo>
                <a:close/>
                <a:moveTo>
                  <a:pt x="6783692" y="3659184"/>
                </a:moveTo>
                <a:cubicBezTo>
                  <a:pt x="6779005" y="3653610"/>
                  <a:pt x="6774445" y="3647973"/>
                  <a:pt x="6769885" y="3642400"/>
                </a:cubicBezTo>
                <a:cubicBezTo>
                  <a:pt x="6774445" y="3645693"/>
                  <a:pt x="6778942" y="3649050"/>
                  <a:pt x="6783503" y="3652280"/>
                </a:cubicBezTo>
                <a:cubicBezTo>
                  <a:pt x="6787429" y="3658044"/>
                  <a:pt x="6791483" y="3663997"/>
                  <a:pt x="6795599" y="3670014"/>
                </a:cubicBezTo>
                <a:cubicBezTo>
                  <a:pt x="6791609" y="3666404"/>
                  <a:pt x="6787619" y="3662794"/>
                  <a:pt x="6783692" y="3659184"/>
                </a:cubicBezTo>
                <a:close/>
                <a:moveTo>
                  <a:pt x="5064589" y="2591671"/>
                </a:moveTo>
                <a:cubicBezTo>
                  <a:pt x="5061548" y="2590468"/>
                  <a:pt x="5058509" y="2589264"/>
                  <a:pt x="5055469" y="2588061"/>
                </a:cubicBezTo>
                <a:cubicBezTo>
                  <a:pt x="5058762" y="2588694"/>
                  <a:pt x="5062119" y="2589327"/>
                  <a:pt x="5065476" y="2589961"/>
                </a:cubicBezTo>
                <a:cubicBezTo>
                  <a:pt x="5068262" y="2591418"/>
                  <a:pt x="5071049" y="2592938"/>
                  <a:pt x="5073899" y="2594394"/>
                </a:cubicBezTo>
                <a:cubicBezTo>
                  <a:pt x="5071112" y="2593571"/>
                  <a:pt x="5068389" y="2592811"/>
                  <a:pt x="5065602" y="2592051"/>
                </a:cubicBezTo>
                <a:lnTo>
                  <a:pt x="5064779" y="2591798"/>
                </a:lnTo>
                <a:lnTo>
                  <a:pt x="5064589" y="2591798"/>
                </a:lnTo>
                <a:close/>
                <a:moveTo>
                  <a:pt x="8328625" y="2005442"/>
                </a:moveTo>
                <a:cubicBezTo>
                  <a:pt x="8329638" y="2007342"/>
                  <a:pt x="8330651" y="2009178"/>
                  <a:pt x="8331665" y="2011078"/>
                </a:cubicBezTo>
                <a:cubicBezTo>
                  <a:pt x="8194798" y="1824873"/>
                  <a:pt x="8021133" y="1647599"/>
                  <a:pt x="7772923" y="1631828"/>
                </a:cubicBezTo>
                <a:cubicBezTo>
                  <a:pt x="7682164" y="1626064"/>
                  <a:pt x="7590454" y="1649499"/>
                  <a:pt x="7492665" y="1703397"/>
                </a:cubicBezTo>
                <a:cubicBezTo>
                  <a:pt x="7396649" y="1756281"/>
                  <a:pt x="7307030" y="1827470"/>
                  <a:pt x="7220324" y="1896442"/>
                </a:cubicBezTo>
                <a:cubicBezTo>
                  <a:pt x="7149832" y="1952430"/>
                  <a:pt x="7083267" y="2005315"/>
                  <a:pt x="7017716" y="2044963"/>
                </a:cubicBezTo>
                <a:cubicBezTo>
                  <a:pt x="6912580" y="2108931"/>
                  <a:pt x="6803136" y="2168466"/>
                  <a:pt x="6692427" y="2221984"/>
                </a:cubicBezTo>
                <a:cubicBezTo>
                  <a:pt x="6679760" y="2184363"/>
                  <a:pt x="6665319" y="2146679"/>
                  <a:pt x="6649549" y="2109628"/>
                </a:cubicBezTo>
                <a:cubicBezTo>
                  <a:pt x="6757218" y="2052753"/>
                  <a:pt x="6864255" y="1990114"/>
                  <a:pt x="6967681" y="1923359"/>
                </a:cubicBezTo>
                <a:cubicBezTo>
                  <a:pt x="7030762" y="1882761"/>
                  <a:pt x="7094287" y="1830067"/>
                  <a:pt x="7161486" y="1774332"/>
                </a:cubicBezTo>
                <a:lnTo>
                  <a:pt x="7161739" y="1774142"/>
                </a:lnTo>
                <a:cubicBezTo>
                  <a:pt x="7250028" y="1700927"/>
                  <a:pt x="7341294" y="1625241"/>
                  <a:pt x="7438957" y="1571216"/>
                </a:cubicBezTo>
                <a:cubicBezTo>
                  <a:pt x="7534910" y="1518078"/>
                  <a:pt x="7624465" y="1495341"/>
                  <a:pt x="7712628" y="1501674"/>
                </a:cubicBezTo>
                <a:cubicBezTo>
                  <a:pt x="7992252" y="1521942"/>
                  <a:pt x="8173897" y="1755775"/>
                  <a:pt x="8328498" y="2005442"/>
                </a:cubicBezTo>
                <a:close/>
                <a:moveTo>
                  <a:pt x="9311774" y="3185564"/>
                </a:moveTo>
                <a:cubicBezTo>
                  <a:pt x="9319755" y="3192594"/>
                  <a:pt x="9327672" y="3199624"/>
                  <a:pt x="9335525" y="3206654"/>
                </a:cubicBezTo>
                <a:lnTo>
                  <a:pt x="9314562" y="3194874"/>
                </a:lnTo>
                <a:cubicBezTo>
                  <a:pt x="9307975" y="3187781"/>
                  <a:pt x="9301198" y="3180560"/>
                  <a:pt x="9294231" y="3173213"/>
                </a:cubicBezTo>
                <a:cubicBezTo>
                  <a:pt x="9300121" y="3177330"/>
                  <a:pt x="9306011" y="3181447"/>
                  <a:pt x="9311774" y="3185564"/>
                </a:cubicBezTo>
                <a:close/>
                <a:moveTo>
                  <a:pt x="9454215" y="3289307"/>
                </a:moveTo>
                <a:cubicBezTo>
                  <a:pt x="9464539" y="3297097"/>
                  <a:pt x="9474356" y="3304571"/>
                  <a:pt x="9483856" y="3311854"/>
                </a:cubicBezTo>
                <a:cubicBezTo>
                  <a:pt x="9475243" y="3308244"/>
                  <a:pt x="9466312" y="3304507"/>
                  <a:pt x="9457318" y="3300644"/>
                </a:cubicBezTo>
                <a:cubicBezTo>
                  <a:pt x="9448768" y="3292473"/>
                  <a:pt x="9440282" y="3284430"/>
                  <a:pt x="9431795" y="3276513"/>
                </a:cubicBezTo>
                <a:cubicBezTo>
                  <a:pt x="9439331" y="3280820"/>
                  <a:pt x="9446805" y="3285063"/>
                  <a:pt x="9454215" y="3289307"/>
                </a:cubicBezTo>
                <a:close/>
                <a:moveTo>
                  <a:pt x="9597986" y="3374049"/>
                </a:moveTo>
                <a:cubicBezTo>
                  <a:pt x="9609513" y="3381079"/>
                  <a:pt x="9621103" y="3388299"/>
                  <a:pt x="9632630" y="3395520"/>
                </a:cubicBezTo>
                <a:cubicBezTo>
                  <a:pt x="9621673" y="3392796"/>
                  <a:pt x="9611223" y="3390073"/>
                  <a:pt x="9600963" y="3387476"/>
                </a:cubicBezTo>
                <a:cubicBezTo>
                  <a:pt x="9590702" y="3379116"/>
                  <a:pt x="9580442" y="3370756"/>
                  <a:pt x="9570245" y="3362522"/>
                </a:cubicBezTo>
                <a:cubicBezTo>
                  <a:pt x="9579619" y="3366386"/>
                  <a:pt x="9588865" y="3370249"/>
                  <a:pt x="9597986" y="3374049"/>
                </a:cubicBezTo>
                <a:close/>
                <a:moveTo>
                  <a:pt x="9739603" y="3435611"/>
                </a:moveTo>
                <a:lnTo>
                  <a:pt x="9740046" y="3435991"/>
                </a:lnTo>
                <a:lnTo>
                  <a:pt x="9740870" y="3435991"/>
                </a:lnTo>
                <a:cubicBezTo>
                  <a:pt x="9753220" y="3441628"/>
                  <a:pt x="9765634" y="3447518"/>
                  <a:pt x="9778047" y="3453471"/>
                </a:cubicBezTo>
                <a:cubicBezTo>
                  <a:pt x="9765380" y="3452711"/>
                  <a:pt x="9754170" y="3452014"/>
                  <a:pt x="9743276" y="3451318"/>
                </a:cubicBezTo>
                <a:cubicBezTo>
                  <a:pt x="9740427" y="3449354"/>
                  <a:pt x="9737576" y="3447454"/>
                  <a:pt x="9734726" y="3445554"/>
                </a:cubicBezTo>
                <a:cubicBezTo>
                  <a:pt x="9725669" y="3439474"/>
                  <a:pt x="9716929" y="3433647"/>
                  <a:pt x="9708379" y="3428011"/>
                </a:cubicBezTo>
                <a:cubicBezTo>
                  <a:pt x="9718892" y="3430544"/>
                  <a:pt x="9729279" y="3433077"/>
                  <a:pt x="9739667" y="3435611"/>
                </a:cubicBezTo>
                <a:close/>
                <a:moveTo>
                  <a:pt x="9877357" y="3472978"/>
                </a:moveTo>
                <a:cubicBezTo>
                  <a:pt x="9891290" y="3477285"/>
                  <a:pt x="9904338" y="3481339"/>
                  <a:pt x="9916751" y="3485329"/>
                </a:cubicBezTo>
                <a:cubicBezTo>
                  <a:pt x="9909911" y="3486279"/>
                  <a:pt x="9903007" y="3487229"/>
                  <a:pt x="9896104" y="3488242"/>
                </a:cubicBezTo>
                <a:lnTo>
                  <a:pt x="9894964" y="3488432"/>
                </a:lnTo>
                <a:cubicBezTo>
                  <a:pt x="9890594" y="3489066"/>
                  <a:pt x="9886224" y="3489635"/>
                  <a:pt x="9881853" y="3490269"/>
                </a:cubicBezTo>
                <a:cubicBezTo>
                  <a:pt x="9869186" y="3483745"/>
                  <a:pt x="9856519" y="3477222"/>
                  <a:pt x="9843789" y="3470825"/>
                </a:cubicBezTo>
                <a:cubicBezTo>
                  <a:pt x="9854430" y="3471458"/>
                  <a:pt x="9865829" y="3472155"/>
                  <a:pt x="9877357" y="3473042"/>
                </a:cubicBezTo>
                <a:close/>
                <a:moveTo>
                  <a:pt x="10192385" y="3476019"/>
                </a:moveTo>
                <a:cubicBezTo>
                  <a:pt x="10183392" y="3480199"/>
                  <a:pt x="10174399" y="3484442"/>
                  <a:pt x="10165341" y="3488622"/>
                </a:cubicBezTo>
                <a:cubicBezTo>
                  <a:pt x="10161351" y="3490459"/>
                  <a:pt x="10157424" y="3492359"/>
                  <a:pt x="10153498" y="3494259"/>
                </a:cubicBezTo>
                <a:cubicBezTo>
                  <a:pt x="10141844" y="3492422"/>
                  <a:pt x="10129810" y="3490586"/>
                  <a:pt x="10117207" y="3488686"/>
                </a:cubicBezTo>
                <a:cubicBezTo>
                  <a:pt x="10130444" y="3485139"/>
                  <a:pt x="10143617" y="3481655"/>
                  <a:pt x="10156664" y="3478172"/>
                </a:cubicBezTo>
                <a:cubicBezTo>
                  <a:pt x="10168762" y="3477412"/>
                  <a:pt x="10180605" y="3476715"/>
                  <a:pt x="10192385" y="3476019"/>
                </a:cubicBezTo>
                <a:close/>
                <a:moveTo>
                  <a:pt x="10481003" y="3348905"/>
                </a:moveTo>
                <a:cubicBezTo>
                  <a:pt x="10469793" y="3359482"/>
                  <a:pt x="10458393" y="3370122"/>
                  <a:pt x="10446929" y="3380762"/>
                </a:cubicBezTo>
                <a:cubicBezTo>
                  <a:pt x="10435339" y="3384816"/>
                  <a:pt x="10423812" y="3388679"/>
                  <a:pt x="10412411" y="3392353"/>
                </a:cubicBezTo>
                <a:cubicBezTo>
                  <a:pt x="10425712" y="3382853"/>
                  <a:pt x="10438315" y="3373859"/>
                  <a:pt x="10450476" y="3365055"/>
                </a:cubicBezTo>
                <a:cubicBezTo>
                  <a:pt x="10460419" y="3359862"/>
                  <a:pt x="10470616" y="3354479"/>
                  <a:pt x="10481003" y="3348905"/>
                </a:cubicBezTo>
                <a:close/>
                <a:moveTo>
                  <a:pt x="10623824" y="3234079"/>
                </a:moveTo>
                <a:cubicBezTo>
                  <a:pt x="10617427" y="3241869"/>
                  <a:pt x="10610903" y="3249786"/>
                  <a:pt x="10604063" y="3258082"/>
                </a:cubicBezTo>
                <a:lnTo>
                  <a:pt x="10595196" y="3268849"/>
                </a:lnTo>
                <a:cubicBezTo>
                  <a:pt x="10585759" y="3274486"/>
                  <a:pt x="10576069" y="3280123"/>
                  <a:pt x="10566253" y="3285823"/>
                </a:cubicBezTo>
                <a:cubicBezTo>
                  <a:pt x="10577462" y="3274866"/>
                  <a:pt x="10588609" y="3263973"/>
                  <a:pt x="10599629" y="3253142"/>
                </a:cubicBezTo>
                <a:cubicBezTo>
                  <a:pt x="10607737" y="3246809"/>
                  <a:pt x="10615844" y="3240475"/>
                  <a:pt x="10623887" y="3234142"/>
                </a:cubicBezTo>
                <a:close/>
                <a:moveTo>
                  <a:pt x="10762781" y="3086825"/>
                </a:moveTo>
                <a:cubicBezTo>
                  <a:pt x="10754800" y="3098858"/>
                  <a:pt x="10746883" y="3110702"/>
                  <a:pt x="10738967" y="3122482"/>
                </a:cubicBezTo>
                <a:cubicBezTo>
                  <a:pt x="10731620" y="3128752"/>
                  <a:pt x="10724146" y="3135022"/>
                  <a:pt x="10716610" y="3141293"/>
                </a:cubicBezTo>
                <a:cubicBezTo>
                  <a:pt x="10726680" y="3128752"/>
                  <a:pt x="10736117" y="3116909"/>
                  <a:pt x="10745237" y="3105318"/>
                </a:cubicBezTo>
                <a:cubicBezTo>
                  <a:pt x="10751127" y="3099175"/>
                  <a:pt x="10756954" y="3092968"/>
                  <a:pt x="10762781" y="3086825"/>
                </a:cubicBezTo>
                <a:close/>
                <a:moveTo>
                  <a:pt x="11297139" y="1982894"/>
                </a:moveTo>
                <a:cubicBezTo>
                  <a:pt x="11292959" y="2002655"/>
                  <a:pt x="11288905" y="2021085"/>
                  <a:pt x="11285042" y="2038756"/>
                </a:cubicBezTo>
                <a:cubicBezTo>
                  <a:pt x="11282255" y="2045469"/>
                  <a:pt x="11279532" y="2052246"/>
                  <a:pt x="11276745" y="2059086"/>
                </a:cubicBezTo>
                <a:cubicBezTo>
                  <a:pt x="11282128" y="2038186"/>
                  <a:pt x="11287195" y="2018109"/>
                  <a:pt x="11291819" y="1999805"/>
                </a:cubicBezTo>
                <a:cubicBezTo>
                  <a:pt x="11293656" y="1994105"/>
                  <a:pt x="11295429" y="1988468"/>
                  <a:pt x="11297202" y="1982958"/>
                </a:cubicBezTo>
                <a:close/>
                <a:moveTo>
                  <a:pt x="10669552" y="3731955"/>
                </a:moveTo>
                <a:cubicBezTo>
                  <a:pt x="10645928" y="3731766"/>
                  <a:pt x="10622810" y="3731069"/>
                  <a:pt x="10600453" y="3729929"/>
                </a:cubicBezTo>
                <a:cubicBezTo>
                  <a:pt x="10617364" y="3691611"/>
                  <a:pt x="10634021" y="3654053"/>
                  <a:pt x="10651311" y="3617003"/>
                </a:cubicBezTo>
                <a:cubicBezTo>
                  <a:pt x="10673035" y="3615419"/>
                  <a:pt x="10695709" y="3613266"/>
                  <a:pt x="10718700" y="3610606"/>
                </a:cubicBezTo>
                <a:cubicBezTo>
                  <a:pt x="10700649" y="3653230"/>
                  <a:pt x="10683802" y="3695601"/>
                  <a:pt x="10669488" y="3731955"/>
                </a:cubicBezTo>
                <a:close/>
                <a:moveTo>
                  <a:pt x="10616161" y="3867746"/>
                </a:moveTo>
                <a:cubicBezTo>
                  <a:pt x="10591523" y="3864579"/>
                  <a:pt x="10567392" y="3860906"/>
                  <a:pt x="10544085" y="3856915"/>
                </a:cubicBezTo>
                <a:cubicBezTo>
                  <a:pt x="10559348" y="3823475"/>
                  <a:pt x="10573726" y="3790857"/>
                  <a:pt x="10590763" y="3752096"/>
                </a:cubicBezTo>
                <a:cubicBezTo>
                  <a:pt x="10591776" y="3749816"/>
                  <a:pt x="10592790" y="3747536"/>
                  <a:pt x="10593803" y="3745256"/>
                </a:cubicBezTo>
                <a:lnTo>
                  <a:pt x="10594690" y="3743229"/>
                </a:lnTo>
                <a:cubicBezTo>
                  <a:pt x="10617110" y="3744433"/>
                  <a:pt x="10640481" y="3745193"/>
                  <a:pt x="10664295" y="3745446"/>
                </a:cubicBezTo>
                <a:lnTo>
                  <a:pt x="10660685" y="3754629"/>
                </a:lnTo>
                <a:cubicBezTo>
                  <a:pt x="10657708" y="3762166"/>
                  <a:pt x="10654795" y="3769703"/>
                  <a:pt x="10651818" y="3777240"/>
                </a:cubicBezTo>
                <a:lnTo>
                  <a:pt x="10650108" y="3781610"/>
                </a:lnTo>
                <a:cubicBezTo>
                  <a:pt x="10639024" y="3809921"/>
                  <a:pt x="10627624" y="3839118"/>
                  <a:pt x="10616097" y="3867809"/>
                </a:cubicBezTo>
                <a:close/>
                <a:moveTo>
                  <a:pt x="10559412" y="4002016"/>
                </a:moveTo>
                <a:cubicBezTo>
                  <a:pt x="10533698" y="3995810"/>
                  <a:pt x="10508237" y="3989033"/>
                  <a:pt x="10483410" y="3981812"/>
                </a:cubicBezTo>
                <a:cubicBezTo>
                  <a:pt x="10500890" y="3948435"/>
                  <a:pt x="10518877" y="3911637"/>
                  <a:pt x="10538195" y="3869582"/>
                </a:cubicBezTo>
                <a:cubicBezTo>
                  <a:pt x="10562009" y="3873763"/>
                  <a:pt x="10586393" y="3877499"/>
                  <a:pt x="10610903" y="3880666"/>
                </a:cubicBezTo>
                <a:cubicBezTo>
                  <a:pt x="10591839" y="3927851"/>
                  <a:pt x="10575436" y="3966612"/>
                  <a:pt x="10559412" y="4001953"/>
                </a:cubicBezTo>
                <a:close/>
                <a:moveTo>
                  <a:pt x="10494557" y="4131663"/>
                </a:moveTo>
                <a:cubicBezTo>
                  <a:pt x="10467386" y="4122163"/>
                  <a:pt x="10440216" y="4112029"/>
                  <a:pt x="10413614" y="4101326"/>
                </a:cubicBezTo>
                <a:cubicBezTo>
                  <a:pt x="10434958" y="4069025"/>
                  <a:pt x="10455732" y="4033874"/>
                  <a:pt x="10476949" y="3994099"/>
                </a:cubicBezTo>
                <a:cubicBezTo>
                  <a:pt x="10501777" y="4001320"/>
                  <a:pt x="10527554" y="4008223"/>
                  <a:pt x="10553712" y="4014620"/>
                </a:cubicBezTo>
                <a:cubicBezTo>
                  <a:pt x="10533825" y="4057878"/>
                  <a:pt x="10514444" y="4096259"/>
                  <a:pt x="10494620" y="4131726"/>
                </a:cubicBezTo>
                <a:close/>
                <a:moveTo>
                  <a:pt x="10416592" y="4252760"/>
                </a:moveTo>
                <a:cubicBezTo>
                  <a:pt x="10387457" y="4239396"/>
                  <a:pt x="10358260" y="4225209"/>
                  <a:pt x="10329695" y="4210452"/>
                </a:cubicBezTo>
                <a:cubicBezTo>
                  <a:pt x="10355727" y="4181698"/>
                  <a:pt x="10380807" y="4149650"/>
                  <a:pt x="10404368" y="4115196"/>
                </a:cubicBezTo>
                <a:cubicBezTo>
                  <a:pt x="10404874" y="4114436"/>
                  <a:pt x="10405381" y="4113676"/>
                  <a:pt x="10405888" y="4112916"/>
                </a:cubicBezTo>
                <a:cubicBezTo>
                  <a:pt x="10432109" y="4123493"/>
                  <a:pt x="10459596" y="4133880"/>
                  <a:pt x="10487717" y="4143760"/>
                </a:cubicBezTo>
                <a:cubicBezTo>
                  <a:pt x="10464663" y="4183978"/>
                  <a:pt x="10441355" y="4219699"/>
                  <a:pt x="10416528" y="4252823"/>
                </a:cubicBezTo>
                <a:close/>
                <a:moveTo>
                  <a:pt x="10321526" y="4359036"/>
                </a:moveTo>
                <a:cubicBezTo>
                  <a:pt x="10290111" y="4340986"/>
                  <a:pt x="10259014" y="4322112"/>
                  <a:pt x="10228930" y="4302731"/>
                </a:cubicBezTo>
                <a:cubicBezTo>
                  <a:pt x="10260850" y="4278791"/>
                  <a:pt x="10291568" y="4251240"/>
                  <a:pt x="10320259" y="4220712"/>
                </a:cubicBezTo>
                <a:cubicBezTo>
                  <a:pt x="10348633" y="4235469"/>
                  <a:pt x="10378210" y="4249973"/>
                  <a:pt x="10408231" y="4263780"/>
                </a:cubicBezTo>
                <a:cubicBezTo>
                  <a:pt x="10381061" y="4298931"/>
                  <a:pt x="10351926" y="4330915"/>
                  <a:pt x="10321589" y="4359036"/>
                </a:cubicBezTo>
                <a:close/>
                <a:moveTo>
                  <a:pt x="10207712" y="4443842"/>
                </a:moveTo>
                <a:cubicBezTo>
                  <a:pt x="10187699" y="4429908"/>
                  <a:pt x="10168002" y="4415721"/>
                  <a:pt x="10149254" y="4401724"/>
                </a:cubicBezTo>
                <a:cubicBezTo>
                  <a:pt x="10136207" y="4392034"/>
                  <a:pt x="10123477" y="4382407"/>
                  <a:pt x="10111253" y="4372906"/>
                </a:cubicBezTo>
                <a:cubicBezTo>
                  <a:pt x="10148494" y="4355743"/>
                  <a:pt x="10184088" y="4335032"/>
                  <a:pt x="10217212" y="4311282"/>
                </a:cubicBezTo>
                <a:cubicBezTo>
                  <a:pt x="10247677" y="4330979"/>
                  <a:pt x="10279218" y="4350169"/>
                  <a:pt x="10311012" y="4368473"/>
                </a:cubicBezTo>
                <a:cubicBezTo>
                  <a:pt x="10278775" y="4397037"/>
                  <a:pt x="10244067" y="4422371"/>
                  <a:pt x="10207649" y="4443778"/>
                </a:cubicBezTo>
                <a:close/>
                <a:moveTo>
                  <a:pt x="10076799" y="4502743"/>
                </a:moveTo>
                <a:cubicBezTo>
                  <a:pt x="10043675" y="4475129"/>
                  <a:pt x="10011184" y="4446502"/>
                  <a:pt x="9980086" y="4417558"/>
                </a:cubicBezTo>
                <a:cubicBezTo>
                  <a:pt x="10021571" y="4407994"/>
                  <a:pt x="10060015" y="4395454"/>
                  <a:pt x="10097256" y="4379240"/>
                </a:cubicBezTo>
                <a:cubicBezTo>
                  <a:pt x="10111570" y="4390387"/>
                  <a:pt x="10126327" y="4401660"/>
                  <a:pt x="10141148" y="4412618"/>
                </a:cubicBezTo>
                <a:cubicBezTo>
                  <a:pt x="10158691" y="4425665"/>
                  <a:pt x="10176678" y="4438648"/>
                  <a:pt x="10194665" y="4451252"/>
                </a:cubicBezTo>
                <a:cubicBezTo>
                  <a:pt x="10186875" y="4455622"/>
                  <a:pt x="10178958" y="4459865"/>
                  <a:pt x="10170978" y="4463856"/>
                </a:cubicBezTo>
                <a:cubicBezTo>
                  <a:pt x="10140957" y="4478993"/>
                  <a:pt x="10109290" y="4492040"/>
                  <a:pt x="10076736" y="4502743"/>
                </a:cubicBezTo>
                <a:close/>
                <a:moveTo>
                  <a:pt x="9936448" y="4534411"/>
                </a:moveTo>
                <a:cubicBezTo>
                  <a:pt x="9935878" y="4534474"/>
                  <a:pt x="9935371" y="4534538"/>
                  <a:pt x="9934801" y="4534664"/>
                </a:cubicBezTo>
                <a:cubicBezTo>
                  <a:pt x="9902944" y="4502997"/>
                  <a:pt x="9871783" y="4470252"/>
                  <a:pt x="9842079" y="4437255"/>
                </a:cubicBezTo>
                <a:cubicBezTo>
                  <a:pt x="9851073" y="4436685"/>
                  <a:pt x="9860003" y="4436051"/>
                  <a:pt x="9868617" y="4435291"/>
                </a:cubicBezTo>
                <a:cubicBezTo>
                  <a:pt x="9902058" y="4432188"/>
                  <a:pt x="9934168" y="4427438"/>
                  <a:pt x="9964062" y="4421231"/>
                </a:cubicBezTo>
                <a:cubicBezTo>
                  <a:pt x="9995160" y="4450429"/>
                  <a:pt x="10027904" y="4479500"/>
                  <a:pt x="10061472" y="4507683"/>
                </a:cubicBezTo>
                <a:cubicBezTo>
                  <a:pt x="10022774" y="4519401"/>
                  <a:pt x="9982430" y="4528141"/>
                  <a:pt x="9938412" y="4534284"/>
                </a:cubicBezTo>
                <a:lnTo>
                  <a:pt x="9936448" y="4534538"/>
                </a:lnTo>
                <a:close/>
                <a:moveTo>
                  <a:pt x="9792424" y="4544038"/>
                </a:moveTo>
                <a:cubicBezTo>
                  <a:pt x="9762467" y="4509013"/>
                  <a:pt x="9733396" y="4473103"/>
                  <a:pt x="9705845" y="4437192"/>
                </a:cubicBezTo>
                <a:cubicBezTo>
                  <a:pt x="9748343" y="4439345"/>
                  <a:pt x="9787295" y="4439662"/>
                  <a:pt x="9824598" y="4438015"/>
                </a:cubicBezTo>
                <a:cubicBezTo>
                  <a:pt x="9854239" y="4471203"/>
                  <a:pt x="9885527" y="4504327"/>
                  <a:pt x="9917638" y="4536627"/>
                </a:cubicBezTo>
                <a:cubicBezTo>
                  <a:pt x="9878307" y="4541188"/>
                  <a:pt x="9837202" y="4543658"/>
                  <a:pt x="9792361" y="4543975"/>
                </a:cubicBezTo>
                <a:close/>
                <a:moveTo>
                  <a:pt x="4056484" y="2200324"/>
                </a:moveTo>
                <a:cubicBezTo>
                  <a:pt x="4066365" y="2184426"/>
                  <a:pt x="4076245" y="2168276"/>
                  <a:pt x="4085999" y="2152316"/>
                </a:cubicBezTo>
                <a:cubicBezTo>
                  <a:pt x="4141480" y="2203870"/>
                  <a:pt x="4200572" y="2250992"/>
                  <a:pt x="4261753" y="2292539"/>
                </a:cubicBezTo>
                <a:cubicBezTo>
                  <a:pt x="4263844" y="2293933"/>
                  <a:pt x="4265933" y="2295326"/>
                  <a:pt x="4268024" y="2296783"/>
                </a:cubicBezTo>
                <a:cubicBezTo>
                  <a:pt x="4262704" y="2305460"/>
                  <a:pt x="4257320" y="2314137"/>
                  <a:pt x="4251937" y="2322814"/>
                </a:cubicBezTo>
                <a:cubicBezTo>
                  <a:pt x="4183661" y="2287473"/>
                  <a:pt x="4117919" y="2246368"/>
                  <a:pt x="4056484" y="2200387"/>
                </a:cubicBezTo>
                <a:close/>
                <a:moveTo>
                  <a:pt x="3282910" y="1241051"/>
                </a:moveTo>
                <a:cubicBezTo>
                  <a:pt x="3306344" y="1229460"/>
                  <a:pt x="3330158" y="1218060"/>
                  <a:pt x="3353845" y="1207230"/>
                </a:cubicBezTo>
                <a:cubicBezTo>
                  <a:pt x="3374239" y="1226484"/>
                  <a:pt x="3394570" y="1247067"/>
                  <a:pt x="3414457" y="1268348"/>
                </a:cubicBezTo>
                <a:cubicBezTo>
                  <a:pt x="3390643" y="1281585"/>
                  <a:pt x="3366702" y="1295265"/>
                  <a:pt x="3343332" y="1309263"/>
                </a:cubicBezTo>
                <a:cubicBezTo>
                  <a:pt x="3323254" y="1285195"/>
                  <a:pt x="3302987" y="1262268"/>
                  <a:pt x="3282973" y="1241051"/>
                </a:cubicBezTo>
                <a:close/>
                <a:moveTo>
                  <a:pt x="3219068" y="1177652"/>
                </a:moveTo>
                <a:cubicBezTo>
                  <a:pt x="3242059" y="1168215"/>
                  <a:pt x="3265493" y="1158968"/>
                  <a:pt x="3288927" y="1150165"/>
                </a:cubicBezTo>
                <a:cubicBezTo>
                  <a:pt x="3307801" y="1165555"/>
                  <a:pt x="3326485" y="1181832"/>
                  <a:pt x="3344725" y="1198743"/>
                </a:cubicBezTo>
                <a:cubicBezTo>
                  <a:pt x="3321101" y="1209573"/>
                  <a:pt x="3297477" y="1220783"/>
                  <a:pt x="3274486" y="1232184"/>
                </a:cubicBezTo>
                <a:cubicBezTo>
                  <a:pt x="3256373" y="1213247"/>
                  <a:pt x="3237752" y="1194943"/>
                  <a:pt x="3219068" y="1177652"/>
                </a:cubicBezTo>
                <a:close/>
                <a:moveTo>
                  <a:pt x="3159090" y="1125908"/>
                </a:moveTo>
                <a:cubicBezTo>
                  <a:pt x="3182397" y="1117991"/>
                  <a:pt x="3205451" y="1110517"/>
                  <a:pt x="3227618" y="1103614"/>
                </a:cubicBezTo>
                <a:cubicBezTo>
                  <a:pt x="3244909" y="1115774"/>
                  <a:pt x="3262073" y="1128694"/>
                  <a:pt x="3278856" y="1142058"/>
                </a:cubicBezTo>
                <a:cubicBezTo>
                  <a:pt x="3255739" y="1150862"/>
                  <a:pt x="3232559" y="1159982"/>
                  <a:pt x="3210011" y="1169355"/>
                </a:cubicBezTo>
                <a:cubicBezTo>
                  <a:pt x="3193418" y="1154345"/>
                  <a:pt x="3176317" y="1139715"/>
                  <a:pt x="3159090" y="1125908"/>
                </a:cubicBezTo>
                <a:close/>
                <a:moveTo>
                  <a:pt x="3102532" y="1083410"/>
                </a:moveTo>
                <a:cubicBezTo>
                  <a:pt x="3125016" y="1077140"/>
                  <a:pt x="3147500" y="1071123"/>
                  <a:pt x="3169603" y="1065549"/>
                </a:cubicBezTo>
                <a:cubicBezTo>
                  <a:pt x="3182144" y="1073149"/>
                  <a:pt x="3194684" y="1081130"/>
                  <a:pt x="3206908" y="1089363"/>
                </a:cubicBezTo>
                <a:cubicBezTo>
                  <a:pt x="3210328" y="1091643"/>
                  <a:pt x="3213368" y="1093733"/>
                  <a:pt x="3216218" y="1095697"/>
                </a:cubicBezTo>
                <a:cubicBezTo>
                  <a:pt x="3193988" y="1102664"/>
                  <a:pt x="3171377" y="1110074"/>
                  <a:pt x="3148893" y="1117801"/>
                </a:cubicBezTo>
                <a:cubicBezTo>
                  <a:pt x="3133629" y="1105767"/>
                  <a:pt x="3118049" y="1094303"/>
                  <a:pt x="3102532" y="1083410"/>
                </a:cubicBezTo>
                <a:close/>
                <a:moveTo>
                  <a:pt x="3078654" y="1067133"/>
                </a:moveTo>
                <a:cubicBezTo>
                  <a:pt x="3068711" y="1060546"/>
                  <a:pt x="3058704" y="1054212"/>
                  <a:pt x="3048823" y="1048259"/>
                </a:cubicBezTo>
                <a:cubicBezTo>
                  <a:pt x="3070927" y="1043192"/>
                  <a:pt x="3092778" y="1038505"/>
                  <a:pt x="3113869" y="1034198"/>
                </a:cubicBezTo>
                <a:cubicBezTo>
                  <a:pt x="3127992" y="1041545"/>
                  <a:pt x="3141989" y="1049335"/>
                  <a:pt x="3155733" y="1057316"/>
                </a:cubicBezTo>
                <a:cubicBezTo>
                  <a:pt x="3134136" y="1062889"/>
                  <a:pt x="3112222" y="1068843"/>
                  <a:pt x="3090435" y="1074986"/>
                </a:cubicBezTo>
                <a:cubicBezTo>
                  <a:pt x="3086508" y="1072326"/>
                  <a:pt x="3082581" y="1069666"/>
                  <a:pt x="3078654" y="1067069"/>
                </a:cubicBezTo>
                <a:close/>
                <a:moveTo>
                  <a:pt x="2997522" y="1018998"/>
                </a:moveTo>
                <a:cubicBezTo>
                  <a:pt x="3018486" y="1015134"/>
                  <a:pt x="3039577" y="1011461"/>
                  <a:pt x="3060414" y="1008041"/>
                </a:cubicBezTo>
                <a:cubicBezTo>
                  <a:pt x="3072764" y="1013614"/>
                  <a:pt x="3084988" y="1019441"/>
                  <a:pt x="3096895" y="1025395"/>
                </a:cubicBezTo>
                <a:cubicBezTo>
                  <a:pt x="3086064" y="1027675"/>
                  <a:pt x="3075297" y="1030018"/>
                  <a:pt x="3064847" y="1032362"/>
                </a:cubicBezTo>
                <a:cubicBezTo>
                  <a:pt x="3054524" y="1034642"/>
                  <a:pt x="3044200" y="1037048"/>
                  <a:pt x="3034066" y="1039392"/>
                </a:cubicBezTo>
                <a:cubicBezTo>
                  <a:pt x="3022286" y="1032488"/>
                  <a:pt x="3009999" y="1025648"/>
                  <a:pt x="2997522" y="1018998"/>
                </a:cubicBezTo>
                <a:close/>
                <a:moveTo>
                  <a:pt x="2948184" y="994361"/>
                </a:moveTo>
                <a:cubicBezTo>
                  <a:pt x="2968895" y="991384"/>
                  <a:pt x="2989099" y="988660"/>
                  <a:pt x="3008352" y="986254"/>
                </a:cubicBezTo>
                <a:cubicBezTo>
                  <a:pt x="3018739" y="990307"/>
                  <a:pt x="3029000" y="994487"/>
                  <a:pt x="3039133" y="998794"/>
                </a:cubicBezTo>
                <a:cubicBezTo>
                  <a:pt x="3019689" y="1002087"/>
                  <a:pt x="2999612" y="1005697"/>
                  <a:pt x="2979345" y="1009561"/>
                </a:cubicBezTo>
                <a:cubicBezTo>
                  <a:pt x="2969021" y="1004304"/>
                  <a:pt x="2958571" y="999237"/>
                  <a:pt x="2948247" y="994361"/>
                </a:cubicBezTo>
                <a:close/>
                <a:moveTo>
                  <a:pt x="2900619" y="973460"/>
                </a:moveTo>
                <a:cubicBezTo>
                  <a:pt x="2919493" y="971370"/>
                  <a:pt x="2938430" y="969407"/>
                  <a:pt x="2957178" y="967696"/>
                </a:cubicBezTo>
                <a:cubicBezTo>
                  <a:pt x="2965348" y="970420"/>
                  <a:pt x="2973581" y="973333"/>
                  <a:pt x="2981752" y="976310"/>
                </a:cubicBezTo>
                <a:cubicBezTo>
                  <a:pt x="2962878" y="978843"/>
                  <a:pt x="2944131" y="981504"/>
                  <a:pt x="2925827" y="984290"/>
                </a:cubicBezTo>
                <a:cubicBezTo>
                  <a:pt x="2917593" y="980617"/>
                  <a:pt x="2909170" y="977070"/>
                  <a:pt x="2900619" y="973523"/>
                </a:cubicBezTo>
                <a:close/>
                <a:moveTo>
                  <a:pt x="2852548" y="954839"/>
                </a:moveTo>
                <a:cubicBezTo>
                  <a:pt x="2869838" y="953509"/>
                  <a:pt x="2887192" y="952306"/>
                  <a:pt x="2904420" y="951229"/>
                </a:cubicBezTo>
                <a:cubicBezTo>
                  <a:pt x="2911070" y="953129"/>
                  <a:pt x="2917657" y="955093"/>
                  <a:pt x="2924180" y="957056"/>
                </a:cubicBezTo>
                <a:cubicBezTo>
                  <a:pt x="2907080" y="958766"/>
                  <a:pt x="2890106" y="960603"/>
                  <a:pt x="2873449" y="962630"/>
                </a:cubicBezTo>
                <a:cubicBezTo>
                  <a:pt x="2866735" y="960033"/>
                  <a:pt x="2859768" y="957436"/>
                  <a:pt x="2852612" y="954839"/>
                </a:cubicBezTo>
                <a:close/>
                <a:moveTo>
                  <a:pt x="2807960" y="939576"/>
                </a:moveTo>
                <a:cubicBezTo>
                  <a:pt x="2823287" y="938816"/>
                  <a:pt x="2838551" y="938182"/>
                  <a:pt x="2853498" y="937739"/>
                </a:cubicBezTo>
                <a:cubicBezTo>
                  <a:pt x="2857298" y="938689"/>
                  <a:pt x="2861098" y="939639"/>
                  <a:pt x="2864898" y="940589"/>
                </a:cubicBezTo>
                <a:cubicBezTo>
                  <a:pt x="2850331" y="941666"/>
                  <a:pt x="2835891" y="942806"/>
                  <a:pt x="2821577" y="944009"/>
                </a:cubicBezTo>
                <a:cubicBezTo>
                  <a:pt x="2817080" y="942489"/>
                  <a:pt x="2812520" y="941032"/>
                  <a:pt x="2807960" y="939576"/>
                </a:cubicBezTo>
                <a:close/>
                <a:moveTo>
                  <a:pt x="2764322" y="926465"/>
                </a:moveTo>
                <a:cubicBezTo>
                  <a:pt x="2776229" y="926212"/>
                  <a:pt x="2788200" y="926022"/>
                  <a:pt x="2800297" y="925895"/>
                </a:cubicBezTo>
                <a:cubicBezTo>
                  <a:pt x="2800803" y="926022"/>
                  <a:pt x="2801373" y="926149"/>
                  <a:pt x="2801880" y="926212"/>
                </a:cubicBezTo>
                <a:cubicBezTo>
                  <a:pt x="2791240" y="926719"/>
                  <a:pt x="2780473" y="927289"/>
                  <a:pt x="2769643" y="927922"/>
                </a:cubicBezTo>
                <a:cubicBezTo>
                  <a:pt x="2767806" y="927415"/>
                  <a:pt x="2766096" y="926909"/>
                  <a:pt x="2764322" y="926402"/>
                </a:cubicBezTo>
                <a:close/>
                <a:moveTo>
                  <a:pt x="7124689" y="4039637"/>
                </a:moveTo>
                <a:cubicBezTo>
                  <a:pt x="7118038" y="4029187"/>
                  <a:pt x="7111388" y="4018483"/>
                  <a:pt x="7104865" y="4007717"/>
                </a:cubicBezTo>
                <a:cubicBezTo>
                  <a:pt x="7113161" y="4014430"/>
                  <a:pt x="7121522" y="4021017"/>
                  <a:pt x="7129945" y="4027477"/>
                </a:cubicBezTo>
                <a:cubicBezTo>
                  <a:pt x="7135645" y="4038814"/>
                  <a:pt x="7141535" y="4050214"/>
                  <a:pt x="7147552" y="4061551"/>
                </a:cubicBezTo>
                <a:cubicBezTo>
                  <a:pt x="7139826" y="4054268"/>
                  <a:pt x="7132162" y="4046921"/>
                  <a:pt x="7124625" y="4039574"/>
                </a:cubicBezTo>
                <a:close/>
                <a:moveTo>
                  <a:pt x="7030256" y="3924811"/>
                </a:moveTo>
                <a:cubicBezTo>
                  <a:pt x="7023416" y="3914487"/>
                  <a:pt x="7016765" y="3904163"/>
                  <a:pt x="7010242" y="3893840"/>
                </a:cubicBezTo>
                <a:cubicBezTo>
                  <a:pt x="7018919" y="3900490"/>
                  <a:pt x="7027722" y="3907014"/>
                  <a:pt x="7036463" y="3913411"/>
                </a:cubicBezTo>
                <a:cubicBezTo>
                  <a:pt x="7042226" y="3924558"/>
                  <a:pt x="7048179" y="3935704"/>
                  <a:pt x="7054133" y="3946661"/>
                </a:cubicBezTo>
                <a:cubicBezTo>
                  <a:pt x="7046090" y="3939441"/>
                  <a:pt x="7038046" y="3932157"/>
                  <a:pt x="7030192" y="3924811"/>
                </a:cubicBezTo>
                <a:close/>
                <a:moveTo>
                  <a:pt x="6936520" y="3816571"/>
                </a:moveTo>
                <a:cubicBezTo>
                  <a:pt x="6928729" y="3805298"/>
                  <a:pt x="6921066" y="3793897"/>
                  <a:pt x="6913656" y="3782560"/>
                </a:cubicBezTo>
                <a:cubicBezTo>
                  <a:pt x="6922650" y="3789020"/>
                  <a:pt x="6931769" y="3795481"/>
                  <a:pt x="6941017" y="3801814"/>
                </a:cubicBezTo>
                <a:cubicBezTo>
                  <a:pt x="6945196" y="3809477"/>
                  <a:pt x="6949440" y="3817141"/>
                  <a:pt x="6953747" y="3824868"/>
                </a:cubicBezTo>
                <a:cubicBezTo>
                  <a:pt x="6956091" y="3829112"/>
                  <a:pt x="6958561" y="3833482"/>
                  <a:pt x="6961030" y="3837852"/>
                </a:cubicBezTo>
                <a:cubicBezTo>
                  <a:pt x="6952734" y="3830821"/>
                  <a:pt x="6944563" y="3823728"/>
                  <a:pt x="6936520" y="3816634"/>
                </a:cubicBezTo>
                <a:close/>
                <a:moveTo>
                  <a:pt x="6837907" y="3707001"/>
                </a:moveTo>
                <a:cubicBezTo>
                  <a:pt x="6832397" y="3699338"/>
                  <a:pt x="6826887" y="3691611"/>
                  <a:pt x="6821693" y="3684074"/>
                </a:cubicBezTo>
                <a:cubicBezTo>
                  <a:pt x="6819413" y="3680718"/>
                  <a:pt x="6817133" y="3677424"/>
                  <a:pt x="6814853" y="3674067"/>
                </a:cubicBezTo>
                <a:cubicBezTo>
                  <a:pt x="6823784" y="3680147"/>
                  <a:pt x="6832777" y="3686101"/>
                  <a:pt x="6841707" y="3691801"/>
                </a:cubicBezTo>
                <a:cubicBezTo>
                  <a:pt x="6848737" y="3703518"/>
                  <a:pt x="6855958" y="3715488"/>
                  <a:pt x="6863495" y="3727902"/>
                </a:cubicBezTo>
                <a:cubicBezTo>
                  <a:pt x="6854944" y="3721062"/>
                  <a:pt x="6846394" y="3714095"/>
                  <a:pt x="6837971" y="3707001"/>
                </a:cubicBezTo>
                <a:close/>
                <a:moveTo>
                  <a:pt x="6737014" y="3600535"/>
                </a:moveTo>
                <a:cubicBezTo>
                  <a:pt x="6728654" y="3589705"/>
                  <a:pt x="6720231" y="3578558"/>
                  <a:pt x="6711744" y="3567348"/>
                </a:cubicBezTo>
                <a:cubicBezTo>
                  <a:pt x="6720420" y="3572858"/>
                  <a:pt x="6729097" y="3578241"/>
                  <a:pt x="6737648" y="3583435"/>
                </a:cubicBezTo>
                <a:cubicBezTo>
                  <a:pt x="6745375" y="3595215"/>
                  <a:pt x="6753292" y="3607249"/>
                  <a:pt x="6761335" y="3619346"/>
                </a:cubicBezTo>
                <a:cubicBezTo>
                  <a:pt x="6753165" y="3613202"/>
                  <a:pt x="6744994" y="3606932"/>
                  <a:pt x="6737014" y="3600535"/>
                </a:cubicBezTo>
                <a:close/>
                <a:moveTo>
                  <a:pt x="6630675" y="3495083"/>
                </a:moveTo>
                <a:cubicBezTo>
                  <a:pt x="6621302" y="3484062"/>
                  <a:pt x="6612054" y="3473042"/>
                  <a:pt x="6602998" y="3462085"/>
                </a:cubicBezTo>
                <a:cubicBezTo>
                  <a:pt x="6611421" y="3467088"/>
                  <a:pt x="6619844" y="3472028"/>
                  <a:pt x="6628268" y="3476842"/>
                </a:cubicBezTo>
                <a:cubicBezTo>
                  <a:pt x="6636501" y="3488369"/>
                  <a:pt x="6644989" y="3500022"/>
                  <a:pt x="6653539" y="3511803"/>
                </a:cubicBezTo>
                <a:cubicBezTo>
                  <a:pt x="6645876" y="3506293"/>
                  <a:pt x="6638212" y="3500719"/>
                  <a:pt x="6630675" y="3495083"/>
                </a:cubicBezTo>
                <a:close/>
                <a:moveTo>
                  <a:pt x="6516545" y="3389756"/>
                </a:moveTo>
                <a:cubicBezTo>
                  <a:pt x="6506728" y="3379242"/>
                  <a:pt x="6497101" y="3368855"/>
                  <a:pt x="6487664" y="3358595"/>
                </a:cubicBezTo>
                <a:cubicBezTo>
                  <a:pt x="6496088" y="3363345"/>
                  <a:pt x="6504575" y="3368032"/>
                  <a:pt x="6513061" y="3372592"/>
                </a:cubicBezTo>
                <a:cubicBezTo>
                  <a:pt x="6521422" y="3383233"/>
                  <a:pt x="6530226" y="3394316"/>
                  <a:pt x="6539346" y="3405716"/>
                </a:cubicBezTo>
                <a:cubicBezTo>
                  <a:pt x="6531746" y="3400523"/>
                  <a:pt x="6524082" y="3395203"/>
                  <a:pt x="6516545" y="3389819"/>
                </a:cubicBezTo>
                <a:close/>
                <a:moveTo>
                  <a:pt x="6390825" y="3282403"/>
                </a:moveTo>
                <a:cubicBezTo>
                  <a:pt x="6381705" y="3273536"/>
                  <a:pt x="6372711" y="3264733"/>
                  <a:pt x="6363971" y="3256056"/>
                </a:cubicBezTo>
                <a:cubicBezTo>
                  <a:pt x="6372901" y="3260806"/>
                  <a:pt x="6381831" y="3265430"/>
                  <a:pt x="6390762" y="3269989"/>
                </a:cubicBezTo>
                <a:cubicBezTo>
                  <a:pt x="6399059" y="3279617"/>
                  <a:pt x="6407672" y="3289497"/>
                  <a:pt x="6416412" y="3299504"/>
                </a:cubicBezTo>
                <a:cubicBezTo>
                  <a:pt x="6407736" y="3293867"/>
                  <a:pt x="6399185" y="3288167"/>
                  <a:pt x="6390825" y="3282403"/>
                </a:cubicBezTo>
                <a:close/>
                <a:moveTo>
                  <a:pt x="6256745" y="3178154"/>
                </a:moveTo>
                <a:cubicBezTo>
                  <a:pt x="6248448" y="3170807"/>
                  <a:pt x="6240087" y="3163333"/>
                  <a:pt x="6231537" y="3155670"/>
                </a:cubicBezTo>
                <a:cubicBezTo>
                  <a:pt x="6234071" y="3156937"/>
                  <a:pt x="6236541" y="3158203"/>
                  <a:pt x="6239011" y="3159470"/>
                </a:cubicBezTo>
                <a:cubicBezTo>
                  <a:pt x="6246675" y="3163333"/>
                  <a:pt x="6254211" y="3167007"/>
                  <a:pt x="6261431" y="3170427"/>
                </a:cubicBezTo>
                <a:cubicBezTo>
                  <a:pt x="6269095" y="3178597"/>
                  <a:pt x="6277012" y="3186894"/>
                  <a:pt x="6284992" y="3195254"/>
                </a:cubicBezTo>
                <a:cubicBezTo>
                  <a:pt x="6275492" y="3189554"/>
                  <a:pt x="6266055" y="3183854"/>
                  <a:pt x="6256681" y="3178217"/>
                </a:cubicBezTo>
                <a:close/>
                <a:moveTo>
                  <a:pt x="6118927" y="3082011"/>
                </a:moveTo>
                <a:cubicBezTo>
                  <a:pt x="6110187" y="3074981"/>
                  <a:pt x="6101574" y="3067951"/>
                  <a:pt x="6093213" y="3061111"/>
                </a:cubicBezTo>
                <a:cubicBezTo>
                  <a:pt x="6103917" y="3065797"/>
                  <a:pt x="6114748" y="3070484"/>
                  <a:pt x="6125768" y="3075171"/>
                </a:cubicBezTo>
                <a:cubicBezTo>
                  <a:pt x="6133685" y="3082898"/>
                  <a:pt x="6141791" y="3090751"/>
                  <a:pt x="6150025" y="3098605"/>
                </a:cubicBezTo>
                <a:cubicBezTo>
                  <a:pt x="6139955" y="3093285"/>
                  <a:pt x="6129631" y="3087838"/>
                  <a:pt x="6118927" y="3082074"/>
                </a:cubicBezTo>
                <a:close/>
                <a:moveTo>
                  <a:pt x="5980604" y="2995115"/>
                </a:moveTo>
                <a:cubicBezTo>
                  <a:pt x="5971990" y="2988782"/>
                  <a:pt x="5963250" y="2982258"/>
                  <a:pt x="5954383" y="2975608"/>
                </a:cubicBezTo>
                <a:cubicBezTo>
                  <a:pt x="5964960" y="2979598"/>
                  <a:pt x="5975917" y="2983652"/>
                  <a:pt x="5987507" y="2987895"/>
                </a:cubicBezTo>
                <a:cubicBezTo>
                  <a:pt x="5995614" y="2995242"/>
                  <a:pt x="6003911" y="3002589"/>
                  <a:pt x="6012208" y="3009936"/>
                </a:cubicBezTo>
                <a:cubicBezTo>
                  <a:pt x="6001188" y="3004869"/>
                  <a:pt x="5990737" y="2999929"/>
                  <a:pt x="5980604" y="2995115"/>
                </a:cubicBezTo>
                <a:close/>
                <a:moveTo>
                  <a:pt x="5841267" y="2916136"/>
                </a:moveTo>
                <a:cubicBezTo>
                  <a:pt x="5832020" y="2909930"/>
                  <a:pt x="5823026" y="2903723"/>
                  <a:pt x="5814223" y="2897579"/>
                </a:cubicBezTo>
                <a:cubicBezTo>
                  <a:pt x="5825370" y="2901189"/>
                  <a:pt x="5836770" y="2904863"/>
                  <a:pt x="5848360" y="2908473"/>
                </a:cubicBezTo>
                <a:cubicBezTo>
                  <a:pt x="5856657" y="2915440"/>
                  <a:pt x="5865144" y="2922470"/>
                  <a:pt x="5873821" y="2929500"/>
                </a:cubicBezTo>
                <a:cubicBezTo>
                  <a:pt x="5862674" y="2925003"/>
                  <a:pt x="5851907" y="2920507"/>
                  <a:pt x="5841267" y="2916073"/>
                </a:cubicBezTo>
                <a:close/>
                <a:moveTo>
                  <a:pt x="5700093" y="2843491"/>
                </a:moveTo>
                <a:cubicBezTo>
                  <a:pt x="5691416" y="2838044"/>
                  <a:pt x="5682739" y="2832534"/>
                  <a:pt x="5674189" y="2827024"/>
                </a:cubicBezTo>
                <a:cubicBezTo>
                  <a:pt x="5685652" y="2830254"/>
                  <a:pt x="5697243" y="2833421"/>
                  <a:pt x="5708770" y="2836524"/>
                </a:cubicBezTo>
                <a:cubicBezTo>
                  <a:pt x="5717066" y="2843048"/>
                  <a:pt x="5725427" y="2849445"/>
                  <a:pt x="5733724" y="2855778"/>
                </a:cubicBezTo>
                <a:cubicBezTo>
                  <a:pt x="5722513" y="2851788"/>
                  <a:pt x="5711240" y="2847671"/>
                  <a:pt x="5700093" y="2843555"/>
                </a:cubicBezTo>
                <a:close/>
                <a:moveTo>
                  <a:pt x="5559679" y="2777813"/>
                </a:moveTo>
                <a:cubicBezTo>
                  <a:pt x="5551129" y="2772809"/>
                  <a:pt x="5542578" y="2767742"/>
                  <a:pt x="5534028" y="2762612"/>
                </a:cubicBezTo>
                <a:cubicBezTo>
                  <a:pt x="5545682" y="2765462"/>
                  <a:pt x="5557272" y="2768186"/>
                  <a:pt x="5568609" y="2770783"/>
                </a:cubicBezTo>
                <a:cubicBezTo>
                  <a:pt x="5576779" y="2776736"/>
                  <a:pt x="5585140" y="2782816"/>
                  <a:pt x="5593626" y="2788833"/>
                </a:cubicBezTo>
                <a:cubicBezTo>
                  <a:pt x="5582353" y="2785286"/>
                  <a:pt x="5571016" y="2781613"/>
                  <a:pt x="5559679" y="2777813"/>
                </a:cubicBezTo>
                <a:close/>
                <a:moveTo>
                  <a:pt x="5419645" y="2717834"/>
                </a:moveTo>
                <a:cubicBezTo>
                  <a:pt x="5410652" y="2713021"/>
                  <a:pt x="5401594" y="2708018"/>
                  <a:pt x="5392601" y="2702951"/>
                </a:cubicBezTo>
                <a:cubicBezTo>
                  <a:pt x="5404065" y="2705357"/>
                  <a:pt x="5415655" y="2707764"/>
                  <a:pt x="5427308" y="2710044"/>
                </a:cubicBezTo>
                <a:cubicBezTo>
                  <a:pt x="5433959" y="2714668"/>
                  <a:pt x="5440546" y="2719164"/>
                  <a:pt x="5446816" y="2723345"/>
                </a:cubicBezTo>
                <a:cubicBezTo>
                  <a:pt x="5448906" y="2724738"/>
                  <a:pt x="5450933" y="2726068"/>
                  <a:pt x="5452896" y="2727398"/>
                </a:cubicBezTo>
                <a:cubicBezTo>
                  <a:pt x="5441749" y="2724295"/>
                  <a:pt x="5430665" y="2721065"/>
                  <a:pt x="5419645" y="2717834"/>
                </a:cubicBezTo>
                <a:close/>
                <a:moveTo>
                  <a:pt x="5276508" y="2661150"/>
                </a:moveTo>
                <a:cubicBezTo>
                  <a:pt x="5271378" y="2658553"/>
                  <a:pt x="5266058" y="2655829"/>
                  <a:pt x="5260611" y="2653043"/>
                </a:cubicBezTo>
                <a:cubicBezTo>
                  <a:pt x="5271821" y="2655196"/>
                  <a:pt x="5282778" y="2657286"/>
                  <a:pt x="5293482" y="2659123"/>
                </a:cubicBezTo>
                <a:cubicBezTo>
                  <a:pt x="5299118" y="2662733"/>
                  <a:pt x="5304755" y="2666343"/>
                  <a:pt x="5310456" y="2669953"/>
                </a:cubicBezTo>
                <a:cubicBezTo>
                  <a:pt x="5298992" y="2667040"/>
                  <a:pt x="5287591" y="2664126"/>
                  <a:pt x="5276445" y="2661086"/>
                </a:cubicBezTo>
                <a:close/>
                <a:moveTo>
                  <a:pt x="5141541" y="2612635"/>
                </a:moveTo>
                <a:lnTo>
                  <a:pt x="5141097" y="2612192"/>
                </a:lnTo>
                <a:lnTo>
                  <a:pt x="5140337" y="2612192"/>
                </a:lnTo>
                <a:cubicBezTo>
                  <a:pt x="5130204" y="2607441"/>
                  <a:pt x="5120133" y="2602565"/>
                  <a:pt x="5110253" y="2597688"/>
                </a:cubicBezTo>
                <a:cubicBezTo>
                  <a:pt x="5121844" y="2599588"/>
                  <a:pt x="5133434" y="2601361"/>
                  <a:pt x="5145024" y="2603071"/>
                </a:cubicBezTo>
                <a:cubicBezTo>
                  <a:pt x="5154588" y="2609025"/>
                  <a:pt x="5164215" y="2614852"/>
                  <a:pt x="5173905" y="2620552"/>
                </a:cubicBezTo>
                <a:cubicBezTo>
                  <a:pt x="5163265" y="2618018"/>
                  <a:pt x="5152435" y="2615422"/>
                  <a:pt x="5141541" y="2612635"/>
                </a:cubicBezTo>
                <a:close/>
                <a:moveTo>
                  <a:pt x="4992070" y="2561270"/>
                </a:moveTo>
                <a:cubicBezTo>
                  <a:pt x="4983773" y="2557597"/>
                  <a:pt x="4975413" y="2553733"/>
                  <a:pt x="4967053" y="2549870"/>
                </a:cubicBezTo>
                <a:cubicBezTo>
                  <a:pt x="4978896" y="2551516"/>
                  <a:pt x="4990677" y="2553100"/>
                  <a:pt x="5002330" y="2554557"/>
                </a:cubicBezTo>
                <a:cubicBezTo>
                  <a:pt x="5010184" y="2559180"/>
                  <a:pt x="5018291" y="2563867"/>
                  <a:pt x="5026524" y="2568554"/>
                </a:cubicBezTo>
                <a:cubicBezTo>
                  <a:pt x="5015377" y="2566274"/>
                  <a:pt x="5003977" y="2563867"/>
                  <a:pt x="4992070" y="2561270"/>
                </a:cubicBezTo>
                <a:close/>
                <a:moveTo>
                  <a:pt x="4848490" y="2515859"/>
                </a:moveTo>
                <a:cubicBezTo>
                  <a:pt x="4840826" y="2512629"/>
                  <a:pt x="4833036" y="2509209"/>
                  <a:pt x="4825119" y="2505725"/>
                </a:cubicBezTo>
                <a:cubicBezTo>
                  <a:pt x="4836646" y="2507182"/>
                  <a:pt x="4848236" y="2508512"/>
                  <a:pt x="4859826" y="2509779"/>
                </a:cubicBezTo>
                <a:cubicBezTo>
                  <a:pt x="4867427" y="2514022"/>
                  <a:pt x="4875090" y="2518266"/>
                  <a:pt x="4882880" y="2522509"/>
                </a:cubicBezTo>
                <a:cubicBezTo>
                  <a:pt x="4871290" y="2520356"/>
                  <a:pt x="4859763" y="2518202"/>
                  <a:pt x="4848426" y="2515922"/>
                </a:cubicBezTo>
                <a:close/>
                <a:moveTo>
                  <a:pt x="4562152" y="2433967"/>
                </a:moveTo>
                <a:cubicBezTo>
                  <a:pt x="4464046" y="2396219"/>
                  <a:pt x="4371323" y="2348781"/>
                  <a:pt x="4286328" y="2292983"/>
                </a:cubicBezTo>
                <a:cubicBezTo>
                  <a:pt x="4294181" y="2280126"/>
                  <a:pt x="4302161" y="2266889"/>
                  <a:pt x="4310205" y="2253525"/>
                </a:cubicBezTo>
                <a:cubicBezTo>
                  <a:pt x="4332942" y="2272399"/>
                  <a:pt x="4356566" y="2290830"/>
                  <a:pt x="4380570" y="2308500"/>
                </a:cubicBezTo>
                <a:cubicBezTo>
                  <a:pt x="4449288" y="2358851"/>
                  <a:pt x="4519971" y="2401792"/>
                  <a:pt x="4595909" y="2439350"/>
                </a:cubicBezTo>
                <a:cubicBezTo>
                  <a:pt x="4584446" y="2437640"/>
                  <a:pt x="4573172" y="2435867"/>
                  <a:pt x="4562088" y="2434030"/>
                </a:cubicBezTo>
                <a:close/>
                <a:moveTo>
                  <a:pt x="3351502" y="1319206"/>
                </a:moveTo>
                <a:cubicBezTo>
                  <a:pt x="3375189" y="1305019"/>
                  <a:pt x="3399256" y="1291149"/>
                  <a:pt x="3423197" y="1277848"/>
                </a:cubicBezTo>
                <a:cubicBezTo>
                  <a:pt x="3445238" y="1301979"/>
                  <a:pt x="3466898" y="1327250"/>
                  <a:pt x="3489192" y="1354927"/>
                </a:cubicBezTo>
                <a:cubicBezTo>
                  <a:pt x="3465315" y="1371014"/>
                  <a:pt x="3441374" y="1387735"/>
                  <a:pt x="3417940" y="1404708"/>
                </a:cubicBezTo>
                <a:cubicBezTo>
                  <a:pt x="3395266" y="1373928"/>
                  <a:pt x="3373416" y="1345807"/>
                  <a:pt x="3351502" y="1319143"/>
                </a:cubicBezTo>
                <a:close/>
                <a:moveTo>
                  <a:pt x="4609210" y="1035465"/>
                </a:moveTo>
                <a:cubicBezTo>
                  <a:pt x="4602623" y="1036732"/>
                  <a:pt x="4595909" y="1038062"/>
                  <a:pt x="4589259" y="1039455"/>
                </a:cubicBezTo>
                <a:cubicBezTo>
                  <a:pt x="4575895" y="1036352"/>
                  <a:pt x="4562152" y="1033312"/>
                  <a:pt x="4547648" y="1030335"/>
                </a:cubicBezTo>
                <a:cubicBezTo>
                  <a:pt x="4553602" y="1029765"/>
                  <a:pt x="4559618" y="1029195"/>
                  <a:pt x="4565509" y="1028688"/>
                </a:cubicBezTo>
                <a:cubicBezTo>
                  <a:pt x="4580076" y="1030715"/>
                  <a:pt x="4594706" y="1032995"/>
                  <a:pt x="4609210" y="1035465"/>
                </a:cubicBezTo>
                <a:close/>
                <a:moveTo>
                  <a:pt x="4704592" y="1033312"/>
                </a:moveTo>
                <a:cubicBezTo>
                  <a:pt x="4724289" y="1036162"/>
                  <a:pt x="4744050" y="1039455"/>
                  <a:pt x="4763431" y="1043129"/>
                </a:cubicBezTo>
                <a:cubicBezTo>
                  <a:pt x="4754944" y="1045029"/>
                  <a:pt x="4746457" y="1047055"/>
                  <a:pt x="4737970" y="1049145"/>
                </a:cubicBezTo>
                <a:cubicBezTo>
                  <a:pt x="4723529" y="1045472"/>
                  <a:pt x="4708392" y="1041862"/>
                  <a:pt x="4693002" y="1038378"/>
                </a:cubicBezTo>
                <a:cubicBezTo>
                  <a:pt x="4689265" y="1037555"/>
                  <a:pt x="4685592" y="1036732"/>
                  <a:pt x="4681855" y="1035908"/>
                </a:cubicBezTo>
                <a:cubicBezTo>
                  <a:pt x="4689455" y="1034958"/>
                  <a:pt x="4696992" y="1034072"/>
                  <a:pt x="4704529" y="1033312"/>
                </a:cubicBezTo>
                <a:close/>
                <a:moveTo>
                  <a:pt x="7226214" y="1903789"/>
                </a:moveTo>
                <a:lnTo>
                  <a:pt x="7229001" y="1906766"/>
                </a:lnTo>
                <a:cubicBezTo>
                  <a:pt x="7315200" y="1838300"/>
                  <a:pt x="7404376" y="1767428"/>
                  <a:pt x="7499189" y="1715240"/>
                </a:cubicBezTo>
                <a:cubicBezTo>
                  <a:pt x="7594698" y="1662609"/>
                  <a:pt x="7684000" y="1639745"/>
                  <a:pt x="7772226" y="1645382"/>
                </a:cubicBezTo>
                <a:cubicBezTo>
                  <a:pt x="8046784" y="1662862"/>
                  <a:pt x="8231658" y="1883141"/>
                  <a:pt x="8390503" y="2118558"/>
                </a:cubicBezTo>
                <a:cubicBezTo>
                  <a:pt x="8398673" y="2133188"/>
                  <a:pt x="8406210" y="2146679"/>
                  <a:pt x="8413367" y="2159282"/>
                </a:cubicBezTo>
                <a:cubicBezTo>
                  <a:pt x="8260476" y="1962184"/>
                  <a:pt x="8082061" y="1789216"/>
                  <a:pt x="7832331" y="1775535"/>
                </a:cubicBezTo>
                <a:cubicBezTo>
                  <a:pt x="7741509" y="1770595"/>
                  <a:pt x="7650116" y="1794092"/>
                  <a:pt x="7552897" y="1847421"/>
                </a:cubicBezTo>
                <a:cubicBezTo>
                  <a:pt x="7460428" y="1898089"/>
                  <a:pt x="7373406" y="1964337"/>
                  <a:pt x="7289043" y="2028496"/>
                </a:cubicBezTo>
                <a:cubicBezTo>
                  <a:pt x="7214624" y="2085117"/>
                  <a:pt x="7144386" y="2138572"/>
                  <a:pt x="7075097" y="2177903"/>
                </a:cubicBezTo>
                <a:cubicBezTo>
                  <a:pt x="6963311" y="2241808"/>
                  <a:pt x="6847217" y="2300076"/>
                  <a:pt x="6730047" y="2351124"/>
                </a:cubicBezTo>
                <a:cubicBezTo>
                  <a:pt x="6720104" y="2310970"/>
                  <a:pt x="6709273" y="2272969"/>
                  <a:pt x="6696923" y="2235221"/>
                </a:cubicBezTo>
                <a:cubicBezTo>
                  <a:pt x="6807886" y="2181513"/>
                  <a:pt x="6918153" y="2121408"/>
                  <a:pt x="7024809" y="2056553"/>
                </a:cubicBezTo>
                <a:cubicBezTo>
                  <a:pt x="7091121" y="2016462"/>
                  <a:pt x="7158003" y="1963324"/>
                  <a:pt x="7228811" y="1907019"/>
                </a:cubicBezTo>
                <a:lnTo>
                  <a:pt x="7226278" y="1903852"/>
                </a:lnTo>
                <a:lnTo>
                  <a:pt x="7226278" y="1903852"/>
                </a:lnTo>
                <a:close/>
                <a:moveTo>
                  <a:pt x="8830555" y="2723535"/>
                </a:moveTo>
                <a:cubicBezTo>
                  <a:pt x="8838091" y="2733542"/>
                  <a:pt x="8845755" y="2743675"/>
                  <a:pt x="8853419" y="2753999"/>
                </a:cubicBezTo>
                <a:cubicBezTo>
                  <a:pt x="8844362" y="2745322"/>
                  <a:pt x="8835051" y="2736138"/>
                  <a:pt x="8825488" y="2726448"/>
                </a:cubicBezTo>
                <a:cubicBezTo>
                  <a:pt x="8820548" y="2719038"/>
                  <a:pt x="8815481" y="2711437"/>
                  <a:pt x="8810224" y="2703711"/>
                </a:cubicBezTo>
                <a:cubicBezTo>
                  <a:pt x="8817001" y="2710361"/>
                  <a:pt x="8823778" y="2716948"/>
                  <a:pt x="8830491" y="2723598"/>
                </a:cubicBezTo>
                <a:close/>
                <a:moveTo>
                  <a:pt x="8964065" y="2870915"/>
                </a:moveTo>
                <a:lnTo>
                  <a:pt x="8965078" y="2872182"/>
                </a:lnTo>
                <a:lnTo>
                  <a:pt x="8965078" y="2872182"/>
                </a:lnTo>
                <a:cubicBezTo>
                  <a:pt x="8974515" y="2883836"/>
                  <a:pt x="8984016" y="2895679"/>
                  <a:pt x="8993579" y="2907650"/>
                </a:cubicBezTo>
                <a:cubicBezTo>
                  <a:pt x="8984966" y="2900999"/>
                  <a:pt x="8976162" y="2894286"/>
                  <a:pt x="8967232" y="2887509"/>
                </a:cubicBezTo>
                <a:cubicBezTo>
                  <a:pt x="8967042" y="2887382"/>
                  <a:pt x="8966789" y="2887192"/>
                  <a:pt x="8966598" y="2887002"/>
                </a:cubicBezTo>
                <a:cubicBezTo>
                  <a:pt x="8957668" y="2874399"/>
                  <a:pt x="8948738" y="2861732"/>
                  <a:pt x="8939744" y="2849255"/>
                </a:cubicBezTo>
                <a:cubicBezTo>
                  <a:pt x="8948168" y="2856728"/>
                  <a:pt x="8956085" y="2863822"/>
                  <a:pt x="8963749" y="2870662"/>
                </a:cubicBezTo>
                <a:lnTo>
                  <a:pt x="8964001" y="2870915"/>
                </a:lnTo>
                <a:close/>
                <a:moveTo>
                  <a:pt x="9099159" y="3007529"/>
                </a:moveTo>
                <a:cubicBezTo>
                  <a:pt x="9110432" y="3020323"/>
                  <a:pt x="9121579" y="3033180"/>
                  <a:pt x="9132599" y="3045973"/>
                </a:cubicBezTo>
                <a:cubicBezTo>
                  <a:pt x="9122529" y="3039196"/>
                  <a:pt x="9112269" y="3032293"/>
                  <a:pt x="9101819" y="3025326"/>
                </a:cubicBezTo>
                <a:cubicBezTo>
                  <a:pt x="9091875" y="3012089"/>
                  <a:pt x="9081805" y="2998852"/>
                  <a:pt x="9071734" y="2985742"/>
                </a:cubicBezTo>
                <a:cubicBezTo>
                  <a:pt x="9081109" y="2993152"/>
                  <a:pt x="9090292" y="3000435"/>
                  <a:pt x="9099096" y="3007529"/>
                </a:cubicBezTo>
                <a:close/>
                <a:moveTo>
                  <a:pt x="9238243" y="3134199"/>
                </a:moveTo>
                <a:cubicBezTo>
                  <a:pt x="9250783" y="3147119"/>
                  <a:pt x="9263197" y="3160040"/>
                  <a:pt x="9275293" y="3172833"/>
                </a:cubicBezTo>
                <a:cubicBezTo>
                  <a:pt x="9263830" y="3166437"/>
                  <a:pt x="9252113" y="3159850"/>
                  <a:pt x="9240080" y="3153073"/>
                </a:cubicBezTo>
                <a:cubicBezTo>
                  <a:pt x="9229185" y="3139709"/>
                  <a:pt x="9217976" y="3126092"/>
                  <a:pt x="9206702" y="3112475"/>
                </a:cubicBezTo>
                <a:cubicBezTo>
                  <a:pt x="9217912" y="3120139"/>
                  <a:pt x="9228363" y="3127359"/>
                  <a:pt x="9238306" y="3134199"/>
                </a:cubicBezTo>
                <a:close/>
                <a:moveTo>
                  <a:pt x="9380746" y="3247632"/>
                </a:moveTo>
                <a:cubicBezTo>
                  <a:pt x="9394300" y="3260046"/>
                  <a:pt x="9407917" y="3272713"/>
                  <a:pt x="9421471" y="3285443"/>
                </a:cubicBezTo>
                <a:cubicBezTo>
                  <a:pt x="9407981" y="3279617"/>
                  <a:pt x="9394807" y="3273980"/>
                  <a:pt x="9381697" y="3268280"/>
                </a:cubicBezTo>
                <a:cubicBezTo>
                  <a:pt x="9368839" y="3253966"/>
                  <a:pt x="9356553" y="3240412"/>
                  <a:pt x="9344392" y="3227175"/>
                </a:cubicBezTo>
                <a:cubicBezTo>
                  <a:pt x="9356742" y="3234079"/>
                  <a:pt x="9368839" y="3240919"/>
                  <a:pt x="9380683" y="3247632"/>
                </a:cubicBezTo>
                <a:close/>
                <a:moveTo>
                  <a:pt x="10084335" y="3497552"/>
                </a:moveTo>
                <a:cubicBezTo>
                  <a:pt x="10100929" y="3499959"/>
                  <a:pt x="10117080" y="3502366"/>
                  <a:pt x="10132471" y="3504709"/>
                </a:cubicBezTo>
                <a:cubicBezTo>
                  <a:pt x="10118663" y="3511739"/>
                  <a:pt x="10103780" y="3519656"/>
                  <a:pt x="10086679" y="3529093"/>
                </a:cubicBezTo>
                <a:cubicBezTo>
                  <a:pt x="10070212" y="3523077"/>
                  <a:pt x="10053935" y="3517250"/>
                  <a:pt x="10038101" y="3511676"/>
                </a:cubicBezTo>
                <a:cubicBezTo>
                  <a:pt x="10055201" y="3506103"/>
                  <a:pt x="10070085" y="3501542"/>
                  <a:pt x="10084272" y="3497552"/>
                </a:cubicBezTo>
                <a:close/>
                <a:moveTo>
                  <a:pt x="10422355" y="3403310"/>
                </a:moveTo>
                <a:cubicBezTo>
                  <a:pt x="10406458" y="3417877"/>
                  <a:pt x="10390244" y="3432570"/>
                  <a:pt x="10374030" y="3447074"/>
                </a:cubicBezTo>
                <a:cubicBezTo>
                  <a:pt x="10357626" y="3449481"/>
                  <a:pt x="10341223" y="3451571"/>
                  <a:pt x="10325009" y="3453345"/>
                </a:cubicBezTo>
                <a:cubicBezTo>
                  <a:pt x="10342046" y="3441691"/>
                  <a:pt x="10359083" y="3429847"/>
                  <a:pt x="10376057" y="3418003"/>
                </a:cubicBezTo>
                <a:cubicBezTo>
                  <a:pt x="10391131" y="3413444"/>
                  <a:pt x="10406648" y="3408503"/>
                  <a:pt x="10422355" y="3403310"/>
                </a:cubicBezTo>
                <a:close/>
                <a:moveTo>
                  <a:pt x="10711479" y="3163143"/>
                </a:moveTo>
                <a:cubicBezTo>
                  <a:pt x="10699129" y="3181384"/>
                  <a:pt x="10686653" y="3199751"/>
                  <a:pt x="10674175" y="3217991"/>
                </a:cubicBezTo>
                <a:cubicBezTo>
                  <a:pt x="10673162" y="3219448"/>
                  <a:pt x="10672149" y="3220905"/>
                  <a:pt x="10671135" y="3222425"/>
                </a:cubicBezTo>
                <a:cubicBezTo>
                  <a:pt x="10657898" y="3230785"/>
                  <a:pt x="10644281" y="3239209"/>
                  <a:pt x="10630031" y="3247949"/>
                </a:cubicBezTo>
                <a:cubicBezTo>
                  <a:pt x="10645547" y="3229075"/>
                  <a:pt x="10660178" y="3211215"/>
                  <a:pt x="10674365" y="3193734"/>
                </a:cubicBezTo>
                <a:cubicBezTo>
                  <a:pt x="10686969" y="3183537"/>
                  <a:pt x="10699320" y="3173340"/>
                  <a:pt x="10711479" y="3163207"/>
                </a:cubicBezTo>
                <a:close/>
                <a:moveTo>
                  <a:pt x="10851007" y="2991315"/>
                </a:moveTo>
                <a:cubicBezTo>
                  <a:pt x="10839036" y="3012786"/>
                  <a:pt x="10826496" y="3034953"/>
                  <a:pt x="10813639" y="3057627"/>
                </a:cubicBezTo>
                <a:cubicBezTo>
                  <a:pt x="10801668" y="3068267"/>
                  <a:pt x="10789445" y="3079034"/>
                  <a:pt x="10777094" y="3089738"/>
                </a:cubicBezTo>
                <a:cubicBezTo>
                  <a:pt x="10791535" y="3068077"/>
                  <a:pt x="10805089" y="3047494"/>
                  <a:pt x="10818199" y="3027416"/>
                </a:cubicBezTo>
                <a:cubicBezTo>
                  <a:pt x="10829219" y="3015446"/>
                  <a:pt x="10840177" y="3003349"/>
                  <a:pt x="10851007" y="2991315"/>
                </a:cubicBezTo>
                <a:close/>
                <a:moveTo>
                  <a:pt x="11138041" y="2470638"/>
                </a:moveTo>
                <a:cubicBezTo>
                  <a:pt x="11127591" y="2500152"/>
                  <a:pt x="11116760" y="2530046"/>
                  <a:pt x="11105677" y="2560004"/>
                </a:cubicBezTo>
                <a:cubicBezTo>
                  <a:pt x="11097253" y="2574381"/>
                  <a:pt x="11088577" y="2589138"/>
                  <a:pt x="11079773" y="2604085"/>
                </a:cubicBezTo>
                <a:cubicBezTo>
                  <a:pt x="11092757" y="2573367"/>
                  <a:pt x="11105361" y="2543030"/>
                  <a:pt x="11117394" y="2513325"/>
                </a:cubicBezTo>
                <a:cubicBezTo>
                  <a:pt x="11124234" y="2499265"/>
                  <a:pt x="11131138" y="2484951"/>
                  <a:pt x="11137978" y="2470701"/>
                </a:cubicBezTo>
                <a:close/>
                <a:moveTo>
                  <a:pt x="9524770" y="3343585"/>
                </a:moveTo>
                <a:cubicBezTo>
                  <a:pt x="9539464" y="3355175"/>
                  <a:pt x="9554158" y="3366892"/>
                  <a:pt x="9569295" y="3379116"/>
                </a:cubicBezTo>
                <a:cubicBezTo>
                  <a:pt x="9554854" y="3375252"/>
                  <a:pt x="9540224" y="3371199"/>
                  <a:pt x="9525657" y="3367082"/>
                </a:cubicBezTo>
                <a:cubicBezTo>
                  <a:pt x="9511343" y="3352895"/>
                  <a:pt x="9497790" y="3339658"/>
                  <a:pt x="9484616" y="3326928"/>
                </a:cubicBezTo>
                <a:cubicBezTo>
                  <a:pt x="9496839" y="3332058"/>
                  <a:pt x="9509950" y="3337505"/>
                  <a:pt x="9524770" y="3343648"/>
                </a:cubicBezTo>
                <a:close/>
                <a:moveTo>
                  <a:pt x="9668731" y="3418383"/>
                </a:moveTo>
                <a:cubicBezTo>
                  <a:pt x="9685198" y="3428961"/>
                  <a:pt x="9700779" y="3439158"/>
                  <a:pt x="9716105" y="3449418"/>
                </a:cubicBezTo>
                <a:cubicBezTo>
                  <a:pt x="9700146" y="3448151"/>
                  <a:pt x="9684945" y="3446821"/>
                  <a:pt x="9670125" y="3445301"/>
                </a:cubicBezTo>
                <a:cubicBezTo>
                  <a:pt x="9667591" y="3443084"/>
                  <a:pt x="9664994" y="3440931"/>
                  <a:pt x="9662461" y="3438778"/>
                </a:cubicBezTo>
                <a:cubicBezTo>
                  <a:pt x="9649603" y="3427884"/>
                  <a:pt x="9637444" y="3417623"/>
                  <a:pt x="9625537" y="3407743"/>
                </a:cubicBezTo>
                <a:cubicBezTo>
                  <a:pt x="9639090" y="3411164"/>
                  <a:pt x="9653341" y="3414710"/>
                  <a:pt x="9668731" y="3418447"/>
                </a:cubicBezTo>
                <a:close/>
                <a:moveTo>
                  <a:pt x="9809588" y="3468862"/>
                </a:moveTo>
                <a:cubicBezTo>
                  <a:pt x="9826056" y="3476968"/>
                  <a:pt x="9842396" y="3485202"/>
                  <a:pt x="9858420" y="3493436"/>
                </a:cubicBezTo>
                <a:cubicBezTo>
                  <a:pt x="9841319" y="3495716"/>
                  <a:pt x="9826435" y="3497616"/>
                  <a:pt x="9812502" y="3499199"/>
                </a:cubicBezTo>
                <a:cubicBezTo>
                  <a:pt x="9796731" y="3488052"/>
                  <a:pt x="9780898" y="3477032"/>
                  <a:pt x="9765253" y="3466328"/>
                </a:cubicBezTo>
                <a:cubicBezTo>
                  <a:pt x="9777097" y="3467025"/>
                  <a:pt x="9788815" y="3467722"/>
                  <a:pt x="9800214" y="3468355"/>
                </a:cubicBezTo>
                <a:lnTo>
                  <a:pt x="9805725" y="3468672"/>
                </a:lnTo>
                <a:cubicBezTo>
                  <a:pt x="9806992" y="3468735"/>
                  <a:pt x="9808258" y="3468798"/>
                  <a:pt x="9809588" y="3468862"/>
                </a:cubicBezTo>
                <a:close/>
                <a:moveTo>
                  <a:pt x="10355916" y="3463288"/>
                </a:moveTo>
                <a:cubicBezTo>
                  <a:pt x="10340779" y="3476779"/>
                  <a:pt x="10325199" y="3490459"/>
                  <a:pt x="10309492" y="3504203"/>
                </a:cubicBezTo>
                <a:cubicBezTo>
                  <a:pt x="10306768" y="3506609"/>
                  <a:pt x="10304045" y="3509016"/>
                  <a:pt x="10301321" y="3511423"/>
                </a:cubicBezTo>
                <a:cubicBezTo>
                  <a:pt x="10282448" y="3510536"/>
                  <a:pt x="10263701" y="3509143"/>
                  <a:pt x="10245333" y="3507306"/>
                </a:cubicBezTo>
                <a:cubicBezTo>
                  <a:pt x="10264967" y="3494196"/>
                  <a:pt x="10283968" y="3481402"/>
                  <a:pt x="10301702" y="3469305"/>
                </a:cubicBezTo>
                <a:cubicBezTo>
                  <a:pt x="10319246" y="3467722"/>
                  <a:pt x="10337423" y="3465695"/>
                  <a:pt x="10355853" y="3463288"/>
                </a:cubicBezTo>
                <a:close/>
                <a:moveTo>
                  <a:pt x="10569483" y="3299567"/>
                </a:moveTo>
                <a:cubicBezTo>
                  <a:pt x="10554979" y="3316794"/>
                  <a:pt x="10539968" y="3334401"/>
                  <a:pt x="10524704" y="3352135"/>
                </a:cubicBezTo>
                <a:cubicBezTo>
                  <a:pt x="10509504" y="3358025"/>
                  <a:pt x="10494177" y="3363789"/>
                  <a:pt x="10479040" y="3369299"/>
                </a:cubicBezTo>
                <a:cubicBezTo>
                  <a:pt x="10495317" y="3354035"/>
                  <a:pt x="10511468" y="3338708"/>
                  <a:pt x="10527301" y="3323508"/>
                </a:cubicBezTo>
                <a:cubicBezTo>
                  <a:pt x="10541108" y="3315844"/>
                  <a:pt x="10555232" y="3307801"/>
                  <a:pt x="10569483" y="3299567"/>
                </a:cubicBezTo>
                <a:close/>
                <a:moveTo>
                  <a:pt x="10989584" y="2775469"/>
                </a:moveTo>
                <a:cubicBezTo>
                  <a:pt x="10979133" y="2798397"/>
                  <a:pt x="10968430" y="2821641"/>
                  <a:pt x="10957536" y="2845011"/>
                </a:cubicBezTo>
                <a:cubicBezTo>
                  <a:pt x="10945819" y="2859958"/>
                  <a:pt x="10934545" y="2873955"/>
                  <a:pt x="10923588" y="2887256"/>
                </a:cubicBezTo>
                <a:cubicBezTo>
                  <a:pt x="10936319" y="2863758"/>
                  <a:pt x="10948670" y="2840514"/>
                  <a:pt x="10960513" y="2818031"/>
                </a:cubicBezTo>
                <a:cubicBezTo>
                  <a:pt x="10970077" y="2804414"/>
                  <a:pt x="10979703" y="2790290"/>
                  <a:pt x="10989520" y="2775469"/>
                </a:cubicBezTo>
                <a:close/>
                <a:moveTo>
                  <a:pt x="10586013" y="3729105"/>
                </a:moveTo>
                <a:cubicBezTo>
                  <a:pt x="10562642" y="3727712"/>
                  <a:pt x="10539335" y="3725749"/>
                  <a:pt x="10516534" y="3723215"/>
                </a:cubicBezTo>
                <a:lnTo>
                  <a:pt x="10518688" y="3718908"/>
                </a:lnTo>
                <a:cubicBezTo>
                  <a:pt x="10534838" y="3686544"/>
                  <a:pt x="10551558" y="3653167"/>
                  <a:pt x="10568596" y="3620422"/>
                </a:cubicBezTo>
                <a:cubicBezTo>
                  <a:pt x="10590446" y="3620232"/>
                  <a:pt x="10613056" y="3619409"/>
                  <a:pt x="10635921" y="3618016"/>
                </a:cubicBezTo>
                <a:cubicBezTo>
                  <a:pt x="10618693" y="3655193"/>
                  <a:pt x="10601847" y="3693131"/>
                  <a:pt x="10586013" y="3729105"/>
                </a:cubicBezTo>
                <a:close/>
                <a:moveTo>
                  <a:pt x="10530278" y="3854446"/>
                </a:moveTo>
                <a:cubicBezTo>
                  <a:pt x="10505704" y="3850012"/>
                  <a:pt x="10481320" y="3844882"/>
                  <a:pt x="10457506" y="3839308"/>
                </a:cubicBezTo>
                <a:cubicBezTo>
                  <a:pt x="10475177" y="3805931"/>
                  <a:pt x="10491897" y="3772680"/>
                  <a:pt x="10510137" y="3736199"/>
                </a:cubicBezTo>
                <a:cubicBezTo>
                  <a:pt x="10533002" y="3738796"/>
                  <a:pt x="10556499" y="3740822"/>
                  <a:pt x="10580249" y="3742342"/>
                </a:cubicBezTo>
                <a:cubicBezTo>
                  <a:pt x="10579616" y="3743736"/>
                  <a:pt x="10579046" y="3745129"/>
                  <a:pt x="10578412" y="3746586"/>
                </a:cubicBezTo>
                <a:lnTo>
                  <a:pt x="10577146" y="3749499"/>
                </a:lnTo>
                <a:cubicBezTo>
                  <a:pt x="10562009" y="3783954"/>
                  <a:pt x="10546302" y="3819548"/>
                  <a:pt x="10530341" y="3854446"/>
                </a:cubicBezTo>
                <a:close/>
                <a:moveTo>
                  <a:pt x="10470110" y="3977949"/>
                </a:moveTo>
                <a:cubicBezTo>
                  <a:pt x="10444079" y="3970222"/>
                  <a:pt x="10418239" y="3961799"/>
                  <a:pt x="10393094" y="3952868"/>
                </a:cubicBezTo>
                <a:cubicBezTo>
                  <a:pt x="10411651" y="3922847"/>
                  <a:pt x="10430652" y="3889723"/>
                  <a:pt x="10450982" y="3851722"/>
                </a:cubicBezTo>
                <a:cubicBezTo>
                  <a:pt x="10474796" y="3857359"/>
                  <a:pt x="10499497" y="3862552"/>
                  <a:pt x="10524514" y="3867176"/>
                </a:cubicBezTo>
                <a:cubicBezTo>
                  <a:pt x="10504880" y="3909674"/>
                  <a:pt x="10487463" y="3945078"/>
                  <a:pt x="10470173" y="3977949"/>
                </a:cubicBezTo>
                <a:close/>
                <a:moveTo>
                  <a:pt x="10400568" y="4096069"/>
                </a:moveTo>
                <a:cubicBezTo>
                  <a:pt x="10373460" y="4084985"/>
                  <a:pt x="10346606" y="4073205"/>
                  <a:pt x="10320702" y="4060981"/>
                </a:cubicBezTo>
                <a:lnTo>
                  <a:pt x="10320069" y="4060665"/>
                </a:lnTo>
                <a:cubicBezTo>
                  <a:pt x="10319499" y="4060411"/>
                  <a:pt x="10318865" y="4060094"/>
                  <a:pt x="10318296" y="4059841"/>
                </a:cubicBezTo>
                <a:cubicBezTo>
                  <a:pt x="10341159" y="4031214"/>
                  <a:pt x="10363200" y="3999989"/>
                  <a:pt x="10385684" y="3964648"/>
                </a:cubicBezTo>
                <a:cubicBezTo>
                  <a:pt x="10411271" y="3973769"/>
                  <a:pt x="10437428" y="3982319"/>
                  <a:pt x="10463586" y="3990173"/>
                </a:cubicBezTo>
                <a:cubicBezTo>
                  <a:pt x="10442622" y="4029187"/>
                  <a:pt x="10422038" y="4063895"/>
                  <a:pt x="10400631" y="4096069"/>
                </a:cubicBezTo>
                <a:close/>
                <a:moveTo>
                  <a:pt x="10317155" y="4203802"/>
                </a:moveTo>
                <a:cubicBezTo>
                  <a:pt x="10299358" y="4194428"/>
                  <a:pt x="10281371" y="4184611"/>
                  <a:pt x="10263637" y="4174541"/>
                </a:cubicBezTo>
                <a:cubicBezTo>
                  <a:pt x="10251794" y="4167827"/>
                  <a:pt x="10240393" y="4161177"/>
                  <a:pt x="10229500" y="4154717"/>
                </a:cubicBezTo>
                <a:cubicBezTo>
                  <a:pt x="10257240" y="4129826"/>
                  <a:pt x="10284095" y="4101579"/>
                  <a:pt x="10309555" y="4070671"/>
                </a:cubicBezTo>
                <a:cubicBezTo>
                  <a:pt x="10311329" y="4071495"/>
                  <a:pt x="10313165" y="4072381"/>
                  <a:pt x="10315002" y="4073205"/>
                </a:cubicBezTo>
                <a:cubicBezTo>
                  <a:pt x="10340273" y="4085112"/>
                  <a:pt x="10366493" y="4096575"/>
                  <a:pt x="10392841" y="4107469"/>
                </a:cubicBezTo>
                <a:cubicBezTo>
                  <a:pt x="10368456" y="4143127"/>
                  <a:pt x="10343630" y="4174731"/>
                  <a:pt x="10317155" y="4203802"/>
                </a:cubicBezTo>
                <a:close/>
                <a:moveTo>
                  <a:pt x="10216769" y="4294941"/>
                </a:moveTo>
                <a:cubicBezTo>
                  <a:pt x="10213349" y="4292724"/>
                  <a:pt x="10209866" y="4290444"/>
                  <a:pt x="10206446" y="4288164"/>
                </a:cubicBezTo>
                <a:cubicBezTo>
                  <a:pt x="10178578" y="4269860"/>
                  <a:pt x="10151091" y="4250860"/>
                  <a:pt x="10124680" y="4231606"/>
                </a:cubicBezTo>
                <a:cubicBezTo>
                  <a:pt x="10157551" y="4212289"/>
                  <a:pt x="10189155" y="4189678"/>
                  <a:pt x="10218796" y="4164154"/>
                </a:cubicBezTo>
                <a:cubicBezTo>
                  <a:pt x="10231210" y="4171564"/>
                  <a:pt x="10244004" y="4179038"/>
                  <a:pt x="10256924" y="4186385"/>
                </a:cubicBezTo>
                <a:cubicBezTo>
                  <a:pt x="10274024" y="4196075"/>
                  <a:pt x="10290998" y="4205385"/>
                  <a:pt x="10307592" y="4214125"/>
                </a:cubicBezTo>
                <a:cubicBezTo>
                  <a:pt x="10279027" y="4244336"/>
                  <a:pt x="10248500" y="4271507"/>
                  <a:pt x="10216769" y="4294941"/>
                </a:cubicBezTo>
                <a:close/>
                <a:moveTo>
                  <a:pt x="10099220" y="4363596"/>
                </a:moveTo>
                <a:cubicBezTo>
                  <a:pt x="10067172" y="4338452"/>
                  <a:pt x="10035821" y="4312358"/>
                  <a:pt x="10005990" y="4286011"/>
                </a:cubicBezTo>
                <a:cubicBezTo>
                  <a:pt x="10012324" y="4283857"/>
                  <a:pt x="10018720" y="4281577"/>
                  <a:pt x="10025117" y="4279171"/>
                </a:cubicBezTo>
                <a:cubicBezTo>
                  <a:pt x="10055328" y="4267770"/>
                  <a:pt x="10084462" y="4254280"/>
                  <a:pt x="10111823" y="4239079"/>
                </a:cubicBezTo>
                <a:cubicBezTo>
                  <a:pt x="10140197" y="4259854"/>
                  <a:pt x="10169522" y="4280184"/>
                  <a:pt x="10199035" y="4299564"/>
                </a:cubicBezTo>
                <a:cubicBezTo>
                  <a:pt x="10201062" y="4300895"/>
                  <a:pt x="10203025" y="4302161"/>
                  <a:pt x="10204989" y="4303491"/>
                </a:cubicBezTo>
                <a:cubicBezTo>
                  <a:pt x="10171865" y="4326798"/>
                  <a:pt x="10136334" y="4347002"/>
                  <a:pt x="10099156" y="4363659"/>
                </a:cubicBezTo>
                <a:close/>
                <a:moveTo>
                  <a:pt x="9968179" y="4406411"/>
                </a:moveTo>
                <a:cubicBezTo>
                  <a:pt x="9936955" y="4376960"/>
                  <a:pt x="9906491" y="4346559"/>
                  <a:pt x="9877547" y="4315842"/>
                </a:cubicBezTo>
                <a:cubicBezTo>
                  <a:pt x="9917638" y="4310395"/>
                  <a:pt x="9954879" y="4302225"/>
                  <a:pt x="9991043" y="4290888"/>
                </a:cubicBezTo>
                <a:cubicBezTo>
                  <a:pt x="10021191" y="4317678"/>
                  <a:pt x="10052795" y="4344089"/>
                  <a:pt x="10085095" y="4369676"/>
                </a:cubicBezTo>
                <a:cubicBezTo>
                  <a:pt x="10048171" y="4385257"/>
                  <a:pt x="10009790" y="4397290"/>
                  <a:pt x="9968179" y="4406411"/>
                </a:cubicBezTo>
                <a:close/>
                <a:moveTo>
                  <a:pt x="9830489" y="4424271"/>
                </a:moveTo>
                <a:cubicBezTo>
                  <a:pt x="9801228" y="4391274"/>
                  <a:pt x="9772854" y="4357453"/>
                  <a:pt x="9745937" y="4323505"/>
                </a:cubicBezTo>
                <a:cubicBezTo>
                  <a:pt x="9763164" y="4323695"/>
                  <a:pt x="9780264" y="4323505"/>
                  <a:pt x="9796984" y="4322872"/>
                </a:cubicBezTo>
                <a:cubicBezTo>
                  <a:pt x="9818962" y="4321985"/>
                  <a:pt x="9840495" y="4320338"/>
                  <a:pt x="9860953" y="4317995"/>
                </a:cubicBezTo>
                <a:cubicBezTo>
                  <a:pt x="9890087" y="4349156"/>
                  <a:pt x="9920678" y="4380000"/>
                  <a:pt x="9952028" y="4409768"/>
                </a:cubicBezTo>
                <a:cubicBezTo>
                  <a:pt x="9925111" y="4414961"/>
                  <a:pt x="9896674" y="4419014"/>
                  <a:pt x="9867413" y="4421738"/>
                </a:cubicBezTo>
                <a:cubicBezTo>
                  <a:pt x="9854936" y="4422815"/>
                  <a:pt x="9842586" y="4423701"/>
                  <a:pt x="9830489" y="4424271"/>
                </a:cubicBezTo>
                <a:close/>
                <a:moveTo>
                  <a:pt x="9695205" y="4423258"/>
                </a:moveTo>
                <a:cubicBezTo>
                  <a:pt x="9668478" y="4387917"/>
                  <a:pt x="9642573" y="4351689"/>
                  <a:pt x="9618063" y="4315272"/>
                </a:cubicBezTo>
                <a:cubicBezTo>
                  <a:pt x="9657331" y="4319578"/>
                  <a:pt x="9693558" y="4322175"/>
                  <a:pt x="9728393" y="4323125"/>
                </a:cubicBezTo>
                <a:cubicBezTo>
                  <a:pt x="9755437" y="4357580"/>
                  <a:pt x="9783938" y="4391780"/>
                  <a:pt x="9813135" y="4424968"/>
                </a:cubicBezTo>
                <a:cubicBezTo>
                  <a:pt x="9776084" y="4426235"/>
                  <a:pt x="9737449" y="4425665"/>
                  <a:pt x="9695269" y="4423258"/>
                </a:cubicBezTo>
                <a:close/>
                <a:moveTo>
                  <a:pt x="7177953" y="4089355"/>
                </a:moveTo>
                <a:cubicBezTo>
                  <a:pt x="7169973" y="4075105"/>
                  <a:pt x="7162182" y="4060601"/>
                  <a:pt x="7154583" y="4046098"/>
                </a:cubicBezTo>
                <a:cubicBezTo>
                  <a:pt x="7207088" y="4084922"/>
                  <a:pt x="7262252" y="4120453"/>
                  <a:pt x="7318811" y="4151804"/>
                </a:cubicBezTo>
                <a:cubicBezTo>
                  <a:pt x="7533200" y="4270620"/>
                  <a:pt x="7766526" y="4328445"/>
                  <a:pt x="7993455" y="4319198"/>
                </a:cubicBezTo>
                <a:cubicBezTo>
                  <a:pt x="8154580" y="4312611"/>
                  <a:pt x="8332615" y="4260297"/>
                  <a:pt x="8522683" y="4163837"/>
                </a:cubicBezTo>
                <a:cubicBezTo>
                  <a:pt x="8604322" y="4122353"/>
                  <a:pt x="8692104" y="4096702"/>
                  <a:pt x="8783687" y="4087708"/>
                </a:cubicBezTo>
                <a:cubicBezTo>
                  <a:pt x="8967422" y="4069658"/>
                  <a:pt x="9149573" y="4110002"/>
                  <a:pt x="9325771" y="4149017"/>
                </a:cubicBezTo>
                <a:cubicBezTo>
                  <a:pt x="9390437" y="4163330"/>
                  <a:pt x="9457255" y="4178151"/>
                  <a:pt x="9523060" y="4189615"/>
                </a:cubicBezTo>
                <a:cubicBezTo>
                  <a:pt x="9544341" y="4226223"/>
                  <a:pt x="9566952" y="4262767"/>
                  <a:pt x="9590259" y="4298361"/>
                </a:cubicBezTo>
                <a:cubicBezTo>
                  <a:pt x="9518627" y="4289304"/>
                  <a:pt x="9446552" y="4276257"/>
                  <a:pt x="9370423" y="4262450"/>
                </a:cubicBezTo>
                <a:lnTo>
                  <a:pt x="9369790" y="4262323"/>
                </a:lnTo>
                <a:cubicBezTo>
                  <a:pt x="9197455" y="4230973"/>
                  <a:pt x="9019230" y="4198608"/>
                  <a:pt x="8841638" y="4217925"/>
                </a:cubicBezTo>
                <a:cubicBezTo>
                  <a:pt x="8747839" y="4228123"/>
                  <a:pt x="8658790" y="4254343"/>
                  <a:pt x="8576834" y="4295764"/>
                </a:cubicBezTo>
                <a:cubicBezTo>
                  <a:pt x="8392466" y="4388930"/>
                  <a:pt x="8215318" y="4437002"/>
                  <a:pt x="8050331" y="4438648"/>
                </a:cubicBezTo>
                <a:cubicBezTo>
                  <a:pt x="8045581" y="4438648"/>
                  <a:pt x="8040893" y="4438712"/>
                  <a:pt x="8036143" y="4438712"/>
                </a:cubicBezTo>
                <a:cubicBezTo>
                  <a:pt x="7740369" y="4438712"/>
                  <a:pt x="7427620" y="4311408"/>
                  <a:pt x="7178016" y="4089355"/>
                </a:cubicBezTo>
                <a:close/>
                <a:moveTo>
                  <a:pt x="7084154" y="3972629"/>
                </a:moveTo>
                <a:cubicBezTo>
                  <a:pt x="7076174" y="3958758"/>
                  <a:pt x="7068447" y="3944761"/>
                  <a:pt x="7060973" y="3930891"/>
                </a:cubicBezTo>
                <a:cubicBezTo>
                  <a:pt x="7072247" y="3938745"/>
                  <a:pt x="7083710" y="3946598"/>
                  <a:pt x="7095301" y="3954198"/>
                </a:cubicBezTo>
                <a:cubicBezTo>
                  <a:pt x="7095555" y="3954768"/>
                  <a:pt x="7095807" y="3955402"/>
                  <a:pt x="7096124" y="3955972"/>
                </a:cubicBezTo>
                <a:lnTo>
                  <a:pt x="7097011" y="3957935"/>
                </a:lnTo>
                <a:cubicBezTo>
                  <a:pt x="7103028" y="3971489"/>
                  <a:pt x="7109361" y="3985106"/>
                  <a:pt x="7115885" y="3998659"/>
                </a:cubicBezTo>
                <a:cubicBezTo>
                  <a:pt x="7105308" y="3990173"/>
                  <a:pt x="7094668" y="3981496"/>
                  <a:pt x="7084154" y="3972629"/>
                </a:cubicBezTo>
                <a:close/>
                <a:moveTo>
                  <a:pt x="6991241" y="3862806"/>
                </a:moveTo>
                <a:cubicBezTo>
                  <a:pt x="6982374" y="3847985"/>
                  <a:pt x="6973697" y="3833038"/>
                  <a:pt x="6965591" y="3818345"/>
                </a:cubicBezTo>
                <a:cubicBezTo>
                  <a:pt x="6977308" y="3826008"/>
                  <a:pt x="6988898" y="3833482"/>
                  <a:pt x="7000362" y="3840512"/>
                </a:cubicBezTo>
                <a:cubicBezTo>
                  <a:pt x="7007772" y="3855775"/>
                  <a:pt x="7015436" y="3871483"/>
                  <a:pt x="7023732" y="3888203"/>
                </a:cubicBezTo>
                <a:cubicBezTo>
                  <a:pt x="7012775" y="3879906"/>
                  <a:pt x="7001882" y="3871419"/>
                  <a:pt x="6991241" y="3862806"/>
                </a:cubicBezTo>
                <a:close/>
                <a:moveTo>
                  <a:pt x="6894022" y="3751779"/>
                </a:moveTo>
                <a:lnTo>
                  <a:pt x="6893642" y="3751210"/>
                </a:lnTo>
                <a:cubicBezTo>
                  <a:pt x="6884712" y="3736769"/>
                  <a:pt x="6875845" y="3722265"/>
                  <a:pt x="6867168" y="3707952"/>
                </a:cubicBezTo>
                <a:cubicBezTo>
                  <a:pt x="6878695" y="3715045"/>
                  <a:pt x="6890222" y="3722012"/>
                  <a:pt x="6901685" y="3728662"/>
                </a:cubicBezTo>
                <a:cubicBezTo>
                  <a:pt x="6909792" y="3744053"/>
                  <a:pt x="6918153" y="3759696"/>
                  <a:pt x="6926956" y="3776037"/>
                </a:cubicBezTo>
                <a:cubicBezTo>
                  <a:pt x="6916062" y="3768246"/>
                  <a:pt x="6904979" y="3760140"/>
                  <a:pt x="6894022" y="3751779"/>
                </a:cubicBezTo>
                <a:close/>
                <a:moveTo>
                  <a:pt x="6793509" y="3642906"/>
                </a:moveTo>
                <a:cubicBezTo>
                  <a:pt x="6783819" y="3628656"/>
                  <a:pt x="6774002" y="3614026"/>
                  <a:pt x="6764185" y="3599142"/>
                </a:cubicBezTo>
                <a:cubicBezTo>
                  <a:pt x="6775396" y="3605602"/>
                  <a:pt x="6786922" y="3612126"/>
                  <a:pt x="6798766" y="3618586"/>
                </a:cubicBezTo>
                <a:cubicBezTo>
                  <a:pt x="6807443" y="3633723"/>
                  <a:pt x="6816563" y="3649430"/>
                  <a:pt x="6826000" y="3665390"/>
                </a:cubicBezTo>
                <a:cubicBezTo>
                  <a:pt x="6814853" y="3657917"/>
                  <a:pt x="6803960" y="3650380"/>
                  <a:pt x="6793509" y="3642906"/>
                </a:cubicBezTo>
                <a:close/>
                <a:moveTo>
                  <a:pt x="6687803" y="3535490"/>
                </a:moveTo>
                <a:cubicBezTo>
                  <a:pt x="6676909" y="3520860"/>
                  <a:pt x="6666269" y="3506419"/>
                  <a:pt x="6656073" y="3492296"/>
                </a:cubicBezTo>
                <a:cubicBezTo>
                  <a:pt x="6667599" y="3498566"/>
                  <a:pt x="6679316" y="3504709"/>
                  <a:pt x="6691033" y="3510663"/>
                </a:cubicBezTo>
                <a:cubicBezTo>
                  <a:pt x="6700723" y="3526116"/>
                  <a:pt x="6710477" y="3541507"/>
                  <a:pt x="6720231" y="3556581"/>
                </a:cubicBezTo>
                <a:cubicBezTo>
                  <a:pt x="6709273" y="3549677"/>
                  <a:pt x="6698443" y="3542584"/>
                  <a:pt x="6687803" y="3535490"/>
                </a:cubicBezTo>
                <a:close/>
                <a:moveTo>
                  <a:pt x="6576713" y="3430290"/>
                </a:moveTo>
                <a:cubicBezTo>
                  <a:pt x="6565186" y="3416230"/>
                  <a:pt x="6553723" y="3402043"/>
                  <a:pt x="6542512" y="3387919"/>
                </a:cubicBezTo>
                <a:cubicBezTo>
                  <a:pt x="6554293" y="3393936"/>
                  <a:pt x="6566263" y="3399826"/>
                  <a:pt x="6578297" y="3405527"/>
                </a:cubicBezTo>
                <a:cubicBezTo>
                  <a:pt x="6588494" y="3420410"/>
                  <a:pt x="6599008" y="3435547"/>
                  <a:pt x="6609584" y="3450621"/>
                </a:cubicBezTo>
                <a:cubicBezTo>
                  <a:pt x="6598627" y="3444034"/>
                  <a:pt x="6587607" y="3437258"/>
                  <a:pt x="6576650" y="3430290"/>
                </a:cubicBezTo>
                <a:close/>
                <a:moveTo>
                  <a:pt x="6457390" y="3325154"/>
                </a:moveTo>
                <a:cubicBezTo>
                  <a:pt x="6445293" y="3311727"/>
                  <a:pt x="6433450" y="3298364"/>
                  <a:pt x="6421986" y="3285316"/>
                </a:cubicBezTo>
                <a:cubicBezTo>
                  <a:pt x="6434210" y="3291144"/>
                  <a:pt x="6446686" y="3296907"/>
                  <a:pt x="6459290" y="3302480"/>
                </a:cubicBezTo>
                <a:cubicBezTo>
                  <a:pt x="6469867" y="3316604"/>
                  <a:pt x="6480824" y="3330981"/>
                  <a:pt x="6491908" y="3345358"/>
                </a:cubicBezTo>
                <a:cubicBezTo>
                  <a:pt x="6480191" y="3338708"/>
                  <a:pt x="6468600" y="3331931"/>
                  <a:pt x="6457327" y="3325154"/>
                </a:cubicBezTo>
                <a:close/>
                <a:moveTo>
                  <a:pt x="6329453" y="3221538"/>
                </a:moveTo>
                <a:cubicBezTo>
                  <a:pt x="6317927" y="3209885"/>
                  <a:pt x="6306336" y="3197914"/>
                  <a:pt x="6294746" y="3185880"/>
                </a:cubicBezTo>
                <a:cubicBezTo>
                  <a:pt x="6307919" y="3191771"/>
                  <a:pt x="6321220" y="3197534"/>
                  <a:pt x="6334520" y="3203044"/>
                </a:cubicBezTo>
                <a:cubicBezTo>
                  <a:pt x="6345287" y="3216218"/>
                  <a:pt x="6356308" y="3229455"/>
                  <a:pt x="6367391" y="3242629"/>
                </a:cubicBezTo>
                <a:cubicBezTo>
                  <a:pt x="6354597" y="3235789"/>
                  <a:pt x="6341930" y="3228758"/>
                  <a:pt x="6329453" y="3221602"/>
                </a:cubicBezTo>
                <a:close/>
                <a:moveTo>
                  <a:pt x="6194170" y="3121469"/>
                </a:moveTo>
                <a:cubicBezTo>
                  <a:pt x="6182833" y="3110892"/>
                  <a:pt x="6171559" y="3100315"/>
                  <a:pt x="6160602" y="3089801"/>
                </a:cubicBezTo>
                <a:cubicBezTo>
                  <a:pt x="6163009" y="3090815"/>
                  <a:pt x="6165352" y="3091765"/>
                  <a:pt x="6167759" y="3092778"/>
                </a:cubicBezTo>
                <a:cubicBezTo>
                  <a:pt x="6179286" y="3097591"/>
                  <a:pt x="6191446" y="3102468"/>
                  <a:pt x="6203797" y="3107282"/>
                </a:cubicBezTo>
                <a:cubicBezTo>
                  <a:pt x="6213993" y="3118745"/>
                  <a:pt x="6224634" y="3130526"/>
                  <a:pt x="6235654" y="3142559"/>
                </a:cubicBezTo>
                <a:cubicBezTo>
                  <a:pt x="6222227" y="3135782"/>
                  <a:pt x="6208293" y="3128752"/>
                  <a:pt x="6194233" y="3121469"/>
                </a:cubicBezTo>
                <a:close/>
                <a:moveTo>
                  <a:pt x="6055719" y="3029633"/>
                </a:moveTo>
                <a:cubicBezTo>
                  <a:pt x="6044065" y="3019753"/>
                  <a:pt x="6032729" y="3009872"/>
                  <a:pt x="6021708" y="3000182"/>
                </a:cubicBezTo>
                <a:cubicBezTo>
                  <a:pt x="6036782" y="3005566"/>
                  <a:pt x="6052109" y="3010949"/>
                  <a:pt x="6067436" y="3016269"/>
                </a:cubicBezTo>
                <a:cubicBezTo>
                  <a:pt x="6077570" y="3026846"/>
                  <a:pt x="6088337" y="3037803"/>
                  <a:pt x="6099484" y="3049014"/>
                </a:cubicBezTo>
                <a:cubicBezTo>
                  <a:pt x="6084347" y="3042427"/>
                  <a:pt x="6069653" y="3035903"/>
                  <a:pt x="6055719" y="3029696"/>
                </a:cubicBezTo>
                <a:close/>
                <a:moveTo>
                  <a:pt x="5916952" y="2946664"/>
                </a:moveTo>
                <a:cubicBezTo>
                  <a:pt x="5905298" y="2937544"/>
                  <a:pt x="5893708" y="2928233"/>
                  <a:pt x="5882371" y="2918987"/>
                </a:cubicBezTo>
                <a:cubicBezTo>
                  <a:pt x="5897888" y="2923673"/>
                  <a:pt x="5913342" y="2928297"/>
                  <a:pt x="5928669" y="2932667"/>
                </a:cubicBezTo>
                <a:cubicBezTo>
                  <a:pt x="5939373" y="2943054"/>
                  <a:pt x="5950266" y="2953378"/>
                  <a:pt x="5961160" y="2963575"/>
                </a:cubicBezTo>
                <a:cubicBezTo>
                  <a:pt x="5946530" y="2958064"/>
                  <a:pt x="5931772" y="2952428"/>
                  <a:pt x="5916952" y="2946664"/>
                </a:cubicBezTo>
                <a:close/>
                <a:moveTo>
                  <a:pt x="5776538" y="2870789"/>
                </a:moveTo>
                <a:cubicBezTo>
                  <a:pt x="5764631" y="2862112"/>
                  <a:pt x="5753294" y="2853688"/>
                  <a:pt x="5742337" y="2845391"/>
                </a:cubicBezTo>
                <a:cubicBezTo>
                  <a:pt x="5758044" y="2849445"/>
                  <a:pt x="5773751" y="2853308"/>
                  <a:pt x="5789205" y="2857045"/>
                </a:cubicBezTo>
                <a:cubicBezTo>
                  <a:pt x="5799972" y="2866735"/>
                  <a:pt x="5810866" y="2876362"/>
                  <a:pt x="5821759" y="2885862"/>
                </a:cubicBezTo>
                <a:cubicBezTo>
                  <a:pt x="5806876" y="2881049"/>
                  <a:pt x="5791739" y="2875982"/>
                  <a:pt x="5776538" y="2870789"/>
                </a:cubicBezTo>
                <a:close/>
                <a:moveTo>
                  <a:pt x="5636251" y="2801943"/>
                </a:moveTo>
                <a:cubicBezTo>
                  <a:pt x="5624851" y="2794216"/>
                  <a:pt x="5613450" y="2786300"/>
                  <a:pt x="5602177" y="2778320"/>
                </a:cubicBezTo>
                <a:cubicBezTo>
                  <a:pt x="5617757" y="2781676"/>
                  <a:pt x="5633527" y="2784970"/>
                  <a:pt x="5649361" y="2788073"/>
                </a:cubicBezTo>
                <a:cubicBezTo>
                  <a:pt x="5660002" y="2797067"/>
                  <a:pt x="5670895" y="2806123"/>
                  <a:pt x="5681979" y="2815117"/>
                </a:cubicBezTo>
                <a:cubicBezTo>
                  <a:pt x="5666398" y="2810747"/>
                  <a:pt x="5651071" y="2806313"/>
                  <a:pt x="5636314" y="2801943"/>
                </a:cubicBezTo>
                <a:close/>
                <a:moveTo>
                  <a:pt x="5495711" y="2739052"/>
                </a:moveTo>
                <a:cubicBezTo>
                  <a:pt x="5483930" y="2731578"/>
                  <a:pt x="5472277" y="2724041"/>
                  <a:pt x="5460876" y="2716504"/>
                </a:cubicBezTo>
                <a:cubicBezTo>
                  <a:pt x="5476140" y="2719291"/>
                  <a:pt x="5491847" y="2722078"/>
                  <a:pt x="5508504" y="2724801"/>
                </a:cubicBezTo>
                <a:cubicBezTo>
                  <a:pt x="5519081" y="2733352"/>
                  <a:pt x="5530165" y="2741965"/>
                  <a:pt x="5541438" y="2750579"/>
                </a:cubicBezTo>
                <a:cubicBezTo>
                  <a:pt x="5526301" y="2746905"/>
                  <a:pt x="5510974" y="2743042"/>
                  <a:pt x="5495711" y="2739052"/>
                </a:cubicBezTo>
                <a:close/>
                <a:moveTo>
                  <a:pt x="5353397" y="2680340"/>
                </a:moveTo>
                <a:cubicBezTo>
                  <a:pt x="5344783" y="2675210"/>
                  <a:pt x="5336296" y="2670080"/>
                  <a:pt x="5327999" y="2664950"/>
                </a:cubicBezTo>
                <a:cubicBezTo>
                  <a:pt x="5343516" y="2667483"/>
                  <a:pt x="5359033" y="2669890"/>
                  <a:pt x="5374487" y="2672043"/>
                </a:cubicBezTo>
                <a:cubicBezTo>
                  <a:pt x="5382848" y="2678313"/>
                  <a:pt x="5391271" y="2684457"/>
                  <a:pt x="5399758" y="2690600"/>
                </a:cubicBezTo>
                <a:cubicBezTo>
                  <a:pt x="5384241" y="2687307"/>
                  <a:pt x="5368661" y="2683887"/>
                  <a:pt x="5353333" y="2680340"/>
                </a:cubicBezTo>
                <a:close/>
                <a:moveTo>
                  <a:pt x="5218873" y="2630685"/>
                </a:moveTo>
                <a:cubicBezTo>
                  <a:pt x="5205256" y="2623149"/>
                  <a:pt x="5191829" y="2615485"/>
                  <a:pt x="5178718" y="2607695"/>
                </a:cubicBezTo>
                <a:cubicBezTo>
                  <a:pt x="5194426" y="2609785"/>
                  <a:pt x="5210513" y="2611685"/>
                  <a:pt x="5226663" y="2613522"/>
                </a:cubicBezTo>
                <a:cubicBezTo>
                  <a:pt x="5239204" y="2622578"/>
                  <a:pt x="5251871" y="2631445"/>
                  <a:pt x="5264538" y="2640059"/>
                </a:cubicBezTo>
                <a:cubicBezTo>
                  <a:pt x="5249464" y="2637146"/>
                  <a:pt x="5234137" y="2634042"/>
                  <a:pt x="5218873" y="2630749"/>
                </a:cubicBezTo>
                <a:close/>
                <a:moveTo>
                  <a:pt x="5069972" y="2576977"/>
                </a:moveTo>
                <a:cubicBezTo>
                  <a:pt x="5058699" y="2570960"/>
                  <a:pt x="5047361" y="2564754"/>
                  <a:pt x="5036214" y="2558483"/>
                </a:cubicBezTo>
                <a:cubicBezTo>
                  <a:pt x="5052302" y="2560257"/>
                  <a:pt x="5068389" y="2561904"/>
                  <a:pt x="5084349" y="2563360"/>
                </a:cubicBezTo>
                <a:cubicBezTo>
                  <a:pt x="5095053" y="2570707"/>
                  <a:pt x="5105883" y="2577991"/>
                  <a:pt x="5116713" y="2585021"/>
                </a:cubicBezTo>
                <a:cubicBezTo>
                  <a:pt x="5100753" y="2582487"/>
                  <a:pt x="5085109" y="2579764"/>
                  <a:pt x="5070036" y="2577041"/>
                </a:cubicBezTo>
                <a:close/>
                <a:moveTo>
                  <a:pt x="4926075" y="2529919"/>
                </a:moveTo>
                <a:cubicBezTo>
                  <a:pt x="4915435" y="2524599"/>
                  <a:pt x="4904604" y="2518962"/>
                  <a:pt x="4893711" y="2513135"/>
                </a:cubicBezTo>
                <a:cubicBezTo>
                  <a:pt x="4910051" y="2514656"/>
                  <a:pt x="4926328" y="2515986"/>
                  <a:pt x="4942162" y="2517126"/>
                </a:cubicBezTo>
                <a:cubicBezTo>
                  <a:pt x="4952486" y="2523902"/>
                  <a:pt x="4962936" y="2530553"/>
                  <a:pt x="4973450" y="2537076"/>
                </a:cubicBezTo>
                <a:cubicBezTo>
                  <a:pt x="4957363" y="2534796"/>
                  <a:pt x="4941529" y="2532453"/>
                  <a:pt x="4926075" y="2529919"/>
                </a:cubicBezTo>
                <a:close/>
                <a:moveTo>
                  <a:pt x="4783571" y="2486471"/>
                </a:moveTo>
                <a:cubicBezTo>
                  <a:pt x="4772868" y="2481341"/>
                  <a:pt x="4762227" y="2476085"/>
                  <a:pt x="4751777" y="2470701"/>
                </a:cubicBezTo>
                <a:cubicBezTo>
                  <a:pt x="4767864" y="2471968"/>
                  <a:pt x="4783888" y="2473044"/>
                  <a:pt x="4799722" y="2473931"/>
                </a:cubicBezTo>
                <a:cubicBezTo>
                  <a:pt x="4809602" y="2480138"/>
                  <a:pt x="4819925" y="2486408"/>
                  <a:pt x="4830502" y="2492678"/>
                </a:cubicBezTo>
                <a:cubicBezTo>
                  <a:pt x="4815048" y="2490778"/>
                  <a:pt x="4799342" y="2488688"/>
                  <a:pt x="4783571" y="2486408"/>
                </a:cubicBezTo>
                <a:close/>
                <a:moveTo>
                  <a:pt x="4640877" y="2445557"/>
                </a:moveTo>
                <a:cubicBezTo>
                  <a:pt x="4523327" y="2391405"/>
                  <a:pt x="4417494" y="2324650"/>
                  <a:pt x="4317488" y="2241491"/>
                </a:cubicBezTo>
                <a:cubicBezTo>
                  <a:pt x="4327812" y="2224328"/>
                  <a:pt x="4338325" y="2206594"/>
                  <a:pt x="4348839" y="2188670"/>
                </a:cubicBezTo>
                <a:cubicBezTo>
                  <a:pt x="4453532" y="2295453"/>
                  <a:pt x="4564242" y="2381399"/>
                  <a:pt x="4686542" y="2450877"/>
                </a:cubicBezTo>
                <a:cubicBezTo>
                  <a:pt x="4671088" y="2449230"/>
                  <a:pt x="4655824" y="2447457"/>
                  <a:pt x="4640877" y="2445494"/>
                </a:cubicBezTo>
                <a:close/>
                <a:moveTo>
                  <a:pt x="3367146" y="1201213"/>
                </a:moveTo>
                <a:cubicBezTo>
                  <a:pt x="3390073" y="1190826"/>
                  <a:pt x="3413190" y="1180819"/>
                  <a:pt x="3435991" y="1171382"/>
                </a:cubicBezTo>
                <a:cubicBezTo>
                  <a:pt x="3456068" y="1188293"/>
                  <a:pt x="3476145" y="1206406"/>
                  <a:pt x="3495779" y="1225280"/>
                </a:cubicBezTo>
                <a:cubicBezTo>
                  <a:pt x="3474119" y="1236237"/>
                  <a:pt x="3452078" y="1247828"/>
                  <a:pt x="3430101" y="1259798"/>
                </a:cubicBezTo>
                <a:cubicBezTo>
                  <a:pt x="3428961" y="1260431"/>
                  <a:pt x="3427821" y="1261065"/>
                  <a:pt x="3426681" y="1261698"/>
                </a:cubicBezTo>
                <a:cubicBezTo>
                  <a:pt x="3406920" y="1240417"/>
                  <a:pt x="3386969" y="1220087"/>
                  <a:pt x="3367209" y="1201276"/>
                </a:cubicBezTo>
                <a:close/>
                <a:moveTo>
                  <a:pt x="3303494" y="1144655"/>
                </a:moveTo>
                <a:cubicBezTo>
                  <a:pt x="3326294" y="1136168"/>
                  <a:pt x="3349095" y="1128124"/>
                  <a:pt x="3371389" y="1120587"/>
                </a:cubicBezTo>
                <a:cubicBezTo>
                  <a:pt x="3390136" y="1134204"/>
                  <a:pt x="3408440" y="1148518"/>
                  <a:pt x="3426110" y="1163148"/>
                </a:cubicBezTo>
                <a:cubicBezTo>
                  <a:pt x="3403690" y="1172459"/>
                  <a:pt x="3380826" y="1182402"/>
                  <a:pt x="3358089" y="1192663"/>
                </a:cubicBezTo>
                <a:cubicBezTo>
                  <a:pt x="3339975" y="1175752"/>
                  <a:pt x="3321671" y="1159665"/>
                  <a:pt x="3303494" y="1144718"/>
                </a:cubicBezTo>
                <a:close/>
                <a:moveTo>
                  <a:pt x="3243959" y="1098673"/>
                </a:moveTo>
                <a:cubicBezTo>
                  <a:pt x="3266253" y="1091897"/>
                  <a:pt x="3288610" y="1085436"/>
                  <a:pt x="3310587" y="1079420"/>
                </a:cubicBezTo>
                <a:cubicBezTo>
                  <a:pt x="3321608" y="1086260"/>
                  <a:pt x="3332375" y="1093290"/>
                  <a:pt x="3342635" y="1100257"/>
                </a:cubicBezTo>
                <a:cubicBezTo>
                  <a:pt x="3348525" y="1104247"/>
                  <a:pt x="3354415" y="1108364"/>
                  <a:pt x="3360495" y="1112670"/>
                </a:cubicBezTo>
                <a:cubicBezTo>
                  <a:pt x="3338138" y="1120334"/>
                  <a:pt x="3315718" y="1128314"/>
                  <a:pt x="3293740" y="1136548"/>
                </a:cubicBezTo>
                <a:cubicBezTo>
                  <a:pt x="3277590" y="1123501"/>
                  <a:pt x="3260869" y="1110770"/>
                  <a:pt x="3244022" y="1098673"/>
                </a:cubicBezTo>
                <a:close/>
                <a:moveTo>
                  <a:pt x="3214445" y="1078090"/>
                </a:moveTo>
                <a:cubicBezTo>
                  <a:pt x="3205768" y="1072263"/>
                  <a:pt x="3196837" y="1066563"/>
                  <a:pt x="3187907" y="1060989"/>
                </a:cubicBezTo>
                <a:cubicBezTo>
                  <a:pt x="3208871" y="1055796"/>
                  <a:pt x="3230468" y="1050792"/>
                  <a:pt x="3252446" y="1045979"/>
                </a:cubicBezTo>
                <a:cubicBezTo>
                  <a:pt x="3267646" y="1054022"/>
                  <a:pt x="3282783" y="1062572"/>
                  <a:pt x="3297667" y="1071503"/>
                </a:cubicBezTo>
                <a:cubicBezTo>
                  <a:pt x="3276260" y="1077520"/>
                  <a:pt x="3254473" y="1083853"/>
                  <a:pt x="3232685" y="1090567"/>
                </a:cubicBezTo>
                <a:cubicBezTo>
                  <a:pt x="3227112" y="1086640"/>
                  <a:pt x="3221158" y="1082586"/>
                  <a:pt x="3214508" y="1078090"/>
                </a:cubicBezTo>
                <a:close/>
                <a:moveTo>
                  <a:pt x="3134643" y="1030018"/>
                </a:moveTo>
                <a:cubicBezTo>
                  <a:pt x="3154846" y="1026028"/>
                  <a:pt x="3175620" y="1022228"/>
                  <a:pt x="3196521" y="1018618"/>
                </a:cubicBezTo>
                <a:cubicBezTo>
                  <a:pt x="3210011" y="1024698"/>
                  <a:pt x="3223375" y="1031095"/>
                  <a:pt x="3236422" y="1037745"/>
                </a:cubicBezTo>
                <a:cubicBezTo>
                  <a:pt x="3216091" y="1042369"/>
                  <a:pt x="3195254" y="1047372"/>
                  <a:pt x="3174227" y="1052629"/>
                </a:cubicBezTo>
                <a:cubicBezTo>
                  <a:pt x="3161433" y="1044965"/>
                  <a:pt x="3148196" y="1037365"/>
                  <a:pt x="3134643" y="1030082"/>
                </a:cubicBezTo>
                <a:close/>
                <a:moveTo>
                  <a:pt x="3084038" y="1004368"/>
                </a:moveTo>
                <a:cubicBezTo>
                  <a:pt x="3103735" y="1001327"/>
                  <a:pt x="3123369" y="998541"/>
                  <a:pt x="3142559" y="996007"/>
                </a:cubicBezTo>
                <a:cubicBezTo>
                  <a:pt x="3153960" y="1000377"/>
                  <a:pt x="3165297" y="1005001"/>
                  <a:pt x="3176570" y="1009814"/>
                </a:cubicBezTo>
                <a:cubicBezTo>
                  <a:pt x="3156810" y="1013424"/>
                  <a:pt x="3137113" y="1017161"/>
                  <a:pt x="3117859" y="1021088"/>
                </a:cubicBezTo>
                <a:cubicBezTo>
                  <a:pt x="3106775" y="1015324"/>
                  <a:pt x="3095438" y="1009751"/>
                  <a:pt x="3084038" y="1004368"/>
                </a:cubicBezTo>
                <a:close/>
                <a:moveTo>
                  <a:pt x="3035586" y="982960"/>
                </a:moveTo>
                <a:cubicBezTo>
                  <a:pt x="3053890" y="980870"/>
                  <a:pt x="3072131" y="978907"/>
                  <a:pt x="3089928" y="977197"/>
                </a:cubicBezTo>
                <a:cubicBezTo>
                  <a:pt x="3099175" y="980237"/>
                  <a:pt x="3108295" y="983404"/>
                  <a:pt x="3117225" y="986634"/>
                </a:cubicBezTo>
                <a:cubicBezTo>
                  <a:pt x="3099112" y="989167"/>
                  <a:pt x="3080934" y="991954"/>
                  <a:pt x="3063074" y="994804"/>
                </a:cubicBezTo>
                <a:cubicBezTo>
                  <a:pt x="3053954" y="990687"/>
                  <a:pt x="3044770" y="986760"/>
                  <a:pt x="3035586" y="982960"/>
                </a:cubicBezTo>
                <a:close/>
                <a:moveTo>
                  <a:pt x="2989099" y="964910"/>
                </a:moveTo>
                <a:cubicBezTo>
                  <a:pt x="3005566" y="963580"/>
                  <a:pt x="3021843" y="962376"/>
                  <a:pt x="3037867" y="961363"/>
                </a:cubicBezTo>
                <a:cubicBezTo>
                  <a:pt x="3044517" y="963200"/>
                  <a:pt x="3051167" y="965163"/>
                  <a:pt x="3057817" y="967126"/>
                </a:cubicBezTo>
                <a:cubicBezTo>
                  <a:pt x="3042047" y="968837"/>
                  <a:pt x="3025960" y="970673"/>
                  <a:pt x="3009809" y="972637"/>
                </a:cubicBezTo>
                <a:cubicBezTo>
                  <a:pt x="3002969" y="969977"/>
                  <a:pt x="2996065" y="967380"/>
                  <a:pt x="2989099" y="964846"/>
                </a:cubicBezTo>
                <a:close/>
                <a:moveTo>
                  <a:pt x="2943244" y="949203"/>
                </a:moveTo>
                <a:cubicBezTo>
                  <a:pt x="2956988" y="948569"/>
                  <a:pt x="2970668" y="947999"/>
                  <a:pt x="2984285" y="947493"/>
                </a:cubicBezTo>
                <a:cubicBezTo>
                  <a:pt x="2988592" y="948506"/>
                  <a:pt x="2992772" y="949519"/>
                  <a:pt x="2996952" y="950533"/>
                </a:cubicBezTo>
                <a:cubicBezTo>
                  <a:pt x="2983968" y="951546"/>
                  <a:pt x="2970795" y="952623"/>
                  <a:pt x="2957558" y="953826"/>
                </a:cubicBezTo>
                <a:cubicBezTo>
                  <a:pt x="2952681" y="952179"/>
                  <a:pt x="2947931" y="950659"/>
                  <a:pt x="2943244" y="949139"/>
                </a:cubicBezTo>
                <a:close/>
                <a:moveTo>
                  <a:pt x="2900936" y="936536"/>
                </a:moveTo>
                <a:cubicBezTo>
                  <a:pt x="2911070" y="936346"/>
                  <a:pt x="2921267" y="936219"/>
                  <a:pt x="2931337" y="936156"/>
                </a:cubicBezTo>
                <a:cubicBezTo>
                  <a:pt x="2931717" y="936219"/>
                  <a:pt x="2932160" y="936346"/>
                  <a:pt x="2932540" y="936409"/>
                </a:cubicBezTo>
                <a:cubicBezTo>
                  <a:pt x="2923420" y="936852"/>
                  <a:pt x="2914553" y="937359"/>
                  <a:pt x="2905750" y="937929"/>
                </a:cubicBezTo>
                <a:cubicBezTo>
                  <a:pt x="2904166" y="937486"/>
                  <a:pt x="2902519" y="937042"/>
                  <a:pt x="2900936" y="936599"/>
                </a:cubicBezTo>
                <a:close/>
                <a:moveTo>
                  <a:pt x="3326865" y="964403"/>
                </a:moveTo>
                <a:cubicBezTo>
                  <a:pt x="3327498" y="964530"/>
                  <a:pt x="3328194" y="964656"/>
                  <a:pt x="3328891" y="964783"/>
                </a:cubicBezTo>
                <a:cubicBezTo>
                  <a:pt x="3321228" y="965290"/>
                  <a:pt x="3313564" y="965796"/>
                  <a:pt x="3306090" y="966366"/>
                </a:cubicBezTo>
                <a:cubicBezTo>
                  <a:pt x="3304254" y="965860"/>
                  <a:pt x="3302417" y="965353"/>
                  <a:pt x="3300517" y="964846"/>
                </a:cubicBezTo>
                <a:cubicBezTo>
                  <a:pt x="3309447" y="964656"/>
                  <a:pt x="3318251" y="964530"/>
                  <a:pt x="3326928" y="964403"/>
                </a:cubicBezTo>
                <a:close/>
                <a:moveTo>
                  <a:pt x="3453535" y="973017"/>
                </a:moveTo>
                <a:cubicBezTo>
                  <a:pt x="3455244" y="973333"/>
                  <a:pt x="3457018" y="973650"/>
                  <a:pt x="3458791" y="973903"/>
                </a:cubicBezTo>
                <a:cubicBezTo>
                  <a:pt x="3452015" y="974410"/>
                  <a:pt x="3445301" y="974917"/>
                  <a:pt x="3438651" y="975423"/>
                </a:cubicBezTo>
                <a:cubicBezTo>
                  <a:pt x="3436118" y="974727"/>
                  <a:pt x="3433584" y="974093"/>
                  <a:pt x="3430987" y="973397"/>
                </a:cubicBezTo>
                <a:cubicBezTo>
                  <a:pt x="3438524" y="973207"/>
                  <a:pt x="3445998" y="973080"/>
                  <a:pt x="3453471" y="972953"/>
                </a:cubicBezTo>
                <a:close/>
                <a:moveTo>
                  <a:pt x="3580205" y="981250"/>
                </a:moveTo>
                <a:cubicBezTo>
                  <a:pt x="3583498" y="981820"/>
                  <a:pt x="3586855" y="982327"/>
                  <a:pt x="3590148" y="982897"/>
                </a:cubicBezTo>
                <a:cubicBezTo>
                  <a:pt x="3583878" y="983404"/>
                  <a:pt x="3577608" y="983910"/>
                  <a:pt x="3571338" y="984480"/>
                </a:cubicBezTo>
                <a:cubicBezTo>
                  <a:pt x="3567728" y="983530"/>
                  <a:pt x="3564117" y="982644"/>
                  <a:pt x="3560507" y="981694"/>
                </a:cubicBezTo>
                <a:cubicBezTo>
                  <a:pt x="3567031" y="981504"/>
                  <a:pt x="3573618" y="981377"/>
                  <a:pt x="3580205" y="981250"/>
                </a:cubicBezTo>
                <a:close/>
                <a:moveTo>
                  <a:pt x="3704912" y="989294"/>
                </a:moveTo>
                <a:cubicBezTo>
                  <a:pt x="3710105" y="990117"/>
                  <a:pt x="3715488" y="991004"/>
                  <a:pt x="3720872" y="991890"/>
                </a:cubicBezTo>
                <a:cubicBezTo>
                  <a:pt x="3715235" y="992397"/>
                  <a:pt x="3709535" y="992967"/>
                  <a:pt x="3703772" y="993537"/>
                </a:cubicBezTo>
                <a:cubicBezTo>
                  <a:pt x="3698831" y="992270"/>
                  <a:pt x="3693891" y="991004"/>
                  <a:pt x="3689014" y="989800"/>
                </a:cubicBezTo>
                <a:cubicBezTo>
                  <a:pt x="3694271" y="989610"/>
                  <a:pt x="3699591" y="989420"/>
                  <a:pt x="3704975" y="989294"/>
                </a:cubicBezTo>
                <a:close/>
                <a:moveTo>
                  <a:pt x="4220586" y="1020011"/>
                </a:moveTo>
                <a:cubicBezTo>
                  <a:pt x="4236356" y="1022481"/>
                  <a:pt x="4251177" y="1025015"/>
                  <a:pt x="4265490" y="1027611"/>
                </a:cubicBezTo>
                <a:cubicBezTo>
                  <a:pt x="4259157" y="1028688"/>
                  <a:pt x="4252823" y="1029828"/>
                  <a:pt x="4246553" y="1030968"/>
                </a:cubicBezTo>
                <a:cubicBezTo>
                  <a:pt x="4233696" y="1027548"/>
                  <a:pt x="4220586" y="1024318"/>
                  <a:pt x="4207159" y="1021215"/>
                </a:cubicBezTo>
                <a:cubicBezTo>
                  <a:pt x="4211655" y="1020771"/>
                  <a:pt x="4216152" y="1020391"/>
                  <a:pt x="4220649" y="1020011"/>
                </a:cubicBezTo>
                <a:close/>
                <a:moveTo>
                  <a:pt x="8753919" y="2645126"/>
                </a:moveTo>
                <a:cubicBezTo>
                  <a:pt x="8758543" y="2651839"/>
                  <a:pt x="8763230" y="2658616"/>
                  <a:pt x="8767916" y="2665393"/>
                </a:cubicBezTo>
                <a:cubicBezTo>
                  <a:pt x="8754616" y="2650826"/>
                  <a:pt x="8742455" y="2637209"/>
                  <a:pt x="8732068" y="2625555"/>
                </a:cubicBezTo>
                <a:cubicBezTo>
                  <a:pt x="8729409" y="2622578"/>
                  <a:pt x="8726812" y="2619602"/>
                  <a:pt x="8724152" y="2616562"/>
                </a:cubicBezTo>
                <a:cubicBezTo>
                  <a:pt x="8720035" y="2609975"/>
                  <a:pt x="8715918" y="2603388"/>
                  <a:pt x="8711802" y="2596801"/>
                </a:cubicBezTo>
                <a:cubicBezTo>
                  <a:pt x="8726685" y="2614408"/>
                  <a:pt x="8740556" y="2630305"/>
                  <a:pt x="8753919" y="2645126"/>
                </a:cubicBezTo>
                <a:close/>
                <a:moveTo>
                  <a:pt x="8927458" y="2855272"/>
                </a:moveTo>
                <a:cubicBezTo>
                  <a:pt x="8914284" y="2843998"/>
                  <a:pt x="8900477" y="2831711"/>
                  <a:pt x="8885783" y="2818094"/>
                </a:cubicBezTo>
                <a:cubicBezTo>
                  <a:pt x="8877296" y="2804984"/>
                  <a:pt x="8868809" y="2791937"/>
                  <a:pt x="8860449" y="2779143"/>
                </a:cubicBezTo>
                <a:cubicBezTo>
                  <a:pt x="8868239" y="2786363"/>
                  <a:pt x="8875839" y="2793140"/>
                  <a:pt x="8883249" y="2799537"/>
                </a:cubicBezTo>
                <a:cubicBezTo>
                  <a:pt x="8886796" y="2802640"/>
                  <a:pt x="8890343" y="2805680"/>
                  <a:pt x="8893890" y="2808784"/>
                </a:cubicBezTo>
                <a:cubicBezTo>
                  <a:pt x="8904973" y="2823984"/>
                  <a:pt x="8916247" y="2839564"/>
                  <a:pt x="8927458" y="2855272"/>
                </a:cubicBezTo>
                <a:close/>
                <a:moveTo>
                  <a:pt x="9028287" y="2951604"/>
                </a:moveTo>
                <a:cubicBezTo>
                  <a:pt x="9041080" y="2968008"/>
                  <a:pt x="9054254" y="2985045"/>
                  <a:pt x="9067491" y="3002399"/>
                </a:cubicBezTo>
                <a:cubicBezTo>
                  <a:pt x="9059321" y="2996952"/>
                  <a:pt x="9051087" y="2991505"/>
                  <a:pt x="9042727" y="2985995"/>
                </a:cubicBezTo>
                <a:cubicBezTo>
                  <a:pt x="9037660" y="2982638"/>
                  <a:pt x="9032910" y="2979408"/>
                  <a:pt x="9028287" y="2976178"/>
                </a:cubicBezTo>
                <a:cubicBezTo>
                  <a:pt x="9016506" y="2958888"/>
                  <a:pt x="9004473" y="2941344"/>
                  <a:pt x="8992249" y="2923800"/>
                </a:cubicBezTo>
                <a:cubicBezTo>
                  <a:pt x="9004220" y="2932984"/>
                  <a:pt x="9016253" y="2942294"/>
                  <a:pt x="9028223" y="2951604"/>
                </a:cubicBezTo>
                <a:close/>
                <a:moveTo>
                  <a:pt x="9165597" y="3084481"/>
                </a:moveTo>
                <a:cubicBezTo>
                  <a:pt x="9179215" y="3100632"/>
                  <a:pt x="9193275" y="3117479"/>
                  <a:pt x="9207589" y="3134769"/>
                </a:cubicBezTo>
                <a:cubicBezTo>
                  <a:pt x="9193845" y="3127042"/>
                  <a:pt x="9179721" y="3119062"/>
                  <a:pt x="9165344" y="3110955"/>
                </a:cubicBezTo>
                <a:cubicBezTo>
                  <a:pt x="9152361" y="3093158"/>
                  <a:pt x="9139377" y="3075424"/>
                  <a:pt x="9126393" y="3058007"/>
                </a:cubicBezTo>
                <a:cubicBezTo>
                  <a:pt x="9139756" y="3067001"/>
                  <a:pt x="9152804" y="3075804"/>
                  <a:pt x="9165597" y="3084481"/>
                </a:cubicBezTo>
                <a:close/>
                <a:moveTo>
                  <a:pt x="9306138" y="3205641"/>
                </a:moveTo>
                <a:cubicBezTo>
                  <a:pt x="9321211" y="3221792"/>
                  <a:pt x="9336412" y="3238322"/>
                  <a:pt x="9351549" y="3254979"/>
                </a:cubicBezTo>
                <a:cubicBezTo>
                  <a:pt x="9336475" y="3248329"/>
                  <a:pt x="9320895" y="3241362"/>
                  <a:pt x="9305125" y="3234269"/>
                </a:cubicBezTo>
                <a:cubicBezTo>
                  <a:pt x="9291444" y="3216915"/>
                  <a:pt x="9277573" y="3199498"/>
                  <a:pt x="9263070" y="3181447"/>
                </a:cubicBezTo>
                <a:cubicBezTo>
                  <a:pt x="9270607" y="3185690"/>
                  <a:pt x="9278081" y="3189871"/>
                  <a:pt x="9285427" y="3193987"/>
                </a:cubicBezTo>
                <a:cubicBezTo>
                  <a:pt x="9292394" y="3197914"/>
                  <a:pt x="9299298" y="3201778"/>
                  <a:pt x="9306138" y="3205641"/>
                </a:cubicBezTo>
                <a:close/>
                <a:moveTo>
                  <a:pt x="9449782" y="3312234"/>
                </a:moveTo>
                <a:cubicBezTo>
                  <a:pt x="9465616" y="3327308"/>
                  <a:pt x="9481892" y="3343078"/>
                  <a:pt x="9498233" y="3359102"/>
                </a:cubicBezTo>
                <a:cubicBezTo>
                  <a:pt x="9481449" y="3354162"/>
                  <a:pt x="9464792" y="3349095"/>
                  <a:pt x="9448452" y="3343901"/>
                </a:cubicBezTo>
                <a:cubicBezTo>
                  <a:pt x="9433251" y="3326358"/>
                  <a:pt x="9418051" y="3309067"/>
                  <a:pt x="9403167" y="3292220"/>
                </a:cubicBezTo>
                <a:cubicBezTo>
                  <a:pt x="9419190" y="3299124"/>
                  <a:pt x="9434835" y="3305774"/>
                  <a:pt x="9449782" y="3312171"/>
                </a:cubicBezTo>
                <a:close/>
                <a:moveTo>
                  <a:pt x="9594756" y="3399826"/>
                </a:moveTo>
                <a:cubicBezTo>
                  <a:pt x="9611793" y="3413824"/>
                  <a:pt x="9629020" y="3428201"/>
                  <a:pt x="9646121" y="3442641"/>
                </a:cubicBezTo>
                <a:cubicBezTo>
                  <a:pt x="9628767" y="3440614"/>
                  <a:pt x="9611223" y="3438334"/>
                  <a:pt x="9593806" y="3435737"/>
                </a:cubicBezTo>
                <a:lnTo>
                  <a:pt x="9590006" y="3431874"/>
                </a:lnTo>
                <a:cubicBezTo>
                  <a:pt x="9575565" y="3417054"/>
                  <a:pt x="9560555" y="3401916"/>
                  <a:pt x="9545291" y="3386653"/>
                </a:cubicBezTo>
                <a:cubicBezTo>
                  <a:pt x="9561188" y="3391023"/>
                  <a:pt x="9577466" y="3395393"/>
                  <a:pt x="9594756" y="3399826"/>
                </a:cubicBezTo>
                <a:close/>
                <a:moveTo>
                  <a:pt x="9738716" y="3464618"/>
                </a:moveTo>
                <a:cubicBezTo>
                  <a:pt x="9756767" y="3476779"/>
                  <a:pt x="9774628" y="3489129"/>
                  <a:pt x="9792045" y="3501353"/>
                </a:cubicBezTo>
                <a:cubicBezTo>
                  <a:pt x="9773930" y="3503189"/>
                  <a:pt x="9756513" y="3504519"/>
                  <a:pt x="9739223" y="3505533"/>
                </a:cubicBezTo>
                <a:cubicBezTo>
                  <a:pt x="9722629" y="3490775"/>
                  <a:pt x="9705402" y="3475702"/>
                  <a:pt x="9687922" y="3460628"/>
                </a:cubicBezTo>
                <a:cubicBezTo>
                  <a:pt x="9704325" y="3462148"/>
                  <a:pt x="9721109" y="3463478"/>
                  <a:pt x="9738716" y="3464681"/>
                </a:cubicBezTo>
                <a:close/>
                <a:moveTo>
                  <a:pt x="10505831" y="3373796"/>
                </a:moveTo>
                <a:cubicBezTo>
                  <a:pt x="10488793" y="3393366"/>
                  <a:pt x="10471123" y="3413380"/>
                  <a:pt x="10453073" y="3433584"/>
                </a:cubicBezTo>
                <a:cubicBezTo>
                  <a:pt x="10434705" y="3437194"/>
                  <a:pt x="10416465" y="3440424"/>
                  <a:pt x="10398478" y="3443337"/>
                </a:cubicBezTo>
                <a:cubicBezTo>
                  <a:pt x="10417605" y="3426111"/>
                  <a:pt x="10436225" y="3409073"/>
                  <a:pt x="10454022" y="3392606"/>
                </a:cubicBezTo>
                <a:cubicBezTo>
                  <a:pt x="10471060" y="3386653"/>
                  <a:pt x="10488477" y="3380382"/>
                  <a:pt x="10505831" y="3373796"/>
                </a:cubicBezTo>
                <a:close/>
                <a:moveTo>
                  <a:pt x="10651818" y="3250419"/>
                </a:moveTo>
                <a:cubicBezTo>
                  <a:pt x="10635794" y="3273473"/>
                  <a:pt x="10619327" y="3296907"/>
                  <a:pt x="10602543" y="3320278"/>
                </a:cubicBezTo>
                <a:cubicBezTo>
                  <a:pt x="10585379" y="3327625"/>
                  <a:pt x="10568342" y="3334718"/>
                  <a:pt x="10551749" y="3341432"/>
                </a:cubicBezTo>
                <a:cubicBezTo>
                  <a:pt x="10569735" y="3320404"/>
                  <a:pt x="10587279" y="3299567"/>
                  <a:pt x="10604127" y="3279300"/>
                </a:cubicBezTo>
                <a:cubicBezTo>
                  <a:pt x="10619834" y="3269989"/>
                  <a:pt x="10635858" y="3260299"/>
                  <a:pt x="10651881" y="3250419"/>
                </a:cubicBezTo>
                <a:close/>
                <a:moveTo>
                  <a:pt x="10792928" y="3093918"/>
                </a:moveTo>
                <a:cubicBezTo>
                  <a:pt x="10778235" y="3119505"/>
                  <a:pt x="10762907" y="3146043"/>
                  <a:pt x="10747200" y="3173087"/>
                </a:cubicBezTo>
                <a:cubicBezTo>
                  <a:pt x="10731367" y="3183664"/>
                  <a:pt x="10715660" y="3193987"/>
                  <a:pt x="10700206" y="3203931"/>
                </a:cubicBezTo>
                <a:cubicBezTo>
                  <a:pt x="10716863" y="3179484"/>
                  <a:pt x="10733330" y="3155226"/>
                  <a:pt x="10749164" y="3131539"/>
                </a:cubicBezTo>
                <a:cubicBezTo>
                  <a:pt x="10763477" y="3119379"/>
                  <a:pt x="10778108" y="3106775"/>
                  <a:pt x="10792928" y="3093918"/>
                </a:cubicBezTo>
                <a:close/>
                <a:moveTo>
                  <a:pt x="10898381" y="2938051"/>
                </a:moveTo>
                <a:cubicBezTo>
                  <a:pt x="10909845" y="2925003"/>
                  <a:pt x="10921245" y="2911513"/>
                  <a:pt x="10932899" y="2897326"/>
                </a:cubicBezTo>
                <a:cubicBezTo>
                  <a:pt x="10919092" y="2926460"/>
                  <a:pt x="10904715" y="2956228"/>
                  <a:pt x="10890147" y="2986122"/>
                </a:cubicBezTo>
                <a:cubicBezTo>
                  <a:pt x="10874631" y="3001512"/>
                  <a:pt x="10859810" y="3015699"/>
                  <a:pt x="10845306" y="3029126"/>
                </a:cubicBezTo>
                <a:cubicBezTo>
                  <a:pt x="10861330" y="3000752"/>
                  <a:pt x="10876974" y="2972695"/>
                  <a:pt x="10892048" y="2945334"/>
                </a:cubicBezTo>
                <a:lnTo>
                  <a:pt x="10898381" y="2938114"/>
                </a:lnTo>
                <a:close/>
                <a:moveTo>
                  <a:pt x="3956985" y="1004684"/>
                </a:moveTo>
                <a:cubicBezTo>
                  <a:pt x="3967372" y="1006204"/>
                  <a:pt x="3977822" y="1007851"/>
                  <a:pt x="3988146" y="1009624"/>
                </a:cubicBezTo>
                <a:cubicBezTo>
                  <a:pt x="3982446" y="1010321"/>
                  <a:pt x="3976682" y="1011081"/>
                  <a:pt x="3971045" y="1011841"/>
                </a:cubicBezTo>
                <a:cubicBezTo>
                  <a:pt x="3962495" y="1009624"/>
                  <a:pt x="3953818" y="1007471"/>
                  <a:pt x="3945015" y="1005381"/>
                </a:cubicBezTo>
                <a:cubicBezTo>
                  <a:pt x="3949005" y="1005127"/>
                  <a:pt x="3953058" y="1004874"/>
                  <a:pt x="3957048" y="1004684"/>
                </a:cubicBezTo>
                <a:close/>
                <a:moveTo>
                  <a:pt x="4659561" y="1071819"/>
                </a:moveTo>
                <a:cubicBezTo>
                  <a:pt x="4648034" y="1075556"/>
                  <a:pt x="4636570" y="1079546"/>
                  <a:pt x="4625297" y="1083600"/>
                </a:cubicBezTo>
                <a:cubicBezTo>
                  <a:pt x="4602749" y="1074733"/>
                  <a:pt x="4578999" y="1066499"/>
                  <a:pt x="4554615" y="1058899"/>
                </a:cubicBezTo>
                <a:cubicBezTo>
                  <a:pt x="4564558" y="1056556"/>
                  <a:pt x="4574565" y="1054276"/>
                  <a:pt x="4584382" y="1052249"/>
                </a:cubicBezTo>
                <a:cubicBezTo>
                  <a:pt x="4611236" y="1058456"/>
                  <a:pt x="4635937" y="1064916"/>
                  <a:pt x="4659561" y="1071819"/>
                </a:cubicBezTo>
                <a:close/>
                <a:moveTo>
                  <a:pt x="4736576" y="1062762"/>
                </a:moveTo>
                <a:cubicBezTo>
                  <a:pt x="4765204" y="1070046"/>
                  <a:pt x="4791488" y="1077583"/>
                  <a:pt x="4816632" y="1085690"/>
                </a:cubicBezTo>
                <a:cubicBezTo>
                  <a:pt x="4804535" y="1090377"/>
                  <a:pt x="4792501" y="1095317"/>
                  <a:pt x="4780784" y="1100447"/>
                </a:cubicBezTo>
                <a:cubicBezTo>
                  <a:pt x="4756464" y="1090060"/>
                  <a:pt x="4730813" y="1080370"/>
                  <a:pt x="4704339" y="1071566"/>
                </a:cubicBezTo>
                <a:cubicBezTo>
                  <a:pt x="4715296" y="1068399"/>
                  <a:pt x="4726063" y="1065486"/>
                  <a:pt x="4736640" y="1062762"/>
                </a:cubicBezTo>
                <a:close/>
                <a:moveTo>
                  <a:pt x="8489369" y="2284369"/>
                </a:moveTo>
                <a:cubicBezTo>
                  <a:pt x="8494309" y="2291779"/>
                  <a:pt x="8499123" y="2298936"/>
                  <a:pt x="8503746" y="2305586"/>
                </a:cubicBezTo>
                <a:cubicBezTo>
                  <a:pt x="8518123" y="2326297"/>
                  <a:pt x="8532563" y="2347324"/>
                  <a:pt x="8547004" y="2368605"/>
                </a:cubicBezTo>
                <a:cubicBezTo>
                  <a:pt x="8376316" y="2153076"/>
                  <a:pt x="8179217" y="1932353"/>
                  <a:pt x="7891676" y="1919116"/>
                </a:cubicBezTo>
                <a:cubicBezTo>
                  <a:pt x="7800854" y="1914999"/>
                  <a:pt x="7709715" y="1938623"/>
                  <a:pt x="7613129" y="1991381"/>
                </a:cubicBezTo>
                <a:cubicBezTo>
                  <a:pt x="7524079" y="2039959"/>
                  <a:pt x="7439654" y="2101394"/>
                  <a:pt x="7357888" y="2160929"/>
                </a:cubicBezTo>
                <a:lnTo>
                  <a:pt x="7357128" y="2161499"/>
                </a:lnTo>
                <a:cubicBezTo>
                  <a:pt x="7278846" y="2218437"/>
                  <a:pt x="7204870" y="2272209"/>
                  <a:pt x="7132352" y="2310843"/>
                </a:cubicBezTo>
                <a:cubicBezTo>
                  <a:pt x="7013472" y="2374178"/>
                  <a:pt x="6887119" y="2430737"/>
                  <a:pt x="6756775" y="2478998"/>
                </a:cubicBezTo>
                <a:cubicBezTo>
                  <a:pt x="6749618" y="2438337"/>
                  <a:pt x="6741891" y="2400842"/>
                  <a:pt x="6733278" y="2364678"/>
                </a:cubicBezTo>
                <a:cubicBezTo>
                  <a:pt x="6851081" y="2313377"/>
                  <a:pt x="6968314" y="2254475"/>
                  <a:pt x="7081747" y="2189683"/>
                </a:cubicBezTo>
                <a:cubicBezTo>
                  <a:pt x="7151543" y="2150099"/>
                  <a:pt x="7222098" y="2096454"/>
                  <a:pt x="7296769" y="2039643"/>
                </a:cubicBezTo>
                <a:lnTo>
                  <a:pt x="7297213" y="2039263"/>
                </a:lnTo>
                <a:cubicBezTo>
                  <a:pt x="7381005" y="1975484"/>
                  <a:pt x="7467711" y="1909552"/>
                  <a:pt x="7559421" y="1859264"/>
                </a:cubicBezTo>
                <a:cubicBezTo>
                  <a:pt x="7654296" y="1807203"/>
                  <a:pt x="7743345" y="1784276"/>
                  <a:pt x="7831698" y="1789026"/>
                </a:cubicBezTo>
                <a:cubicBezTo>
                  <a:pt x="8121075" y="1804859"/>
                  <a:pt x="8315261" y="2042429"/>
                  <a:pt x="8489369" y="2284369"/>
                </a:cubicBezTo>
                <a:close/>
                <a:moveTo>
                  <a:pt x="10087819" y="3543914"/>
                </a:moveTo>
                <a:lnTo>
                  <a:pt x="10088262" y="3544104"/>
                </a:lnTo>
                <a:cubicBezTo>
                  <a:pt x="10096623" y="3547207"/>
                  <a:pt x="10104919" y="3550311"/>
                  <a:pt x="10113153" y="3553414"/>
                </a:cubicBezTo>
                <a:cubicBezTo>
                  <a:pt x="10123350" y="3557277"/>
                  <a:pt x="10133927" y="3560951"/>
                  <a:pt x="10144631" y="3564498"/>
                </a:cubicBezTo>
                <a:cubicBezTo>
                  <a:pt x="10140577" y="3567601"/>
                  <a:pt x="10136523" y="3570768"/>
                  <a:pt x="10132533" y="3573871"/>
                </a:cubicBezTo>
                <a:lnTo>
                  <a:pt x="10131204" y="3574948"/>
                </a:lnTo>
                <a:cubicBezTo>
                  <a:pt x="10118283" y="3584955"/>
                  <a:pt x="10104919" y="3595342"/>
                  <a:pt x="10091556" y="3605475"/>
                </a:cubicBezTo>
                <a:cubicBezTo>
                  <a:pt x="10076736" y="3597939"/>
                  <a:pt x="10062232" y="3590085"/>
                  <a:pt x="10048425" y="3581978"/>
                </a:cubicBezTo>
                <a:cubicBezTo>
                  <a:pt x="10043738" y="3579191"/>
                  <a:pt x="10038925" y="3576468"/>
                  <a:pt x="10034175" y="3573745"/>
                </a:cubicBezTo>
                <a:cubicBezTo>
                  <a:pt x="10042788" y="3568994"/>
                  <a:pt x="10051402" y="3564244"/>
                  <a:pt x="10059952" y="3559494"/>
                </a:cubicBezTo>
                <a:lnTo>
                  <a:pt x="10062865" y="3557911"/>
                </a:lnTo>
                <a:cubicBezTo>
                  <a:pt x="10071289" y="3553224"/>
                  <a:pt x="10079522" y="3548664"/>
                  <a:pt x="10087756" y="3544104"/>
                </a:cubicBezTo>
                <a:close/>
                <a:moveTo>
                  <a:pt x="9608246" y="4300515"/>
                </a:moveTo>
                <a:cubicBezTo>
                  <a:pt x="9584875" y="4265300"/>
                  <a:pt x="9562138" y="4229009"/>
                  <a:pt x="9540604" y="4192528"/>
                </a:cubicBezTo>
                <a:cubicBezTo>
                  <a:pt x="9577402" y="4198545"/>
                  <a:pt x="9610779" y="4202915"/>
                  <a:pt x="9642257" y="4205829"/>
                </a:cubicBezTo>
                <a:cubicBezTo>
                  <a:pt x="9666071" y="4240599"/>
                  <a:pt x="9691405" y="4275307"/>
                  <a:pt x="9717626" y="4309255"/>
                </a:cubicBezTo>
                <a:cubicBezTo>
                  <a:pt x="9683298" y="4307988"/>
                  <a:pt x="9647450" y="4305138"/>
                  <a:pt x="9608246" y="4300515"/>
                </a:cubicBezTo>
                <a:close/>
                <a:moveTo>
                  <a:pt x="7140205" y="4017723"/>
                </a:moveTo>
                <a:cubicBezTo>
                  <a:pt x="7132035" y="4001383"/>
                  <a:pt x="7124055" y="3984599"/>
                  <a:pt x="7116265" y="3967689"/>
                </a:cubicBezTo>
                <a:cubicBezTo>
                  <a:pt x="7162753" y="3997203"/>
                  <a:pt x="7211141" y="4024373"/>
                  <a:pt x="7260415" y="4048504"/>
                </a:cubicBezTo>
                <a:cubicBezTo>
                  <a:pt x="7476958" y="4154464"/>
                  <a:pt x="7710665" y="4202029"/>
                  <a:pt x="7936454" y="4186068"/>
                </a:cubicBezTo>
                <a:cubicBezTo>
                  <a:pt x="8092511" y="4175048"/>
                  <a:pt x="8264530" y="4120643"/>
                  <a:pt x="8462451" y="4019750"/>
                </a:cubicBezTo>
                <a:cubicBezTo>
                  <a:pt x="8545041" y="3977506"/>
                  <a:pt x="8633139" y="3952045"/>
                  <a:pt x="8724152" y="3944001"/>
                </a:cubicBezTo>
                <a:cubicBezTo>
                  <a:pt x="8916057" y="3927091"/>
                  <a:pt x="9102642" y="3976239"/>
                  <a:pt x="9283210" y="4023867"/>
                </a:cubicBezTo>
                <a:cubicBezTo>
                  <a:pt x="9340402" y="4038941"/>
                  <a:pt x="9399493" y="4054521"/>
                  <a:pt x="9456622" y="4067315"/>
                </a:cubicBezTo>
                <a:cubicBezTo>
                  <a:pt x="9474799" y="4103289"/>
                  <a:pt x="9494180" y="4139200"/>
                  <a:pt x="9514193" y="4174224"/>
                </a:cubicBezTo>
                <a:cubicBezTo>
                  <a:pt x="9452505" y="4163204"/>
                  <a:pt x="9389550" y="4149270"/>
                  <a:pt x="9328432" y="4135716"/>
                </a:cubicBezTo>
                <a:cubicBezTo>
                  <a:pt x="9151284" y="4096512"/>
                  <a:pt x="8968118" y="4055914"/>
                  <a:pt x="8782167" y="4074218"/>
                </a:cubicBezTo>
                <a:cubicBezTo>
                  <a:pt x="8688938" y="4083402"/>
                  <a:pt x="8599572" y="4109496"/>
                  <a:pt x="8516476" y="4151740"/>
                </a:cubicBezTo>
                <a:cubicBezTo>
                  <a:pt x="8328182" y="4247313"/>
                  <a:pt x="8151983" y="4299121"/>
                  <a:pt x="7992885" y="4305645"/>
                </a:cubicBezTo>
                <a:cubicBezTo>
                  <a:pt x="7700911" y="4317615"/>
                  <a:pt x="7398169" y="4215392"/>
                  <a:pt x="7140205" y="4017850"/>
                </a:cubicBezTo>
                <a:close/>
                <a:moveTo>
                  <a:pt x="7048053" y="3906254"/>
                </a:moveTo>
                <a:cubicBezTo>
                  <a:pt x="7044506" y="3899350"/>
                  <a:pt x="7040959" y="3892383"/>
                  <a:pt x="7037476" y="3885416"/>
                </a:cubicBezTo>
                <a:cubicBezTo>
                  <a:pt x="7031776" y="3874016"/>
                  <a:pt x="7026646" y="3863502"/>
                  <a:pt x="7021769" y="3853559"/>
                </a:cubicBezTo>
                <a:cubicBezTo>
                  <a:pt x="7034879" y="3861412"/>
                  <a:pt x="7048243" y="3869076"/>
                  <a:pt x="7061543" y="3876423"/>
                </a:cubicBezTo>
                <a:cubicBezTo>
                  <a:pt x="7069523" y="3895233"/>
                  <a:pt x="7077694" y="3914171"/>
                  <a:pt x="7085928" y="3932854"/>
                </a:cubicBezTo>
                <a:cubicBezTo>
                  <a:pt x="7073387" y="3924304"/>
                  <a:pt x="7060657" y="3915374"/>
                  <a:pt x="7048053" y="3906190"/>
                </a:cubicBezTo>
                <a:close/>
                <a:moveTo>
                  <a:pt x="6951847" y="3793454"/>
                </a:moveTo>
                <a:cubicBezTo>
                  <a:pt x="6942600" y="3776544"/>
                  <a:pt x="6933163" y="3759000"/>
                  <a:pt x="6923663" y="3741202"/>
                </a:cubicBezTo>
                <a:cubicBezTo>
                  <a:pt x="6936583" y="3748423"/>
                  <a:pt x="6950010" y="3755643"/>
                  <a:pt x="6963691" y="3762800"/>
                </a:cubicBezTo>
                <a:cubicBezTo>
                  <a:pt x="6972367" y="3781610"/>
                  <a:pt x="6981108" y="3800294"/>
                  <a:pt x="6989848" y="3818598"/>
                </a:cubicBezTo>
                <a:cubicBezTo>
                  <a:pt x="6977308" y="3810617"/>
                  <a:pt x="6964641" y="3802194"/>
                  <a:pt x="6951847" y="3793517"/>
                </a:cubicBezTo>
                <a:close/>
                <a:moveTo>
                  <a:pt x="6851777" y="3682364"/>
                </a:moveTo>
                <a:cubicBezTo>
                  <a:pt x="6841391" y="3665010"/>
                  <a:pt x="6831193" y="3647656"/>
                  <a:pt x="6821313" y="3630619"/>
                </a:cubicBezTo>
                <a:cubicBezTo>
                  <a:pt x="6834740" y="3637649"/>
                  <a:pt x="6848358" y="3644490"/>
                  <a:pt x="6861911" y="3651013"/>
                </a:cubicBezTo>
                <a:cubicBezTo>
                  <a:pt x="6871158" y="3669507"/>
                  <a:pt x="6880595" y="3688001"/>
                  <a:pt x="6889968" y="3706052"/>
                </a:cubicBezTo>
                <a:cubicBezTo>
                  <a:pt x="6876858" y="3698198"/>
                  <a:pt x="6864065" y="3690218"/>
                  <a:pt x="6851777" y="3682301"/>
                </a:cubicBezTo>
                <a:close/>
                <a:moveTo>
                  <a:pt x="6747085" y="3573174"/>
                </a:moveTo>
                <a:cubicBezTo>
                  <a:pt x="6736318" y="3556771"/>
                  <a:pt x="6725361" y="3539670"/>
                  <a:pt x="6714340" y="3522317"/>
                </a:cubicBezTo>
                <a:cubicBezTo>
                  <a:pt x="6728148" y="3529030"/>
                  <a:pt x="6742018" y="3535553"/>
                  <a:pt x="6755762" y="3541760"/>
                </a:cubicBezTo>
                <a:cubicBezTo>
                  <a:pt x="6765515" y="3559684"/>
                  <a:pt x="6775586" y="3577735"/>
                  <a:pt x="6785783" y="3595722"/>
                </a:cubicBezTo>
                <a:cubicBezTo>
                  <a:pt x="6772925" y="3588502"/>
                  <a:pt x="6760005" y="3580965"/>
                  <a:pt x="6747148" y="3573174"/>
                </a:cubicBezTo>
                <a:close/>
                <a:moveTo>
                  <a:pt x="6637959" y="3467215"/>
                </a:moveTo>
                <a:cubicBezTo>
                  <a:pt x="6625798" y="3450178"/>
                  <a:pt x="6613891" y="3433331"/>
                  <a:pt x="6602427" y="3416800"/>
                </a:cubicBezTo>
                <a:cubicBezTo>
                  <a:pt x="6616551" y="3423197"/>
                  <a:pt x="6630802" y="3429467"/>
                  <a:pt x="6644989" y="3435357"/>
                </a:cubicBezTo>
                <a:cubicBezTo>
                  <a:pt x="6655756" y="3453408"/>
                  <a:pt x="6666649" y="3471395"/>
                  <a:pt x="6677543" y="3489002"/>
                </a:cubicBezTo>
                <a:cubicBezTo>
                  <a:pt x="6664306" y="3481972"/>
                  <a:pt x="6651069" y="3474688"/>
                  <a:pt x="6637959" y="3467215"/>
                </a:cubicBezTo>
                <a:close/>
                <a:moveTo>
                  <a:pt x="6521928" y="3361952"/>
                </a:moveTo>
                <a:cubicBezTo>
                  <a:pt x="6508945" y="3345422"/>
                  <a:pt x="6496404" y="3329145"/>
                  <a:pt x="6484498" y="3313437"/>
                </a:cubicBezTo>
                <a:cubicBezTo>
                  <a:pt x="6499001" y="3319581"/>
                  <a:pt x="6513821" y="3325534"/>
                  <a:pt x="6528706" y="3331298"/>
                </a:cubicBezTo>
                <a:cubicBezTo>
                  <a:pt x="6539979" y="3348651"/>
                  <a:pt x="6551506" y="3366069"/>
                  <a:pt x="6563033" y="3383169"/>
                </a:cubicBezTo>
                <a:cubicBezTo>
                  <a:pt x="6549163" y="3376266"/>
                  <a:pt x="6535419" y="3369172"/>
                  <a:pt x="6521928" y="3362015"/>
                </a:cubicBezTo>
                <a:close/>
                <a:moveTo>
                  <a:pt x="6399312" y="3259159"/>
                </a:moveTo>
                <a:cubicBezTo>
                  <a:pt x="6386392" y="3244086"/>
                  <a:pt x="6373471" y="3228822"/>
                  <a:pt x="6360867" y="3213621"/>
                </a:cubicBezTo>
                <a:cubicBezTo>
                  <a:pt x="6376258" y="3219638"/>
                  <a:pt x="6391775" y="3225465"/>
                  <a:pt x="6407165" y="3230975"/>
                </a:cubicBezTo>
                <a:cubicBezTo>
                  <a:pt x="6418819" y="3247379"/>
                  <a:pt x="6430726" y="3263846"/>
                  <a:pt x="6442696" y="3280186"/>
                </a:cubicBezTo>
                <a:cubicBezTo>
                  <a:pt x="6428066" y="3273410"/>
                  <a:pt x="6413562" y="3266379"/>
                  <a:pt x="6399312" y="3259222"/>
                </a:cubicBezTo>
                <a:close/>
                <a:moveTo>
                  <a:pt x="6269665" y="3159343"/>
                </a:moveTo>
                <a:cubicBezTo>
                  <a:pt x="6256935" y="3145789"/>
                  <a:pt x="6244078" y="3131856"/>
                  <a:pt x="6231221" y="3117669"/>
                </a:cubicBezTo>
                <a:cubicBezTo>
                  <a:pt x="6247308" y="3123559"/>
                  <a:pt x="6263775" y="3129259"/>
                  <a:pt x="6280305" y="3134769"/>
                </a:cubicBezTo>
                <a:cubicBezTo>
                  <a:pt x="6292022" y="3149970"/>
                  <a:pt x="6304183" y="3165423"/>
                  <a:pt x="6316533" y="3180814"/>
                </a:cubicBezTo>
                <a:cubicBezTo>
                  <a:pt x="6300826" y="3173974"/>
                  <a:pt x="6285119" y="3166753"/>
                  <a:pt x="6269665" y="3159406"/>
                </a:cubicBezTo>
                <a:close/>
                <a:moveTo>
                  <a:pt x="6133494" y="3063707"/>
                </a:moveTo>
                <a:cubicBezTo>
                  <a:pt x="6120574" y="3051040"/>
                  <a:pt x="6107907" y="3038436"/>
                  <a:pt x="6095684" y="3025959"/>
                </a:cubicBezTo>
                <a:cubicBezTo>
                  <a:pt x="6095937" y="3026023"/>
                  <a:pt x="6096127" y="3026086"/>
                  <a:pt x="6096380" y="3026213"/>
                </a:cubicBezTo>
                <a:cubicBezTo>
                  <a:pt x="6113608" y="3032040"/>
                  <a:pt x="6130961" y="3037550"/>
                  <a:pt x="6147998" y="3042680"/>
                </a:cubicBezTo>
                <a:cubicBezTo>
                  <a:pt x="6159715" y="3056677"/>
                  <a:pt x="6171749" y="3070864"/>
                  <a:pt x="6184036" y="3084924"/>
                </a:cubicBezTo>
                <a:cubicBezTo>
                  <a:pt x="6180363" y="3083404"/>
                  <a:pt x="6176689" y="3081884"/>
                  <a:pt x="6172952" y="3080364"/>
                </a:cubicBezTo>
                <a:cubicBezTo>
                  <a:pt x="6158575" y="3074348"/>
                  <a:pt x="6145718" y="3068901"/>
                  <a:pt x="6133558" y="3063770"/>
                </a:cubicBezTo>
                <a:close/>
                <a:moveTo>
                  <a:pt x="5994664" y="2976052"/>
                </a:moveTo>
                <a:cubicBezTo>
                  <a:pt x="5981807" y="2964398"/>
                  <a:pt x="5969077" y="2952618"/>
                  <a:pt x="5956536" y="2940711"/>
                </a:cubicBezTo>
                <a:cubicBezTo>
                  <a:pt x="5974017" y="2945651"/>
                  <a:pt x="5992257" y="2950654"/>
                  <a:pt x="6011068" y="2955721"/>
                </a:cubicBezTo>
                <a:cubicBezTo>
                  <a:pt x="6022595" y="2968578"/>
                  <a:pt x="6034628" y="2981688"/>
                  <a:pt x="6046979" y="2994799"/>
                </a:cubicBezTo>
                <a:cubicBezTo>
                  <a:pt x="6029309" y="2988592"/>
                  <a:pt x="6011828" y="2982322"/>
                  <a:pt x="5994664" y="2976052"/>
                </a:cubicBezTo>
                <a:close/>
                <a:moveTo>
                  <a:pt x="5855074" y="2896439"/>
                </a:moveTo>
                <a:lnTo>
                  <a:pt x="5854567" y="2895996"/>
                </a:lnTo>
                <a:lnTo>
                  <a:pt x="5854567" y="2895996"/>
                </a:lnTo>
                <a:cubicBezTo>
                  <a:pt x="5841900" y="2885292"/>
                  <a:pt x="5829296" y="2874462"/>
                  <a:pt x="5816946" y="2863568"/>
                </a:cubicBezTo>
                <a:cubicBezTo>
                  <a:pt x="5834680" y="2867685"/>
                  <a:pt x="5853174" y="2871865"/>
                  <a:pt x="5872111" y="2875982"/>
                </a:cubicBezTo>
                <a:cubicBezTo>
                  <a:pt x="5883828" y="2888142"/>
                  <a:pt x="5895862" y="2900430"/>
                  <a:pt x="5908149" y="2912653"/>
                </a:cubicBezTo>
                <a:cubicBezTo>
                  <a:pt x="5890541" y="2907396"/>
                  <a:pt x="5872807" y="2902013"/>
                  <a:pt x="5855074" y="2896439"/>
                </a:cubicBezTo>
                <a:close/>
                <a:moveTo>
                  <a:pt x="5714913" y="2824111"/>
                </a:moveTo>
                <a:cubicBezTo>
                  <a:pt x="5701930" y="2813914"/>
                  <a:pt x="5689136" y="2803654"/>
                  <a:pt x="5676722" y="2793393"/>
                </a:cubicBezTo>
                <a:cubicBezTo>
                  <a:pt x="5694836" y="2796813"/>
                  <a:pt x="5713457" y="2800170"/>
                  <a:pt x="5732267" y="2803400"/>
                </a:cubicBezTo>
                <a:cubicBezTo>
                  <a:pt x="5736257" y="2807327"/>
                  <a:pt x="5740311" y="2811254"/>
                  <a:pt x="5744554" y="2815307"/>
                </a:cubicBezTo>
                <a:cubicBezTo>
                  <a:pt x="5752598" y="2823034"/>
                  <a:pt x="5760641" y="2830571"/>
                  <a:pt x="5768558" y="2837918"/>
                </a:cubicBezTo>
                <a:cubicBezTo>
                  <a:pt x="5750634" y="2833484"/>
                  <a:pt x="5732647" y="2828798"/>
                  <a:pt x="5714977" y="2824047"/>
                </a:cubicBezTo>
                <a:close/>
                <a:moveTo>
                  <a:pt x="5574373" y="2758242"/>
                </a:moveTo>
                <a:cubicBezTo>
                  <a:pt x="5567089" y="2752922"/>
                  <a:pt x="5560502" y="2747982"/>
                  <a:pt x="5554232" y="2743232"/>
                </a:cubicBezTo>
                <a:cubicBezTo>
                  <a:pt x="5547835" y="2738418"/>
                  <a:pt x="5541755" y="2733732"/>
                  <a:pt x="5535738" y="2729045"/>
                </a:cubicBezTo>
                <a:cubicBezTo>
                  <a:pt x="5554485" y="2731958"/>
                  <a:pt x="5573296" y="2734745"/>
                  <a:pt x="5591917" y="2737215"/>
                </a:cubicBezTo>
                <a:cubicBezTo>
                  <a:pt x="5603824" y="2748299"/>
                  <a:pt x="5616047" y="2759256"/>
                  <a:pt x="5628271" y="2769959"/>
                </a:cubicBezTo>
                <a:cubicBezTo>
                  <a:pt x="5609967" y="2766159"/>
                  <a:pt x="5591853" y="2762232"/>
                  <a:pt x="5574309" y="2758242"/>
                </a:cubicBezTo>
                <a:close/>
                <a:moveTo>
                  <a:pt x="5432629" y="2697314"/>
                </a:moveTo>
                <a:cubicBezTo>
                  <a:pt x="5422558" y="2690347"/>
                  <a:pt x="5412361" y="2683127"/>
                  <a:pt x="5402291" y="2675843"/>
                </a:cubicBezTo>
                <a:cubicBezTo>
                  <a:pt x="5420975" y="2678187"/>
                  <a:pt x="5439469" y="2680340"/>
                  <a:pt x="5457519" y="2682177"/>
                </a:cubicBezTo>
                <a:cubicBezTo>
                  <a:pt x="5467083" y="2690537"/>
                  <a:pt x="5476963" y="2698961"/>
                  <a:pt x="5487160" y="2707448"/>
                </a:cubicBezTo>
                <a:cubicBezTo>
                  <a:pt x="5468350" y="2704154"/>
                  <a:pt x="5450046" y="2700797"/>
                  <a:pt x="5432565" y="2697314"/>
                </a:cubicBezTo>
                <a:close/>
                <a:moveTo>
                  <a:pt x="5298549" y="2646329"/>
                </a:moveTo>
                <a:cubicBezTo>
                  <a:pt x="5283475" y="2636512"/>
                  <a:pt x="5268591" y="2626505"/>
                  <a:pt x="5254087" y="2616372"/>
                </a:cubicBezTo>
                <a:cubicBezTo>
                  <a:pt x="5272835" y="2618208"/>
                  <a:pt x="5291708" y="2619855"/>
                  <a:pt x="5310329" y="2621248"/>
                </a:cubicBezTo>
                <a:cubicBezTo>
                  <a:pt x="5323946" y="2632649"/>
                  <a:pt x="5338006" y="2643986"/>
                  <a:pt x="5352383" y="2655133"/>
                </a:cubicBezTo>
                <a:cubicBezTo>
                  <a:pt x="5334523" y="2652409"/>
                  <a:pt x="5316472" y="2649496"/>
                  <a:pt x="5298485" y="2646329"/>
                </a:cubicBezTo>
                <a:close/>
                <a:moveTo>
                  <a:pt x="5149584" y="2590024"/>
                </a:moveTo>
                <a:cubicBezTo>
                  <a:pt x="5136664" y="2581981"/>
                  <a:pt x="5123997" y="2573811"/>
                  <a:pt x="5111583" y="2565640"/>
                </a:cubicBezTo>
                <a:cubicBezTo>
                  <a:pt x="5130077" y="2567097"/>
                  <a:pt x="5149141" y="2568364"/>
                  <a:pt x="5168458" y="2569377"/>
                </a:cubicBezTo>
                <a:cubicBezTo>
                  <a:pt x="5180365" y="2578877"/>
                  <a:pt x="5192462" y="2588251"/>
                  <a:pt x="5204559" y="2597308"/>
                </a:cubicBezTo>
                <a:cubicBezTo>
                  <a:pt x="5186129" y="2595091"/>
                  <a:pt x="5167698" y="2592684"/>
                  <a:pt x="5149521" y="2590024"/>
                </a:cubicBezTo>
                <a:close/>
                <a:moveTo>
                  <a:pt x="5006827" y="2541446"/>
                </a:moveTo>
                <a:cubicBezTo>
                  <a:pt x="4994604" y="2534163"/>
                  <a:pt x="4982253" y="2526626"/>
                  <a:pt x="4970030" y="2518899"/>
                </a:cubicBezTo>
                <a:cubicBezTo>
                  <a:pt x="4988967" y="2520039"/>
                  <a:pt x="5007904" y="2520926"/>
                  <a:pt x="5026524" y="2521559"/>
                </a:cubicBezTo>
                <a:cubicBezTo>
                  <a:pt x="5038051" y="2530299"/>
                  <a:pt x="5049895" y="2539040"/>
                  <a:pt x="5061865" y="2547590"/>
                </a:cubicBezTo>
                <a:cubicBezTo>
                  <a:pt x="5043182" y="2545753"/>
                  <a:pt x="5024751" y="2543663"/>
                  <a:pt x="5006827" y="2541446"/>
                </a:cubicBezTo>
                <a:close/>
                <a:moveTo>
                  <a:pt x="4863373" y="2496478"/>
                </a:moveTo>
                <a:cubicBezTo>
                  <a:pt x="4851150" y="2489638"/>
                  <a:pt x="4838989" y="2482545"/>
                  <a:pt x="4827019" y="2475324"/>
                </a:cubicBezTo>
                <a:cubicBezTo>
                  <a:pt x="4846209" y="2476211"/>
                  <a:pt x="4865400" y="2476845"/>
                  <a:pt x="4884274" y="2477225"/>
                </a:cubicBezTo>
                <a:cubicBezTo>
                  <a:pt x="4895928" y="2485648"/>
                  <a:pt x="4907581" y="2493882"/>
                  <a:pt x="4919235" y="2501799"/>
                </a:cubicBezTo>
                <a:cubicBezTo>
                  <a:pt x="4900551" y="2500278"/>
                  <a:pt x="4881804" y="2498505"/>
                  <a:pt x="4863373" y="2496542"/>
                </a:cubicBezTo>
                <a:close/>
                <a:moveTo>
                  <a:pt x="4720363" y="2454170"/>
                </a:moveTo>
                <a:cubicBezTo>
                  <a:pt x="4587422" y="2382285"/>
                  <a:pt x="4468162" y="2291463"/>
                  <a:pt x="4355869" y="2176510"/>
                </a:cubicBezTo>
                <a:cubicBezTo>
                  <a:pt x="4368980" y="2154152"/>
                  <a:pt x="4381963" y="2131732"/>
                  <a:pt x="4394504" y="2109691"/>
                </a:cubicBezTo>
                <a:cubicBezTo>
                  <a:pt x="4467719" y="2198550"/>
                  <a:pt x="4540871" y="2273982"/>
                  <a:pt x="4618140" y="2340104"/>
                </a:cubicBezTo>
                <a:cubicBezTo>
                  <a:pt x="4668491" y="2383235"/>
                  <a:pt x="4721439" y="2422946"/>
                  <a:pt x="4775718" y="2458414"/>
                </a:cubicBezTo>
                <a:cubicBezTo>
                  <a:pt x="4757350" y="2457211"/>
                  <a:pt x="4738793" y="2455817"/>
                  <a:pt x="4720299" y="2454107"/>
                </a:cubicBezTo>
                <a:close/>
                <a:moveTo>
                  <a:pt x="3638346" y="992080"/>
                </a:moveTo>
                <a:cubicBezTo>
                  <a:pt x="3647276" y="993981"/>
                  <a:pt x="3656080" y="995881"/>
                  <a:pt x="3664694" y="997844"/>
                </a:cubicBezTo>
                <a:cubicBezTo>
                  <a:pt x="3653610" y="999174"/>
                  <a:pt x="3642526" y="1000567"/>
                  <a:pt x="3631506" y="1002024"/>
                </a:cubicBezTo>
                <a:cubicBezTo>
                  <a:pt x="3623082" y="999301"/>
                  <a:pt x="3614532" y="996704"/>
                  <a:pt x="3605982" y="994171"/>
                </a:cubicBezTo>
                <a:cubicBezTo>
                  <a:pt x="3616496" y="993411"/>
                  <a:pt x="3627199" y="992714"/>
                  <a:pt x="3638346" y="992080"/>
                </a:cubicBezTo>
                <a:close/>
                <a:moveTo>
                  <a:pt x="4074345" y="1026725"/>
                </a:moveTo>
                <a:cubicBezTo>
                  <a:pt x="4065795" y="1028245"/>
                  <a:pt x="4057054" y="1029828"/>
                  <a:pt x="4048251" y="1031475"/>
                </a:cubicBezTo>
                <a:cubicBezTo>
                  <a:pt x="4046287" y="1031855"/>
                  <a:pt x="4044261" y="1032235"/>
                  <a:pt x="4042171" y="1032615"/>
                </a:cubicBezTo>
                <a:cubicBezTo>
                  <a:pt x="4028680" y="1028181"/>
                  <a:pt x="4015000" y="1024001"/>
                  <a:pt x="4001446" y="1020075"/>
                </a:cubicBezTo>
                <a:cubicBezTo>
                  <a:pt x="4010693" y="1018998"/>
                  <a:pt x="4020067" y="1017985"/>
                  <a:pt x="4029504" y="1017035"/>
                </a:cubicBezTo>
                <a:cubicBezTo>
                  <a:pt x="4044831" y="1020075"/>
                  <a:pt x="4059778" y="1023305"/>
                  <a:pt x="4074282" y="1026661"/>
                </a:cubicBezTo>
                <a:close/>
                <a:moveTo>
                  <a:pt x="4164154" y="1025838"/>
                </a:moveTo>
                <a:cubicBezTo>
                  <a:pt x="4181445" y="1029258"/>
                  <a:pt x="4198545" y="1033058"/>
                  <a:pt x="4215202" y="1037048"/>
                </a:cubicBezTo>
                <a:cubicBezTo>
                  <a:pt x="4204815" y="1039138"/>
                  <a:pt x="4194238" y="1041418"/>
                  <a:pt x="4183471" y="1043762"/>
                </a:cubicBezTo>
                <a:cubicBezTo>
                  <a:pt x="4178531" y="1042115"/>
                  <a:pt x="4173528" y="1040468"/>
                  <a:pt x="4168461" y="1038822"/>
                </a:cubicBezTo>
                <a:cubicBezTo>
                  <a:pt x="4158264" y="1035528"/>
                  <a:pt x="4147687" y="1032362"/>
                  <a:pt x="4136983" y="1029322"/>
                </a:cubicBezTo>
                <a:cubicBezTo>
                  <a:pt x="4146167" y="1028055"/>
                  <a:pt x="4155224" y="1026915"/>
                  <a:pt x="4164154" y="1025838"/>
                </a:cubicBezTo>
                <a:close/>
                <a:moveTo>
                  <a:pt x="8815038" y="2735125"/>
                </a:moveTo>
                <a:cubicBezTo>
                  <a:pt x="8824158" y="2748805"/>
                  <a:pt x="8833595" y="2763056"/>
                  <a:pt x="8843158" y="2777559"/>
                </a:cubicBezTo>
                <a:cubicBezTo>
                  <a:pt x="8830555" y="2765209"/>
                  <a:pt x="8817318" y="2752035"/>
                  <a:pt x="8803131" y="2737722"/>
                </a:cubicBezTo>
                <a:cubicBezTo>
                  <a:pt x="8798697" y="2733288"/>
                  <a:pt x="8794327" y="2728728"/>
                  <a:pt x="8789893" y="2724231"/>
                </a:cubicBezTo>
                <a:cubicBezTo>
                  <a:pt x="8781217" y="2709791"/>
                  <a:pt x="8772476" y="2695351"/>
                  <a:pt x="8763736" y="2680973"/>
                </a:cubicBezTo>
                <a:cubicBezTo>
                  <a:pt x="8782357" y="2701241"/>
                  <a:pt x="8799077" y="2718911"/>
                  <a:pt x="8815038" y="2735125"/>
                </a:cubicBezTo>
                <a:close/>
                <a:moveTo>
                  <a:pt x="8956718" y="2896503"/>
                </a:moveTo>
                <a:cubicBezTo>
                  <a:pt x="8969449" y="2914616"/>
                  <a:pt x="8982496" y="2933300"/>
                  <a:pt x="8995669" y="2952428"/>
                </a:cubicBezTo>
                <a:cubicBezTo>
                  <a:pt x="8979835" y="2940394"/>
                  <a:pt x="8963305" y="2927157"/>
                  <a:pt x="8945571" y="2912400"/>
                </a:cubicBezTo>
                <a:cubicBezTo>
                  <a:pt x="8934615" y="2894856"/>
                  <a:pt x="8923720" y="2877629"/>
                  <a:pt x="8913081" y="2860845"/>
                </a:cubicBezTo>
                <a:cubicBezTo>
                  <a:pt x="8928218" y="2873892"/>
                  <a:pt x="8942658" y="2885736"/>
                  <a:pt x="8956718" y="2896566"/>
                </a:cubicBezTo>
                <a:close/>
                <a:moveTo>
                  <a:pt x="9092508" y="3035270"/>
                </a:moveTo>
                <a:cubicBezTo>
                  <a:pt x="9107963" y="3055854"/>
                  <a:pt x="9122593" y="3075488"/>
                  <a:pt x="9136780" y="3094868"/>
                </a:cubicBezTo>
                <a:cubicBezTo>
                  <a:pt x="9130573" y="3091385"/>
                  <a:pt x="9124303" y="3087838"/>
                  <a:pt x="9118033" y="3084228"/>
                </a:cubicBezTo>
                <a:cubicBezTo>
                  <a:pt x="9108849" y="3079034"/>
                  <a:pt x="9099159" y="3073271"/>
                  <a:pt x="9089215" y="3067064"/>
                </a:cubicBezTo>
                <a:cubicBezTo>
                  <a:pt x="9076168" y="3047240"/>
                  <a:pt x="9062805" y="3027100"/>
                  <a:pt x="9048618" y="3006072"/>
                </a:cubicBezTo>
                <a:cubicBezTo>
                  <a:pt x="9063565" y="3016016"/>
                  <a:pt x="9078195" y="3025769"/>
                  <a:pt x="9092508" y="3035333"/>
                </a:cubicBezTo>
                <a:close/>
                <a:moveTo>
                  <a:pt x="9231212" y="3163650"/>
                </a:moveTo>
                <a:cubicBezTo>
                  <a:pt x="9247363" y="3183474"/>
                  <a:pt x="9263070" y="3203044"/>
                  <a:pt x="9278207" y="3222108"/>
                </a:cubicBezTo>
                <a:cubicBezTo>
                  <a:pt x="9261676" y="3214571"/>
                  <a:pt x="9244956" y="3206844"/>
                  <a:pt x="9228299" y="3199054"/>
                </a:cubicBezTo>
                <a:cubicBezTo>
                  <a:pt x="9213795" y="3178407"/>
                  <a:pt x="9199039" y="3157697"/>
                  <a:pt x="9184281" y="3137239"/>
                </a:cubicBezTo>
                <a:cubicBezTo>
                  <a:pt x="9200368" y="3146296"/>
                  <a:pt x="9216012" y="3155100"/>
                  <a:pt x="9231212" y="3163650"/>
                </a:cubicBezTo>
                <a:close/>
                <a:moveTo>
                  <a:pt x="9373590" y="3279490"/>
                </a:moveTo>
                <a:cubicBezTo>
                  <a:pt x="9389993" y="3297730"/>
                  <a:pt x="9406714" y="3316731"/>
                  <a:pt x="9423624" y="3335984"/>
                </a:cubicBezTo>
                <a:cubicBezTo>
                  <a:pt x="9405954" y="3330221"/>
                  <a:pt x="9387967" y="3324204"/>
                  <a:pt x="9369916" y="3317998"/>
                </a:cubicBezTo>
                <a:cubicBezTo>
                  <a:pt x="9354146" y="3297287"/>
                  <a:pt x="9338376" y="3276893"/>
                  <a:pt x="9323048" y="3257133"/>
                </a:cubicBezTo>
                <a:cubicBezTo>
                  <a:pt x="9339832" y="3264606"/>
                  <a:pt x="9356742" y="3272080"/>
                  <a:pt x="9373653" y="3279490"/>
                </a:cubicBezTo>
                <a:close/>
                <a:moveTo>
                  <a:pt x="9865386" y="3553857"/>
                </a:moveTo>
                <a:cubicBezTo>
                  <a:pt x="9845689" y="3559367"/>
                  <a:pt x="9826816" y="3563991"/>
                  <a:pt x="9808131" y="3567981"/>
                </a:cubicBezTo>
                <a:cubicBezTo>
                  <a:pt x="9789701" y="3550944"/>
                  <a:pt x="9771397" y="3534224"/>
                  <a:pt x="9753537" y="3518200"/>
                </a:cubicBezTo>
                <a:cubicBezTo>
                  <a:pt x="9771397" y="3516996"/>
                  <a:pt x="9789638" y="3515349"/>
                  <a:pt x="9809018" y="3513196"/>
                </a:cubicBezTo>
                <a:cubicBezTo>
                  <a:pt x="9828209" y="3526813"/>
                  <a:pt x="9847146" y="3540430"/>
                  <a:pt x="9865450" y="3553857"/>
                </a:cubicBezTo>
                <a:close/>
                <a:moveTo>
                  <a:pt x="10438125" y="3450241"/>
                </a:moveTo>
                <a:cubicBezTo>
                  <a:pt x="10419568" y="3470825"/>
                  <a:pt x="10400695" y="3491599"/>
                  <a:pt x="10381883" y="3511993"/>
                </a:cubicBezTo>
                <a:lnTo>
                  <a:pt x="10381187" y="3512753"/>
                </a:lnTo>
                <a:cubicBezTo>
                  <a:pt x="10360857" y="3513069"/>
                  <a:pt x="10340716" y="3512880"/>
                  <a:pt x="10320955" y="3512246"/>
                </a:cubicBezTo>
                <a:cubicBezTo>
                  <a:pt x="10341856" y="3493942"/>
                  <a:pt x="10361174" y="3476842"/>
                  <a:pt x="10379984" y="3459931"/>
                </a:cubicBezTo>
                <a:cubicBezTo>
                  <a:pt x="10398731" y="3457208"/>
                  <a:pt x="10418175" y="3453915"/>
                  <a:pt x="10438062" y="3450241"/>
                </a:cubicBezTo>
                <a:close/>
                <a:moveTo>
                  <a:pt x="10731557" y="3199624"/>
                </a:moveTo>
                <a:cubicBezTo>
                  <a:pt x="10715090" y="3227682"/>
                  <a:pt x="10697862" y="3256436"/>
                  <a:pt x="10680256" y="3285380"/>
                </a:cubicBezTo>
                <a:cubicBezTo>
                  <a:pt x="10662522" y="3293677"/>
                  <a:pt x="10644535" y="3301847"/>
                  <a:pt x="10626610" y="3309764"/>
                </a:cubicBezTo>
                <a:cubicBezTo>
                  <a:pt x="10645231" y="3283480"/>
                  <a:pt x="10663408" y="3257513"/>
                  <a:pt x="10680699" y="3232368"/>
                </a:cubicBezTo>
                <a:cubicBezTo>
                  <a:pt x="10697926" y="3221538"/>
                  <a:pt x="10714900" y="3210518"/>
                  <a:pt x="10731557" y="3199624"/>
                </a:cubicBezTo>
                <a:close/>
                <a:moveTo>
                  <a:pt x="10840303" y="3051927"/>
                </a:moveTo>
                <a:cubicBezTo>
                  <a:pt x="10850880" y="3042427"/>
                  <a:pt x="10861521" y="3032546"/>
                  <a:pt x="10872477" y="3022096"/>
                </a:cubicBezTo>
                <a:cubicBezTo>
                  <a:pt x="10856580" y="3054334"/>
                  <a:pt x="10840303" y="3086888"/>
                  <a:pt x="10823963" y="3119189"/>
                </a:cubicBezTo>
                <a:cubicBezTo>
                  <a:pt x="10807115" y="3131729"/>
                  <a:pt x="10790458" y="3143636"/>
                  <a:pt x="10774371" y="3154656"/>
                </a:cubicBezTo>
                <a:cubicBezTo>
                  <a:pt x="10773864" y="3154973"/>
                  <a:pt x="10773358" y="3155353"/>
                  <a:pt x="10772851" y="3155670"/>
                </a:cubicBezTo>
                <a:cubicBezTo>
                  <a:pt x="10790648" y="3124952"/>
                  <a:pt x="10807875" y="3094931"/>
                  <a:pt x="10824216" y="3066241"/>
                </a:cubicBezTo>
                <a:cubicBezTo>
                  <a:pt x="10829599" y="3061491"/>
                  <a:pt x="10834919" y="3056740"/>
                  <a:pt x="10840240" y="3051927"/>
                </a:cubicBezTo>
                <a:close/>
                <a:moveTo>
                  <a:pt x="10504880" y="3716375"/>
                </a:moveTo>
                <a:cubicBezTo>
                  <a:pt x="10503994" y="3718148"/>
                  <a:pt x="10503107" y="3719859"/>
                  <a:pt x="10502283" y="3721632"/>
                </a:cubicBezTo>
                <a:cubicBezTo>
                  <a:pt x="10498674" y="3721188"/>
                  <a:pt x="10495001" y="3720745"/>
                  <a:pt x="10491390" y="3720302"/>
                </a:cubicBezTo>
                <a:cubicBezTo>
                  <a:pt x="10471439" y="3717705"/>
                  <a:pt x="10451615" y="3714792"/>
                  <a:pt x="10432362" y="3711625"/>
                </a:cubicBezTo>
                <a:cubicBezTo>
                  <a:pt x="10435592" y="3706052"/>
                  <a:pt x="10438822" y="3700478"/>
                  <a:pt x="10441989" y="3694905"/>
                </a:cubicBezTo>
                <a:cubicBezTo>
                  <a:pt x="10456746" y="3669254"/>
                  <a:pt x="10471187" y="3644173"/>
                  <a:pt x="10486134" y="3618966"/>
                </a:cubicBezTo>
                <a:cubicBezTo>
                  <a:pt x="10506210" y="3619726"/>
                  <a:pt x="10526984" y="3620232"/>
                  <a:pt x="10548012" y="3620422"/>
                </a:cubicBezTo>
                <a:cubicBezTo>
                  <a:pt x="10549848" y="3620422"/>
                  <a:pt x="10551622" y="3620422"/>
                  <a:pt x="10553459" y="3620422"/>
                </a:cubicBezTo>
                <a:cubicBezTo>
                  <a:pt x="10537498" y="3651267"/>
                  <a:pt x="10521981" y="3682174"/>
                  <a:pt x="10504944" y="3716312"/>
                </a:cubicBezTo>
                <a:close/>
                <a:moveTo>
                  <a:pt x="10443825" y="3836078"/>
                </a:moveTo>
                <a:cubicBezTo>
                  <a:pt x="10440722" y="3835318"/>
                  <a:pt x="10437619" y="3834558"/>
                  <a:pt x="10434579" y="3833798"/>
                </a:cubicBezTo>
                <a:cubicBezTo>
                  <a:pt x="10412602" y="3828288"/>
                  <a:pt x="10391068" y="3822335"/>
                  <a:pt x="10370293" y="3816191"/>
                </a:cubicBezTo>
                <a:cubicBezTo>
                  <a:pt x="10389611" y="3785030"/>
                  <a:pt x="10407978" y="3753679"/>
                  <a:pt x="10425078" y="3724102"/>
                </a:cubicBezTo>
                <a:cubicBezTo>
                  <a:pt x="10446422" y="3727712"/>
                  <a:pt x="10468083" y="3730942"/>
                  <a:pt x="10489553" y="3733666"/>
                </a:cubicBezTo>
                <a:cubicBezTo>
                  <a:pt x="10491580" y="3733919"/>
                  <a:pt x="10493670" y="3734172"/>
                  <a:pt x="10495697" y="3734426"/>
                </a:cubicBezTo>
                <a:cubicBezTo>
                  <a:pt x="10478533" y="3768690"/>
                  <a:pt x="10461623" y="3802321"/>
                  <a:pt x="10443762" y="3835951"/>
                </a:cubicBezTo>
                <a:close/>
                <a:moveTo>
                  <a:pt x="10379984" y="3948181"/>
                </a:moveTo>
                <a:cubicBezTo>
                  <a:pt x="10379414" y="3947991"/>
                  <a:pt x="10378907" y="3947801"/>
                  <a:pt x="10378337" y="3947611"/>
                </a:cubicBezTo>
                <a:lnTo>
                  <a:pt x="10377767" y="3947421"/>
                </a:lnTo>
                <a:cubicBezTo>
                  <a:pt x="10352116" y="3938048"/>
                  <a:pt x="10326719" y="3928104"/>
                  <a:pt x="10302145" y="3917717"/>
                </a:cubicBezTo>
                <a:cubicBezTo>
                  <a:pt x="10321905" y="3891053"/>
                  <a:pt x="10341856" y="3861666"/>
                  <a:pt x="10362946" y="3828225"/>
                </a:cubicBezTo>
                <a:cubicBezTo>
                  <a:pt x="10384988" y="3834812"/>
                  <a:pt x="10407978" y="3841145"/>
                  <a:pt x="10431349" y="3847035"/>
                </a:cubicBezTo>
                <a:cubicBezTo>
                  <a:pt x="10433375" y="3847542"/>
                  <a:pt x="10435339" y="3847985"/>
                  <a:pt x="10437365" y="3848492"/>
                </a:cubicBezTo>
                <a:cubicBezTo>
                  <a:pt x="10417415" y="3885733"/>
                  <a:pt x="10398604" y="3918414"/>
                  <a:pt x="10380047" y="3948245"/>
                </a:cubicBezTo>
                <a:close/>
                <a:moveTo>
                  <a:pt x="10305755" y="4053824"/>
                </a:moveTo>
                <a:cubicBezTo>
                  <a:pt x="10277444" y="4040207"/>
                  <a:pt x="10249641" y="4025894"/>
                  <a:pt x="10222976" y="4011326"/>
                </a:cubicBezTo>
                <a:cubicBezTo>
                  <a:pt x="10247170" y="3986562"/>
                  <a:pt x="10270351" y="3959455"/>
                  <a:pt x="10293595" y="3928864"/>
                </a:cubicBezTo>
                <a:cubicBezTo>
                  <a:pt x="10318612" y="3939505"/>
                  <a:pt x="10345150" y="3949955"/>
                  <a:pt x="10372510" y="3959962"/>
                </a:cubicBezTo>
                <a:cubicBezTo>
                  <a:pt x="10350279" y="3994796"/>
                  <a:pt x="10328366" y="4025640"/>
                  <a:pt x="10305692" y="4053888"/>
                </a:cubicBezTo>
                <a:close/>
                <a:moveTo>
                  <a:pt x="10217339" y="4147434"/>
                </a:moveTo>
                <a:cubicBezTo>
                  <a:pt x="10187826" y="4129573"/>
                  <a:pt x="10158565" y="4110762"/>
                  <a:pt x="10130253" y="4091382"/>
                </a:cubicBezTo>
                <a:cubicBezTo>
                  <a:pt x="10158881" y="4070925"/>
                  <a:pt x="10186749" y="4047427"/>
                  <a:pt x="10213096" y="4021333"/>
                </a:cubicBezTo>
                <a:cubicBezTo>
                  <a:pt x="10239950" y="4036154"/>
                  <a:pt x="10268134" y="4050721"/>
                  <a:pt x="10296952" y="4064591"/>
                </a:cubicBezTo>
                <a:cubicBezTo>
                  <a:pt x="10271301" y="4095562"/>
                  <a:pt x="10245207" y="4122669"/>
                  <a:pt x="10217339" y="4147370"/>
                </a:cubicBezTo>
                <a:close/>
                <a:moveTo>
                  <a:pt x="10112773" y="4222866"/>
                </a:moveTo>
                <a:cubicBezTo>
                  <a:pt x="10081992" y="4200065"/>
                  <a:pt x="10051971" y="4176441"/>
                  <a:pt x="10023534" y="4152627"/>
                </a:cubicBezTo>
                <a:cubicBezTo>
                  <a:pt x="10056595" y="4137743"/>
                  <a:pt x="10088516" y="4119946"/>
                  <a:pt x="10118410" y="4099615"/>
                </a:cubicBezTo>
                <a:cubicBezTo>
                  <a:pt x="10146531" y="4118996"/>
                  <a:pt x="10176171" y="4138187"/>
                  <a:pt x="10206572" y="4156680"/>
                </a:cubicBezTo>
                <a:cubicBezTo>
                  <a:pt x="10177058" y="4181761"/>
                  <a:pt x="10145581" y="4203992"/>
                  <a:pt x="10112773" y="4222866"/>
                </a:cubicBezTo>
                <a:close/>
                <a:moveTo>
                  <a:pt x="9994273" y="4275624"/>
                </a:moveTo>
                <a:cubicBezTo>
                  <a:pt x="9964062" y="4248580"/>
                  <a:pt x="9934675" y="4220586"/>
                  <a:pt x="9906618" y="4192275"/>
                </a:cubicBezTo>
                <a:cubicBezTo>
                  <a:pt x="9920868" y="4188918"/>
                  <a:pt x="9935055" y="4185118"/>
                  <a:pt x="9949052" y="4180748"/>
                </a:cubicBezTo>
                <a:cubicBezTo>
                  <a:pt x="9969826" y="4174351"/>
                  <a:pt x="9990156" y="4166877"/>
                  <a:pt x="10009601" y="4158707"/>
                </a:cubicBezTo>
                <a:cubicBezTo>
                  <a:pt x="10038544" y="4183091"/>
                  <a:pt x="10068882" y="4207095"/>
                  <a:pt x="10099790" y="4230149"/>
                </a:cubicBezTo>
                <a:cubicBezTo>
                  <a:pt x="10074456" y="4243956"/>
                  <a:pt x="10047791" y="4256180"/>
                  <a:pt x="10020304" y="4266504"/>
                </a:cubicBezTo>
                <a:cubicBezTo>
                  <a:pt x="10011627" y="4269797"/>
                  <a:pt x="10002887" y="4272837"/>
                  <a:pt x="9994210" y="4275687"/>
                </a:cubicBezTo>
                <a:close/>
                <a:moveTo>
                  <a:pt x="9866210" y="4303745"/>
                </a:moveTo>
                <a:cubicBezTo>
                  <a:pt x="9837582" y="4272964"/>
                  <a:pt x="9809778" y="4241233"/>
                  <a:pt x="9783431" y="4209312"/>
                </a:cubicBezTo>
                <a:cubicBezTo>
                  <a:pt x="9821495" y="4207349"/>
                  <a:pt x="9856836" y="4202915"/>
                  <a:pt x="9891037" y="4195758"/>
                </a:cubicBezTo>
                <a:cubicBezTo>
                  <a:pt x="9919094" y="4224386"/>
                  <a:pt x="9948736" y="4252823"/>
                  <a:pt x="9979263" y="4280374"/>
                </a:cubicBezTo>
                <a:cubicBezTo>
                  <a:pt x="9943478" y="4291141"/>
                  <a:pt x="9906364" y="4298868"/>
                  <a:pt x="9866210" y="4303808"/>
                </a:cubicBezTo>
                <a:close/>
                <a:moveTo>
                  <a:pt x="9735106" y="4309761"/>
                </a:moveTo>
                <a:cubicBezTo>
                  <a:pt x="9708886" y="4276130"/>
                  <a:pt x="9683552" y="4241739"/>
                  <a:pt x="9659738" y="4207285"/>
                </a:cubicBezTo>
                <a:cubicBezTo>
                  <a:pt x="9682221" y="4209059"/>
                  <a:pt x="9704198" y="4210072"/>
                  <a:pt x="9725289" y="4210389"/>
                </a:cubicBezTo>
                <a:cubicBezTo>
                  <a:pt x="9739413" y="4210579"/>
                  <a:pt x="9753283" y="4210389"/>
                  <a:pt x="9766521" y="4210009"/>
                </a:cubicBezTo>
                <a:cubicBezTo>
                  <a:pt x="9793058" y="4242499"/>
                  <a:pt x="9820925" y="4274547"/>
                  <a:pt x="9849489" y="4305518"/>
                </a:cubicBezTo>
                <a:cubicBezTo>
                  <a:pt x="9832262" y="4307228"/>
                  <a:pt x="9814465" y="4308495"/>
                  <a:pt x="9796415" y="4309255"/>
                </a:cubicBezTo>
                <a:cubicBezTo>
                  <a:pt x="9776781" y="4310015"/>
                  <a:pt x="9756197" y="4310205"/>
                  <a:pt x="9735106" y="4309761"/>
                </a:cubicBezTo>
                <a:close/>
                <a:moveTo>
                  <a:pt x="3591035" y="1305652"/>
                </a:moveTo>
                <a:cubicBezTo>
                  <a:pt x="3614152" y="1291465"/>
                  <a:pt x="3637143" y="1277912"/>
                  <a:pt x="3659627" y="1265181"/>
                </a:cubicBezTo>
                <a:cubicBezTo>
                  <a:pt x="3683061" y="1289122"/>
                  <a:pt x="3706621" y="1314899"/>
                  <a:pt x="3729739" y="1342007"/>
                </a:cubicBezTo>
                <a:cubicBezTo>
                  <a:pt x="3706812" y="1358094"/>
                  <a:pt x="3683948" y="1374751"/>
                  <a:pt x="3661527" y="1391661"/>
                </a:cubicBezTo>
                <a:cubicBezTo>
                  <a:pt x="3637713" y="1360754"/>
                  <a:pt x="3614532" y="1332570"/>
                  <a:pt x="3591035" y="1305716"/>
                </a:cubicBezTo>
                <a:close/>
                <a:moveTo>
                  <a:pt x="3517946" y="1227877"/>
                </a:moveTo>
                <a:cubicBezTo>
                  <a:pt x="3540494" y="1216540"/>
                  <a:pt x="3563294" y="1205583"/>
                  <a:pt x="3585841" y="1195259"/>
                </a:cubicBezTo>
                <a:cubicBezTo>
                  <a:pt x="3607439" y="1214197"/>
                  <a:pt x="3628972" y="1234400"/>
                  <a:pt x="3649873" y="1255301"/>
                </a:cubicBezTo>
                <a:cubicBezTo>
                  <a:pt x="3627073" y="1268285"/>
                  <a:pt x="3604272" y="1281712"/>
                  <a:pt x="3581978" y="1295329"/>
                </a:cubicBezTo>
                <a:cubicBezTo>
                  <a:pt x="3560824" y="1271578"/>
                  <a:pt x="3539354" y="1248904"/>
                  <a:pt x="3517946" y="1227877"/>
                </a:cubicBezTo>
                <a:close/>
                <a:moveTo>
                  <a:pt x="3450114" y="1165555"/>
                </a:moveTo>
                <a:cubicBezTo>
                  <a:pt x="3472408" y="1156435"/>
                  <a:pt x="3494956" y="1147631"/>
                  <a:pt x="3517186" y="1139335"/>
                </a:cubicBezTo>
                <a:cubicBezTo>
                  <a:pt x="3536757" y="1154092"/>
                  <a:pt x="3556454" y="1169989"/>
                  <a:pt x="3575771" y="1186519"/>
                </a:cubicBezTo>
                <a:cubicBezTo>
                  <a:pt x="3553667" y="1196716"/>
                  <a:pt x="3531120" y="1207546"/>
                  <a:pt x="3508699" y="1218757"/>
                </a:cubicBezTo>
                <a:cubicBezTo>
                  <a:pt x="3489446" y="1200136"/>
                  <a:pt x="3469748" y="1182276"/>
                  <a:pt x="3450178" y="1165555"/>
                </a:cubicBezTo>
                <a:close/>
                <a:moveTo>
                  <a:pt x="3387033" y="1115331"/>
                </a:moveTo>
                <a:cubicBezTo>
                  <a:pt x="3408947" y="1108047"/>
                  <a:pt x="3431114" y="1101017"/>
                  <a:pt x="3453155" y="1094430"/>
                </a:cubicBezTo>
                <a:cubicBezTo>
                  <a:pt x="3461895" y="1100067"/>
                  <a:pt x="3470382" y="1105704"/>
                  <a:pt x="3478235" y="1111150"/>
                </a:cubicBezTo>
                <a:cubicBezTo>
                  <a:pt x="3487735" y="1117737"/>
                  <a:pt x="3497109" y="1124514"/>
                  <a:pt x="3506293" y="1131291"/>
                </a:cubicBezTo>
                <a:cubicBezTo>
                  <a:pt x="3484442" y="1139525"/>
                  <a:pt x="3462338" y="1148201"/>
                  <a:pt x="3440297" y="1157258"/>
                </a:cubicBezTo>
                <a:cubicBezTo>
                  <a:pt x="3422754" y="1142628"/>
                  <a:pt x="3404893" y="1128568"/>
                  <a:pt x="3387033" y="1115331"/>
                </a:cubicBezTo>
                <a:close/>
                <a:moveTo>
                  <a:pt x="3350172" y="1089046"/>
                </a:moveTo>
                <a:cubicBezTo>
                  <a:pt x="3343015" y="1084170"/>
                  <a:pt x="3335668" y="1079356"/>
                  <a:pt x="3328258" y="1074606"/>
                </a:cubicBezTo>
                <a:cubicBezTo>
                  <a:pt x="3349412" y="1068969"/>
                  <a:pt x="3370882" y="1063522"/>
                  <a:pt x="3392163" y="1058456"/>
                </a:cubicBezTo>
                <a:cubicBezTo>
                  <a:pt x="3408630" y="1067323"/>
                  <a:pt x="3424907" y="1076759"/>
                  <a:pt x="3440741" y="1086640"/>
                </a:cubicBezTo>
                <a:cubicBezTo>
                  <a:pt x="3419080" y="1093227"/>
                  <a:pt x="3397420" y="1100194"/>
                  <a:pt x="3376139" y="1107350"/>
                </a:cubicBezTo>
                <a:cubicBezTo>
                  <a:pt x="3367842" y="1101334"/>
                  <a:pt x="3359165" y="1095190"/>
                  <a:pt x="3350172" y="1089110"/>
                </a:cubicBezTo>
                <a:close/>
                <a:moveTo>
                  <a:pt x="3272776" y="1041609"/>
                </a:moveTo>
                <a:cubicBezTo>
                  <a:pt x="3293297" y="1037302"/>
                  <a:pt x="3313754" y="1033185"/>
                  <a:pt x="3333831" y="1029448"/>
                </a:cubicBezTo>
                <a:cubicBezTo>
                  <a:pt x="3348652" y="1036225"/>
                  <a:pt x="3363219" y="1043255"/>
                  <a:pt x="3377279" y="1050539"/>
                </a:cubicBezTo>
                <a:cubicBezTo>
                  <a:pt x="3356885" y="1055542"/>
                  <a:pt x="3336175" y="1060926"/>
                  <a:pt x="3315527" y="1066563"/>
                </a:cubicBezTo>
                <a:cubicBezTo>
                  <a:pt x="3301720" y="1058012"/>
                  <a:pt x="3287407" y="1049652"/>
                  <a:pt x="3272776" y="1041609"/>
                </a:cubicBezTo>
                <a:close/>
                <a:moveTo>
                  <a:pt x="3170237" y="992524"/>
                </a:moveTo>
                <a:cubicBezTo>
                  <a:pt x="3187781" y="990370"/>
                  <a:pt x="3205578" y="988407"/>
                  <a:pt x="3223375" y="986570"/>
                </a:cubicBezTo>
                <a:cubicBezTo>
                  <a:pt x="3233509" y="989864"/>
                  <a:pt x="3243579" y="993411"/>
                  <a:pt x="3253649" y="997021"/>
                </a:cubicBezTo>
                <a:cubicBezTo>
                  <a:pt x="3235852" y="999744"/>
                  <a:pt x="3218055" y="1002594"/>
                  <a:pt x="3200638" y="1005634"/>
                </a:cubicBezTo>
                <a:cubicBezTo>
                  <a:pt x="3190821" y="1001201"/>
                  <a:pt x="3180687" y="996831"/>
                  <a:pt x="3170300" y="992587"/>
                </a:cubicBezTo>
                <a:close/>
                <a:moveTo>
                  <a:pt x="3122799" y="974220"/>
                </a:moveTo>
                <a:cubicBezTo>
                  <a:pt x="3138823" y="972827"/>
                  <a:pt x="3154783" y="971623"/>
                  <a:pt x="3170363" y="970610"/>
                </a:cubicBezTo>
                <a:cubicBezTo>
                  <a:pt x="3177774" y="972637"/>
                  <a:pt x="3185121" y="974790"/>
                  <a:pt x="3192531" y="977007"/>
                </a:cubicBezTo>
                <a:cubicBezTo>
                  <a:pt x="3176697" y="978843"/>
                  <a:pt x="3160990" y="980744"/>
                  <a:pt x="3145663" y="982770"/>
                </a:cubicBezTo>
                <a:cubicBezTo>
                  <a:pt x="3138063" y="979857"/>
                  <a:pt x="3130399" y="977007"/>
                  <a:pt x="3122799" y="974283"/>
                </a:cubicBezTo>
                <a:close/>
                <a:moveTo>
                  <a:pt x="3248519" y="966366"/>
                </a:moveTo>
                <a:cubicBezTo>
                  <a:pt x="3253396" y="967443"/>
                  <a:pt x="3258273" y="968647"/>
                  <a:pt x="3263149" y="969787"/>
                </a:cubicBezTo>
                <a:cubicBezTo>
                  <a:pt x="3251116" y="970863"/>
                  <a:pt x="3238829" y="972003"/>
                  <a:pt x="3226352" y="973270"/>
                </a:cubicBezTo>
                <a:cubicBezTo>
                  <a:pt x="3221095" y="971560"/>
                  <a:pt x="3215711" y="969850"/>
                  <a:pt x="3210264" y="968140"/>
                </a:cubicBezTo>
                <a:cubicBezTo>
                  <a:pt x="3223185" y="967443"/>
                  <a:pt x="3235979" y="966810"/>
                  <a:pt x="3248519" y="966366"/>
                </a:cubicBezTo>
                <a:close/>
                <a:moveTo>
                  <a:pt x="3380699" y="975170"/>
                </a:moveTo>
                <a:cubicBezTo>
                  <a:pt x="3386399" y="976437"/>
                  <a:pt x="3392226" y="977767"/>
                  <a:pt x="3397990" y="979097"/>
                </a:cubicBezTo>
                <a:cubicBezTo>
                  <a:pt x="3385639" y="980300"/>
                  <a:pt x="3373352" y="981567"/>
                  <a:pt x="3361319" y="982897"/>
                </a:cubicBezTo>
                <a:cubicBezTo>
                  <a:pt x="3355302" y="980934"/>
                  <a:pt x="3349158" y="978970"/>
                  <a:pt x="3342952" y="977133"/>
                </a:cubicBezTo>
                <a:cubicBezTo>
                  <a:pt x="3355555" y="976437"/>
                  <a:pt x="3368159" y="975740"/>
                  <a:pt x="3380699" y="975233"/>
                </a:cubicBezTo>
                <a:close/>
                <a:moveTo>
                  <a:pt x="3509143" y="983720"/>
                </a:moveTo>
                <a:cubicBezTo>
                  <a:pt x="3516363" y="985240"/>
                  <a:pt x="3523583" y="986887"/>
                  <a:pt x="3530740" y="988470"/>
                </a:cubicBezTo>
                <a:cubicBezTo>
                  <a:pt x="3519086" y="989737"/>
                  <a:pt x="3507496" y="991004"/>
                  <a:pt x="3496159" y="992397"/>
                </a:cubicBezTo>
                <a:cubicBezTo>
                  <a:pt x="3489002" y="990117"/>
                  <a:pt x="3481782" y="987837"/>
                  <a:pt x="3474562" y="985620"/>
                </a:cubicBezTo>
                <a:cubicBezTo>
                  <a:pt x="3486215" y="984860"/>
                  <a:pt x="3497806" y="984227"/>
                  <a:pt x="3509143" y="983657"/>
                </a:cubicBezTo>
                <a:close/>
                <a:moveTo>
                  <a:pt x="8639093" y="2507752"/>
                </a:moveTo>
                <a:cubicBezTo>
                  <a:pt x="8647833" y="2521242"/>
                  <a:pt x="8656700" y="2535113"/>
                  <a:pt x="8665757" y="2549236"/>
                </a:cubicBezTo>
                <a:cubicBezTo>
                  <a:pt x="8661640" y="2544423"/>
                  <a:pt x="8657397" y="2539483"/>
                  <a:pt x="8653090" y="2534480"/>
                </a:cubicBezTo>
                <a:cubicBezTo>
                  <a:pt x="8468088" y="2318697"/>
                  <a:pt x="8258386" y="2074160"/>
                  <a:pt x="7951084" y="2062823"/>
                </a:cubicBezTo>
                <a:cubicBezTo>
                  <a:pt x="7860262" y="2059466"/>
                  <a:pt x="7769376" y="2083217"/>
                  <a:pt x="7673424" y="2135405"/>
                </a:cubicBezTo>
                <a:cubicBezTo>
                  <a:pt x="7588555" y="2181450"/>
                  <a:pt x="7507549" y="2237881"/>
                  <a:pt x="7429203" y="2292476"/>
                </a:cubicBezTo>
                <a:cubicBezTo>
                  <a:pt x="7345854" y="2350554"/>
                  <a:pt x="7267129" y="2405403"/>
                  <a:pt x="7189796" y="2443784"/>
                </a:cubicBezTo>
                <a:cubicBezTo>
                  <a:pt x="7055907" y="2510222"/>
                  <a:pt x="6917139" y="2567097"/>
                  <a:pt x="6777233" y="2612952"/>
                </a:cubicBezTo>
                <a:cubicBezTo>
                  <a:pt x="6771342" y="2568364"/>
                  <a:pt x="6765452" y="2528969"/>
                  <a:pt x="6759245" y="2492868"/>
                </a:cubicBezTo>
                <a:cubicBezTo>
                  <a:pt x="6890222" y="2444417"/>
                  <a:pt x="7017906" y="2387162"/>
                  <a:pt x="7138812" y="2322814"/>
                </a:cubicBezTo>
                <a:cubicBezTo>
                  <a:pt x="7212344" y="2283673"/>
                  <a:pt x="7286763" y="2229521"/>
                  <a:pt x="7365551" y="2172139"/>
                </a:cubicBezTo>
                <a:lnTo>
                  <a:pt x="7366122" y="2171696"/>
                </a:lnTo>
                <a:cubicBezTo>
                  <a:pt x="7447380" y="2112605"/>
                  <a:pt x="7531363" y="2051423"/>
                  <a:pt x="7619652" y="2003351"/>
                </a:cubicBezTo>
                <a:cubicBezTo>
                  <a:pt x="7713958" y="1951860"/>
                  <a:pt x="7802817" y="1928743"/>
                  <a:pt x="7891232" y="1932733"/>
                </a:cubicBezTo>
                <a:cubicBezTo>
                  <a:pt x="8200308" y="1946920"/>
                  <a:pt x="8404817" y="2208557"/>
                  <a:pt x="8585322" y="2439350"/>
                </a:cubicBezTo>
                <a:lnTo>
                  <a:pt x="8594568" y="2451194"/>
                </a:lnTo>
                <a:cubicBezTo>
                  <a:pt x="8609959" y="2470828"/>
                  <a:pt x="8624462" y="2489322"/>
                  <a:pt x="8639156" y="2507815"/>
                </a:cubicBezTo>
                <a:close/>
                <a:moveTo>
                  <a:pt x="9518564" y="3379116"/>
                </a:moveTo>
                <a:cubicBezTo>
                  <a:pt x="9535981" y="3396406"/>
                  <a:pt x="9553715" y="3414204"/>
                  <a:pt x="9571448" y="3432254"/>
                </a:cubicBezTo>
                <a:cubicBezTo>
                  <a:pt x="9552638" y="3429214"/>
                  <a:pt x="9533764" y="3425794"/>
                  <a:pt x="9515080" y="3422057"/>
                </a:cubicBezTo>
                <a:cubicBezTo>
                  <a:pt x="9497980" y="3401726"/>
                  <a:pt x="9481259" y="3382029"/>
                  <a:pt x="9465172" y="3363282"/>
                </a:cubicBezTo>
                <a:cubicBezTo>
                  <a:pt x="9482906" y="3368729"/>
                  <a:pt x="9500766" y="3374049"/>
                  <a:pt x="9518564" y="3379116"/>
                </a:cubicBezTo>
                <a:close/>
                <a:moveTo>
                  <a:pt x="9664488" y="3458285"/>
                </a:moveTo>
                <a:cubicBezTo>
                  <a:pt x="9682792" y="3473865"/>
                  <a:pt x="9701349" y="3490079"/>
                  <a:pt x="9719843" y="3506419"/>
                </a:cubicBezTo>
                <a:cubicBezTo>
                  <a:pt x="9700462" y="3507179"/>
                  <a:pt x="9681398" y="3507433"/>
                  <a:pt x="9661954" y="3507116"/>
                </a:cubicBezTo>
                <a:cubicBezTo>
                  <a:pt x="9644347" y="3488369"/>
                  <a:pt x="9626676" y="3469748"/>
                  <a:pt x="9609133" y="3451634"/>
                </a:cubicBezTo>
                <a:cubicBezTo>
                  <a:pt x="9627436" y="3454168"/>
                  <a:pt x="9645677" y="3456321"/>
                  <a:pt x="9664424" y="3458285"/>
                </a:cubicBezTo>
                <a:close/>
                <a:moveTo>
                  <a:pt x="10587343" y="3341432"/>
                </a:moveTo>
                <a:cubicBezTo>
                  <a:pt x="10569545" y="3366132"/>
                  <a:pt x="10551242" y="3391149"/>
                  <a:pt x="10532685" y="3416103"/>
                </a:cubicBezTo>
                <a:cubicBezTo>
                  <a:pt x="10513114" y="3420854"/>
                  <a:pt x="10493860" y="3425160"/>
                  <a:pt x="10475177" y="3429087"/>
                </a:cubicBezTo>
                <a:cubicBezTo>
                  <a:pt x="10494303" y="3407617"/>
                  <a:pt x="10513621" y="3385576"/>
                  <a:pt x="10532685" y="3363535"/>
                </a:cubicBezTo>
                <a:cubicBezTo>
                  <a:pt x="10550735" y="3356505"/>
                  <a:pt x="10569039" y="3349095"/>
                  <a:pt x="10587343" y="3341432"/>
                </a:cubicBezTo>
                <a:close/>
                <a:moveTo>
                  <a:pt x="9531674" y="4177264"/>
                </a:moveTo>
                <a:cubicBezTo>
                  <a:pt x="9511343" y="4142113"/>
                  <a:pt x="9491900" y="4106456"/>
                  <a:pt x="9473723" y="4070988"/>
                </a:cubicBezTo>
                <a:cubicBezTo>
                  <a:pt x="9507353" y="4078208"/>
                  <a:pt x="9537944" y="4083908"/>
                  <a:pt x="9566952" y="4088279"/>
                </a:cubicBezTo>
                <a:cubicBezTo>
                  <a:pt x="9587472" y="4122733"/>
                  <a:pt x="9609449" y="4157314"/>
                  <a:pt x="9632313" y="4191261"/>
                </a:cubicBezTo>
                <a:cubicBezTo>
                  <a:pt x="9601153" y="4188031"/>
                  <a:pt x="9568091" y="4183471"/>
                  <a:pt x="9531610" y="4177264"/>
                </a:cubicBezTo>
                <a:close/>
                <a:moveTo>
                  <a:pt x="7106828" y="3946851"/>
                </a:moveTo>
                <a:cubicBezTo>
                  <a:pt x="7098087" y="3927281"/>
                  <a:pt x="7089474" y="3907520"/>
                  <a:pt x="7080670" y="3886873"/>
                </a:cubicBezTo>
                <a:cubicBezTo>
                  <a:pt x="7120002" y="3908027"/>
                  <a:pt x="7160789" y="3927661"/>
                  <a:pt x="7202147" y="3945331"/>
                </a:cubicBezTo>
                <a:cubicBezTo>
                  <a:pt x="7377269" y="4020003"/>
                  <a:pt x="7566830" y="4059525"/>
                  <a:pt x="7750375" y="4059525"/>
                </a:cubicBezTo>
                <a:cubicBezTo>
                  <a:pt x="7793507" y="4059525"/>
                  <a:pt x="7836954" y="4057371"/>
                  <a:pt x="7879515" y="4053064"/>
                </a:cubicBezTo>
                <a:cubicBezTo>
                  <a:pt x="8029620" y="4037927"/>
                  <a:pt x="8195748" y="3981559"/>
                  <a:pt x="8402220" y="3875726"/>
                </a:cubicBezTo>
                <a:cubicBezTo>
                  <a:pt x="8485885" y="3832785"/>
                  <a:pt x="8574175" y="3807451"/>
                  <a:pt x="8664617" y="3800357"/>
                </a:cubicBezTo>
                <a:cubicBezTo>
                  <a:pt x="8865009" y="3784714"/>
                  <a:pt x="9055648" y="3843552"/>
                  <a:pt x="9240016" y="3900364"/>
                </a:cubicBezTo>
                <a:lnTo>
                  <a:pt x="9242296" y="3901060"/>
                </a:lnTo>
                <a:cubicBezTo>
                  <a:pt x="9297018" y="3917907"/>
                  <a:pt x="9348699" y="3933868"/>
                  <a:pt x="9400380" y="3947801"/>
                </a:cubicBezTo>
                <a:lnTo>
                  <a:pt x="9404117" y="3956352"/>
                </a:lnTo>
                <a:cubicBezTo>
                  <a:pt x="9417987" y="3987829"/>
                  <a:pt x="9432998" y="4019813"/>
                  <a:pt x="9448768" y="4051608"/>
                </a:cubicBezTo>
                <a:cubicBezTo>
                  <a:pt x="9395820" y="4039510"/>
                  <a:pt x="9342682" y="4025514"/>
                  <a:pt x="9286631" y="4010757"/>
                </a:cubicBezTo>
                <a:cubicBezTo>
                  <a:pt x="9105049" y="3962875"/>
                  <a:pt x="8917260" y="3913411"/>
                  <a:pt x="8722758" y="3930511"/>
                </a:cubicBezTo>
                <a:cubicBezTo>
                  <a:pt x="8630036" y="3938681"/>
                  <a:pt x="8540354" y="3964712"/>
                  <a:pt x="8456245" y="4007717"/>
                </a:cubicBezTo>
                <a:cubicBezTo>
                  <a:pt x="8260096" y="4107786"/>
                  <a:pt x="8089788" y="4161684"/>
                  <a:pt x="7935441" y="4172578"/>
                </a:cubicBezTo>
                <a:cubicBezTo>
                  <a:pt x="7653663" y="4192465"/>
                  <a:pt x="7359471" y="4112346"/>
                  <a:pt x="7106764" y="3946851"/>
                </a:cubicBezTo>
                <a:close/>
                <a:moveTo>
                  <a:pt x="7011319" y="3831962"/>
                </a:moveTo>
                <a:cubicBezTo>
                  <a:pt x="7001818" y="3812328"/>
                  <a:pt x="6992445" y="3792440"/>
                  <a:pt x="6983197" y="3772680"/>
                </a:cubicBezTo>
                <a:cubicBezTo>
                  <a:pt x="6997892" y="3780027"/>
                  <a:pt x="7012775" y="3787247"/>
                  <a:pt x="7027595" y="3794087"/>
                </a:cubicBezTo>
                <a:cubicBezTo>
                  <a:pt x="7035829" y="3814608"/>
                  <a:pt x="7044443" y="3835698"/>
                  <a:pt x="7053310" y="3856915"/>
                </a:cubicBezTo>
                <a:cubicBezTo>
                  <a:pt x="7039059" y="3848809"/>
                  <a:pt x="7024999" y="3840448"/>
                  <a:pt x="7011319" y="3832025"/>
                </a:cubicBezTo>
                <a:close/>
                <a:moveTo>
                  <a:pt x="6911946" y="3718972"/>
                </a:moveTo>
                <a:cubicBezTo>
                  <a:pt x="6901179" y="3698451"/>
                  <a:pt x="6891236" y="3679197"/>
                  <a:pt x="6881799" y="3660514"/>
                </a:cubicBezTo>
                <a:cubicBezTo>
                  <a:pt x="6896746" y="3667480"/>
                  <a:pt x="6911883" y="3674321"/>
                  <a:pt x="6927083" y="3680781"/>
                </a:cubicBezTo>
                <a:cubicBezTo>
                  <a:pt x="6935760" y="3700858"/>
                  <a:pt x="6945007" y="3721632"/>
                  <a:pt x="6954507" y="3742596"/>
                </a:cubicBezTo>
                <a:cubicBezTo>
                  <a:pt x="6940067" y="3734932"/>
                  <a:pt x="6925816" y="3727015"/>
                  <a:pt x="6911946" y="3718972"/>
                </a:cubicBezTo>
                <a:close/>
                <a:moveTo>
                  <a:pt x="6808393" y="3608135"/>
                </a:moveTo>
                <a:cubicBezTo>
                  <a:pt x="6797499" y="3589135"/>
                  <a:pt x="6786669" y="3569881"/>
                  <a:pt x="6776156" y="3550691"/>
                </a:cubicBezTo>
                <a:cubicBezTo>
                  <a:pt x="6791672" y="3557404"/>
                  <a:pt x="6807190" y="3563864"/>
                  <a:pt x="6822453" y="3569881"/>
                </a:cubicBezTo>
                <a:cubicBezTo>
                  <a:pt x="6831891" y="3589958"/>
                  <a:pt x="6841771" y="3610289"/>
                  <a:pt x="6851777" y="3630556"/>
                </a:cubicBezTo>
                <a:cubicBezTo>
                  <a:pt x="6837147" y="3623273"/>
                  <a:pt x="6822643" y="3615799"/>
                  <a:pt x="6808393" y="3608072"/>
                </a:cubicBezTo>
                <a:close/>
                <a:moveTo>
                  <a:pt x="6701104" y="3501226"/>
                </a:moveTo>
                <a:cubicBezTo>
                  <a:pt x="6689197" y="3482225"/>
                  <a:pt x="6677416" y="3463035"/>
                  <a:pt x="6666016" y="3443971"/>
                </a:cubicBezTo>
                <a:cubicBezTo>
                  <a:pt x="6681723" y="3450305"/>
                  <a:pt x="6697683" y="3456385"/>
                  <a:pt x="6713644" y="3462212"/>
                </a:cubicBezTo>
                <a:cubicBezTo>
                  <a:pt x="6723841" y="3482099"/>
                  <a:pt x="6734607" y="3502429"/>
                  <a:pt x="6745565" y="3522886"/>
                </a:cubicBezTo>
                <a:cubicBezTo>
                  <a:pt x="6730555" y="3515856"/>
                  <a:pt x="6715607" y="3508636"/>
                  <a:pt x="6701104" y="3501226"/>
                </a:cubicBezTo>
                <a:close/>
                <a:moveTo>
                  <a:pt x="6587417" y="3394886"/>
                </a:moveTo>
                <a:cubicBezTo>
                  <a:pt x="6574750" y="3376329"/>
                  <a:pt x="6562273" y="3357772"/>
                  <a:pt x="6550176" y="3339341"/>
                </a:cubicBezTo>
                <a:cubicBezTo>
                  <a:pt x="6566769" y="3345485"/>
                  <a:pt x="6583301" y="3351312"/>
                  <a:pt x="6599577" y="3356759"/>
                </a:cubicBezTo>
                <a:cubicBezTo>
                  <a:pt x="6610661" y="3376456"/>
                  <a:pt x="6621998" y="3396216"/>
                  <a:pt x="6633461" y="3415723"/>
                </a:cubicBezTo>
                <a:cubicBezTo>
                  <a:pt x="6617881" y="3408947"/>
                  <a:pt x="6602427" y="3401980"/>
                  <a:pt x="6587417" y="3394886"/>
                </a:cubicBezTo>
                <a:close/>
                <a:moveTo>
                  <a:pt x="6468094" y="3291587"/>
                </a:moveTo>
                <a:cubicBezTo>
                  <a:pt x="6455110" y="3274170"/>
                  <a:pt x="6442063" y="3256436"/>
                  <a:pt x="6429333" y="3238702"/>
                </a:cubicBezTo>
                <a:cubicBezTo>
                  <a:pt x="6446433" y="3244529"/>
                  <a:pt x="6463660" y="3250102"/>
                  <a:pt x="6480697" y="3255232"/>
                </a:cubicBezTo>
                <a:cubicBezTo>
                  <a:pt x="6492035" y="3273726"/>
                  <a:pt x="6503878" y="3292664"/>
                  <a:pt x="6516165" y="3311791"/>
                </a:cubicBezTo>
                <a:cubicBezTo>
                  <a:pt x="6500015" y="3305331"/>
                  <a:pt x="6483927" y="3298554"/>
                  <a:pt x="6468094" y="3291587"/>
                </a:cubicBezTo>
                <a:close/>
                <a:moveTo>
                  <a:pt x="6343134" y="3192087"/>
                </a:moveTo>
                <a:cubicBezTo>
                  <a:pt x="6329453" y="3175304"/>
                  <a:pt x="6316090" y="3158583"/>
                  <a:pt x="6303233" y="3142116"/>
                </a:cubicBezTo>
                <a:cubicBezTo>
                  <a:pt x="6321156" y="3147753"/>
                  <a:pt x="6339207" y="3153073"/>
                  <a:pt x="6357004" y="3158013"/>
                </a:cubicBezTo>
                <a:cubicBezTo>
                  <a:pt x="6368911" y="3175874"/>
                  <a:pt x="6381262" y="3193987"/>
                  <a:pt x="6393929" y="3212101"/>
                </a:cubicBezTo>
                <a:cubicBezTo>
                  <a:pt x="6376891" y="3205704"/>
                  <a:pt x="6359854" y="3199054"/>
                  <a:pt x="6343197" y="3192151"/>
                </a:cubicBezTo>
                <a:close/>
                <a:moveTo>
                  <a:pt x="6211713" y="3095881"/>
                </a:moveTo>
                <a:cubicBezTo>
                  <a:pt x="6198096" y="3080554"/>
                  <a:pt x="6184606" y="3064974"/>
                  <a:pt x="6171432" y="3049520"/>
                </a:cubicBezTo>
                <a:cubicBezTo>
                  <a:pt x="6190053" y="3054840"/>
                  <a:pt x="6208990" y="3059907"/>
                  <a:pt x="6227864" y="3064594"/>
                </a:cubicBezTo>
                <a:cubicBezTo>
                  <a:pt x="6240151" y="3081568"/>
                  <a:pt x="6252818" y="3098605"/>
                  <a:pt x="6265612" y="3115515"/>
                </a:cubicBezTo>
                <a:cubicBezTo>
                  <a:pt x="6247688" y="3109372"/>
                  <a:pt x="6229637" y="3102785"/>
                  <a:pt x="6211713" y="3095945"/>
                </a:cubicBezTo>
                <a:close/>
                <a:moveTo>
                  <a:pt x="6074910" y="3004552"/>
                </a:moveTo>
                <a:cubicBezTo>
                  <a:pt x="6061103" y="2990112"/>
                  <a:pt x="6047802" y="2975925"/>
                  <a:pt x="6035135" y="2962118"/>
                </a:cubicBezTo>
                <a:cubicBezTo>
                  <a:pt x="6054896" y="2967248"/>
                  <a:pt x="6074783" y="2971998"/>
                  <a:pt x="6094417" y="2976368"/>
                </a:cubicBezTo>
                <a:cubicBezTo>
                  <a:pt x="6106704" y="2992139"/>
                  <a:pt x="6119434" y="3008036"/>
                  <a:pt x="6132291" y="3023679"/>
                </a:cubicBezTo>
                <a:cubicBezTo>
                  <a:pt x="6121968" y="3020449"/>
                  <a:pt x="6111391" y="3017029"/>
                  <a:pt x="6100750" y="3013419"/>
                </a:cubicBezTo>
                <a:lnTo>
                  <a:pt x="6095620" y="3011709"/>
                </a:lnTo>
                <a:cubicBezTo>
                  <a:pt x="6088653" y="3009366"/>
                  <a:pt x="6081750" y="3007022"/>
                  <a:pt x="6074910" y="3004616"/>
                </a:cubicBezTo>
                <a:close/>
                <a:moveTo>
                  <a:pt x="5935636" y="2920697"/>
                </a:moveTo>
                <a:cubicBezTo>
                  <a:pt x="5922209" y="2907650"/>
                  <a:pt x="5908909" y="2894349"/>
                  <a:pt x="5895862" y="2881049"/>
                </a:cubicBezTo>
                <a:cubicBezTo>
                  <a:pt x="5914672" y="2884976"/>
                  <a:pt x="5934052" y="2888902"/>
                  <a:pt x="5953750" y="2892766"/>
                </a:cubicBezTo>
                <a:lnTo>
                  <a:pt x="5957043" y="2893399"/>
                </a:lnTo>
                <a:cubicBezTo>
                  <a:pt x="5969077" y="2907840"/>
                  <a:pt x="5981680" y="2922533"/>
                  <a:pt x="5994601" y="2937227"/>
                </a:cubicBezTo>
                <a:cubicBezTo>
                  <a:pt x="5974334" y="2931717"/>
                  <a:pt x="5954573" y="2926144"/>
                  <a:pt x="5935636" y="2920697"/>
                </a:cubicBezTo>
                <a:close/>
                <a:moveTo>
                  <a:pt x="5795792" y="2844631"/>
                </a:moveTo>
                <a:cubicBezTo>
                  <a:pt x="5782555" y="2832598"/>
                  <a:pt x="5769128" y="2820120"/>
                  <a:pt x="5755828" y="2807390"/>
                </a:cubicBezTo>
                <a:cubicBezTo>
                  <a:pt x="5775905" y="2810684"/>
                  <a:pt x="5796615" y="2813914"/>
                  <a:pt x="5817706" y="2817017"/>
                </a:cubicBezTo>
                <a:cubicBezTo>
                  <a:pt x="5825939" y="2826391"/>
                  <a:pt x="5834490" y="2835828"/>
                  <a:pt x="5843800" y="2845898"/>
                </a:cubicBezTo>
                <a:cubicBezTo>
                  <a:pt x="5848044" y="2850458"/>
                  <a:pt x="5851844" y="2854575"/>
                  <a:pt x="5855390" y="2858375"/>
                </a:cubicBezTo>
                <a:cubicBezTo>
                  <a:pt x="5834743" y="2853815"/>
                  <a:pt x="5814729" y="2849191"/>
                  <a:pt x="5795792" y="2844631"/>
                </a:cubicBezTo>
                <a:close/>
                <a:moveTo>
                  <a:pt x="5655378" y="2775469"/>
                </a:moveTo>
                <a:lnTo>
                  <a:pt x="5654048" y="2774329"/>
                </a:lnTo>
                <a:cubicBezTo>
                  <a:pt x="5640748" y="2762992"/>
                  <a:pt x="5627764" y="2751592"/>
                  <a:pt x="5615287" y="2740255"/>
                </a:cubicBezTo>
                <a:cubicBezTo>
                  <a:pt x="5636124" y="2742915"/>
                  <a:pt x="5657088" y="2745322"/>
                  <a:pt x="5677672" y="2747539"/>
                </a:cubicBezTo>
                <a:cubicBezTo>
                  <a:pt x="5689959" y="2760712"/>
                  <a:pt x="5702626" y="2773823"/>
                  <a:pt x="5715420" y="2786680"/>
                </a:cubicBezTo>
                <a:cubicBezTo>
                  <a:pt x="5695469" y="2783133"/>
                  <a:pt x="5675329" y="2779396"/>
                  <a:pt x="5655315" y="2775406"/>
                </a:cubicBezTo>
                <a:close/>
                <a:moveTo>
                  <a:pt x="5514204" y="2711944"/>
                </a:moveTo>
                <a:cubicBezTo>
                  <a:pt x="5502994" y="2702951"/>
                  <a:pt x="5491847" y="2693704"/>
                  <a:pt x="5480890" y="2684330"/>
                </a:cubicBezTo>
                <a:cubicBezTo>
                  <a:pt x="5501094" y="2686167"/>
                  <a:pt x="5521614" y="2687750"/>
                  <a:pt x="5542072" y="2689017"/>
                </a:cubicBezTo>
                <a:cubicBezTo>
                  <a:pt x="5552712" y="2699784"/>
                  <a:pt x="5563732" y="2710551"/>
                  <a:pt x="5574879" y="2721191"/>
                </a:cubicBezTo>
                <a:cubicBezTo>
                  <a:pt x="5554739" y="2718341"/>
                  <a:pt x="5534408" y="2715238"/>
                  <a:pt x="5514204" y="2711944"/>
                </a:cubicBezTo>
                <a:close/>
                <a:moveTo>
                  <a:pt x="5379934" y="2659123"/>
                </a:moveTo>
                <a:cubicBezTo>
                  <a:pt x="5364227" y="2647279"/>
                  <a:pt x="5348773" y="2635182"/>
                  <a:pt x="5333763" y="2622895"/>
                </a:cubicBezTo>
                <a:cubicBezTo>
                  <a:pt x="5354600" y="2624289"/>
                  <a:pt x="5375754" y="2625429"/>
                  <a:pt x="5396908" y="2626379"/>
                </a:cubicBezTo>
                <a:cubicBezTo>
                  <a:pt x="5410842" y="2639806"/>
                  <a:pt x="5425282" y="2653296"/>
                  <a:pt x="5440102" y="2666660"/>
                </a:cubicBezTo>
                <a:cubicBezTo>
                  <a:pt x="5420089" y="2664443"/>
                  <a:pt x="5399885" y="2661973"/>
                  <a:pt x="5379934" y="2659186"/>
                </a:cubicBezTo>
                <a:close/>
                <a:moveTo>
                  <a:pt x="5231667" y="2600411"/>
                </a:moveTo>
                <a:cubicBezTo>
                  <a:pt x="5218493" y="2590848"/>
                  <a:pt x="5205193" y="2580841"/>
                  <a:pt x="5191956" y="2570580"/>
                </a:cubicBezTo>
                <a:cubicBezTo>
                  <a:pt x="5212539" y="2571530"/>
                  <a:pt x="5233567" y="2572227"/>
                  <a:pt x="5254720" y="2572671"/>
                </a:cubicBezTo>
                <a:cubicBezTo>
                  <a:pt x="5267007" y="2583944"/>
                  <a:pt x="5279738" y="2595218"/>
                  <a:pt x="5292658" y="2606301"/>
                </a:cubicBezTo>
                <a:cubicBezTo>
                  <a:pt x="5272011" y="2604591"/>
                  <a:pt x="5251554" y="2602628"/>
                  <a:pt x="5231667" y="2600475"/>
                </a:cubicBezTo>
                <a:close/>
                <a:moveTo>
                  <a:pt x="5088719" y="2550123"/>
                </a:moveTo>
                <a:cubicBezTo>
                  <a:pt x="5075546" y="2541066"/>
                  <a:pt x="5062562" y="2531756"/>
                  <a:pt x="5049768" y="2522319"/>
                </a:cubicBezTo>
                <a:cubicBezTo>
                  <a:pt x="5070732" y="2522889"/>
                  <a:pt x="5091950" y="2523142"/>
                  <a:pt x="5113103" y="2523206"/>
                </a:cubicBezTo>
                <a:cubicBezTo>
                  <a:pt x="5125581" y="2534099"/>
                  <a:pt x="5138057" y="2544676"/>
                  <a:pt x="5150408" y="2554747"/>
                </a:cubicBezTo>
                <a:cubicBezTo>
                  <a:pt x="5129380" y="2553417"/>
                  <a:pt x="5108733" y="2551897"/>
                  <a:pt x="5088719" y="2550123"/>
                </a:cubicBezTo>
                <a:close/>
                <a:moveTo>
                  <a:pt x="4946785" y="2503825"/>
                </a:moveTo>
                <a:cubicBezTo>
                  <a:pt x="4933865" y="2495275"/>
                  <a:pt x="4921008" y="2486471"/>
                  <a:pt x="4908341" y="2477541"/>
                </a:cubicBezTo>
                <a:cubicBezTo>
                  <a:pt x="4929115" y="2477731"/>
                  <a:pt x="4950079" y="2477731"/>
                  <a:pt x="4970979" y="2477415"/>
                </a:cubicBezTo>
                <a:cubicBezTo>
                  <a:pt x="4983203" y="2487548"/>
                  <a:pt x="4995617" y="2497555"/>
                  <a:pt x="5008031" y="2507309"/>
                </a:cubicBezTo>
                <a:cubicBezTo>
                  <a:pt x="4987510" y="2506422"/>
                  <a:pt x="4966989" y="2505282"/>
                  <a:pt x="4946849" y="2503825"/>
                </a:cubicBezTo>
                <a:close/>
                <a:moveTo>
                  <a:pt x="4802318" y="2460124"/>
                </a:moveTo>
                <a:cubicBezTo>
                  <a:pt x="4658104" y="2369365"/>
                  <a:pt x="4527064" y="2250675"/>
                  <a:pt x="4401597" y="2097341"/>
                </a:cubicBezTo>
                <a:cubicBezTo>
                  <a:pt x="4416228" y="2071627"/>
                  <a:pt x="4431111" y="2045153"/>
                  <a:pt x="4445869" y="2018425"/>
                </a:cubicBezTo>
                <a:cubicBezTo>
                  <a:pt x="4544354" y="2155926"/>
                  <a:pt x="4636887" y="2263342"/>
                  <a:pt x="4736766" y="2356001"/>
                </a:cubicBezTo>
                <a:cubicBezTo>
                  <a:pt x="4777807" y="2394066"/>
                  <a:pt x="4820685" y="2429850"/>
                  <a:pt x="4864450" y="2462594"/>
                </a:cubicBezTo>
                <a:cubicBezTo>
                  <a:pt x="4844183" y="2462087"/>
                  <a:pt x="4823345" y="2461264"/>
                  <a:pt x="4802255" y="2460124"/>
                </a:cubicBezTo>
                <a:close/>
                <a:moveTo>
                  <a:pt x="4706746" y="1135534"/>
                </a:moveTo>
                <a:cubicBezTo>
                  <a:pt x="4690849" y="1143705"/>
                  <a:pt x="4674571" y="1152572"/>
                  <a:pt x="4658167" y="1161945"/>
                </a:cubicBezTo>
                <a:cubicBezTo>
                  <a:pt x="4633530" y="1145161"/>
                  <a:pt x="4607183" y="1129518"/>
                  <a:pt x="4579759" y="1115267"/>
                </a:cubicBezTo>
                <a:cubicBezTo>
                  <a:pt x="4594326" y="1109250"/>
                  <a:pt x="4609210" y="1103424"/>
                  <a:pt x="4624347" y="1097850"/>
                </a:cubicBezTo>
                <a:cubicBezTo>
                  <a:pt x="4653101" y="1109250"/>
                  <a:pt x="4680715" y="1121917"/>
                  <a:pt x="4706746" y="1135598"/>
                </a:cubicBezTo>
                <a:close/>
                <a:moveTo>
                  <a:pt x="4780468" y="1115014"/>
                </a:moveTo>
                <a:cubicBezTo>
                  <a:pt x="4812135" y="1128694"/>
                  <a:pt x="4842473" y="1144085"/>
                  <a:pt x="4870847" y="1160805"/>
                </a:cubicBezTo>
                <a:cubicBezTo>
                  <a:pt x="4859446" y="1167899"/>
                  <a:pt x="4848173" y="1175119"/>
                  <a:pt x="4837279" y="1182466"/>
                </a:cubicBezTo>
                <a:cubicBezTo>
                  <a:pt x="4832276" y="1185822"/>
                  <a:pt x="4827209" y="1189243"/>
                  <a:pt x="4822205" y="1192726"/>
                </a:cubicBezTo>
                <a:cubicBezTo>
                  <a:pt x="4795288" y="1172142"/>
                  <a:pt x="4766280" y="1153078"/>
                  <a:pt x="4735816" y="1135914"/>
                </a:cubicBezTo>
                <a:cubicBezTo>
                  <a:pt x="4750637" y="1128631"/>
                  <a:pt x="4765647" y="1121601"/>
                  <a:pt x="4780531" y="1115077"/>
                </a:cubicBezTo>
                <a:close/>
                <a:moveTo>
                  <a:pt x="8713195" y="2624605"/>
                </a:moveTo>
                <a:cubicBezTo>
                  <a:pt x="8724152" y="2642276"/>
                  <a:pt x="8735489" y="2660643"/>
                  <a:pt x="8747016" y="2679453"/>
                </a:cubicBezTo>
                <a:cubicBezTo>
                  <a:pt x="8736502" y="2668370"/>
                  <a:pt x="8725798" y="2657033"/>
                  <a:pt x="8714841" y="2645379"/>
                </a:cubicBezTo>
                <a:lnTo>
                  <a:pt x="8708952" y="2639172"/>
                </a:lnTo>
                <a:cubicBezTo>
                  <a:pt x="8521733" y="2440237"/>
                  <a:pt x="8309561" y="2214827"/>
                  <a:pt x="8010429" y="2206467"/>
                </a:cubicBezTo>
                <a:cubicBezTo>
                  <a:pt x="7919544" y="2203934"/>
                  <a:pt x="7828974" y="2227811"/>
                  <a:pt x="7733592" y="2279429"/>
                </a:cubicBezTo>
                <a:cubicBezTo>
                  <a:pt x="7653410" y="2322750"/>
                  <a:pt x="7576584" y="2373988"/>
                  <a:pt x="7502229" y="2423516"/>
                </a:cubicBezTo>
                <a:lnTo>
                  <a:pt x="7501912" y="2423770"/>
                </a:lnTo>
                <a:cubicBezTo>
                  <a:pt x="7413053" y="2482988"/>
                  <a:pt x="7329134" y="2538913"/>
                  <a:pt x="7247115" y="2576724"/>
                </a:cubicBezTo>
                <a:cubicBezTo>
                  <a:pt x="7099418" y="2644746"/>
                  <a:pt x="6946717" y="2700101"/>
                  <a:pt x="6793003" y="2741332"/>
                </a:cubicBezTo>
                <a:cubicBezTo>
                  <a:pt x="6788253" y="2700734"/>
                  <a:pt x="6783819" y="2663746"/>
                  <a:pt x="6779005" y="2626569"/>
                </a:cubicBezTo>
                <a:cubicBezTo>
                  <a:pt x="6920306" y="2580397"/>
                  <a:pt x="7060530" y="2523016"/>
                  <a:pt x="7195750" y="2455881"/>
                </a:cubicBezTo>
                <a:cubicBezTo>
                  <a:pt x="7273779" y="2417183"/>
                  <a:pt x="7352948" y="2362018"/>
                  <a:pt x="7436867" y="2303560"/>
                </a:cubicBezTo>
                <a:cubicBezTo>
                  <a:pt x="7514896" y="2249218"/>
                  <a:pt x="7595521" y="2193040"/>
                  <a:pt x="7679821" y="2147312"/>
                </a:cubicBezTo>
                <a:cubicBezTo>
                  <a:pt x="7773619" y="2096327"/>
                  <a:pt x="7862225" y="2073147"/>
                  <a:pt x="7950704" y="2076377"/>
                </a:cubicBezTo>
                <a:cubicBezTo>
                  <a:pt x="8251989" y="2087460"/>
                  <a:pt x="8459602" y="2329654"/>
                  <a:pt x="8642830" y="2543346"/>
                </a:cubicBezTo>
                <a:cubicBezTo>
                  <a:pt x="8665820" y="2570200"/>
                  <a:pt x="8689634" y="2597941"/>
                  <a:pt x="8713195" y="2624669"/>
                </a:cubicBezTo>
                <a:close/>
                <a:moveTo>
                  <a:pt x="8875332" y="2826897"/>
                </a:moveTo>
                <a:cubicBezTo>
                  <a:pt x="8886923" y="2844821"/>
                  <a:pt x="8898830" y="2863442"/>
                  <a:pt x="8910864" y="2882506"/>
                </a:cubicBezTo>
                <a:cubicBezTo>
                  <a:pt x="8899210" y="2872309"/>
                  <a:pt x="8887113" y="2861478"/>
                  <a:pt x="8874193" y="2849761"/>
                </a:cubicBezTo>
                <a:cubicBezTo>
                  <a:pt x="8866466" y="2842731"/>
                  <a:pt x="8859246" y="2836144"/>
                  <a:pt x="8852216" y="2829558"/>
                </a:cubicBezTo>
                <a:cubicBezTo>
                  <a:pt x="8840625" y="2809607"/>
                  <a:pt x="8829541" y="2790670"/>
                  <a:pt x="8818711" y="2772366"/>
                </a:cubicBezTo>
                <a:cubicBezTo>
                  <a:pt x="8839358" y="2792823"/>
                  <a:pt x="8858042" y="2810810"/>
                  <a:pt x="8875332" y="2826834"/>
                </a:cubicBezTo>
                <a:close/>
                <a:moveTo>
                  <a:pt x="9018596" y="2985805"/>
                </a:moveTo>
                <a:cubicBezTo>
                  <a:pt x="9032150" y="3005692"/>
                  <a:pt x="9046274" y="3026783"/>
                  <a:pt x="9060778" y="3048507"/>
                </a:cubicBezTo>
                <a:cubicBezTo>
                  <a:pt x="9043044" y="3036536"/>
                  <a:pt x="9024550" y="3023363"/>
                  <a:pt x="9004726" y="3008416"/>
                </a:cubicBezTo>
                <a:cubicBezTo>
                  <a:pt x="8992566" y="2988338"/>
                  <a:pt x="8980089" y="2967945"/>
                  <a:pt x="8967612" y="2947677"/>
                </a:cubicBezTo>
                <a:cubicBezTo>
                  <a:pt x="8985472" y="2961864"/>
                  <a:pt x="9002319" y="2974468"/>
                  <a:pt x="9018660" y="2985805"/>
                </a:cubicBezTo>
                <a:close/>
                <a:moveTo>
                  <a:pt x="9156097" y="3121342"/>
                </a:moveTo>
                <a:cubicBezTo>
                  <a:pt x="9171994" y="3143193"/>
                  <a:pt x="9187828" y="3165360"/>
                  <a:pt x="9203472" y="3187401"/>
                </a:cubicBezTo>
                <a:cubicBezTo>
                  <a:pt x="9200051" y="3185817"/>
                  <a:pt x="9196695" y="3184171"/>
                  <a:pt x="9193211" y="3182587"/>
                </a:cubicBezTo>
                <a:cubicBezTo>
                  <a:pt x="9179088" y="3175874"/>
                  <a:pt x="9164330" y="3168273"/>
                  <a:pt x="9149447" y="3160040"/>
                </a:cubicBezTo>
                <a:cubicBezTo>
                  <a:pt x="9135133" y="3137556"/>
                  <a:pt x="9120630" y="3115135"/>
                  <a:pt x="9106252" y="3093158"/>
                </a:cubicBezTo>
                <a:cubicBezTo>
                  <a:pt x="9107963" y="3094171"/>
                  <a:pt x="9109672" y="3095121"/>
                  <a:pt x="9111319" y="3096071"/>
                </a:cubicBezTo>
                <a:cubicBezTo>
                  <a:pt x="9126519" y="3104685"/>
                  <a:pt x="9141403" y="3113109"/>
                  <a:pt x="9156034" y="3121405"/>
                </a:cubicBezTo>
                <a:close/>
                <a:moveTo>
                  <a:pt x="9296510" y="3245289"/>
                </a:moveTo>
                <a:cubicBezTo>
                  <a:pt x="9312598" y="3265746"/>
                  <a:pt x="9329065" y="3286963"/>
                  <a:pt x="9346545" y="3309764"/>
                </a:cubicBezTo>
                <a:cubicBezTo>
                  <a:pt x="9327925" y="3303177"/>
                  <a:pt x="9309304" y="3296400"/>
                  <a:pt x="9290811" y="3289433"/>
                </a:cubicBezTo>
                <a:cubicBezTo>
                  <a:pt x="9275737" y="3267266"/>
                  <a:pt x="9260220" y="3244846"/>
                  <a:pt x="9243753" y="3221158"/>
                </a:cubicBezTo>
                <a:cubicBezTo>
                  <a:pt x="9261043" y="3229138"/>
                  <a:pt x="9278397" y="3237119"/>
                  <a:pt x="9296510" y="3245226"/>
                </a:cubicBezTo>
                <a:close/>
                <a:moveTo>
                  <a:pt x="9440788" y="3355745"/>
                </a:moveTo>
                <a:cubicBezTo>
                  <a:pt x="9458078" y="3375759"/>
                  <a:pt x="9475812" y="3396533"/>
                  <a:pt x="9493673" y="3417687"/>
                </a:cubicBezTo>
                <a:cubicBezTo>
                  <a:pt x="9474166" y="3413570"/>
                  <a:pt x="9454342" y="3409010"/>
                  <a:pt x="9434581" y="3404133"/>
                </a:cubicBezTo>
                <a:cubicBezTo>
                  <a:pt x="9418241" y="3382093"/>
                  <a:pt x="9401521" y="3359672"/>
                  <a:pt x="9384610" y="3337378"/>
                </a:cubicBezTo>
                <a:cubicBezTo>
                  <a:pt x="9403737" y="3343838"/>
                  <a:pt x="9422611" y="3350045"/>
                  <a:pt x="9440788" y="3355808"/>
                </a:cubicBezTo>
                <a:close/>
                <a:moveTo>
                  <a:pt x="9587282" y="3448468"/>
                </a:moveTo>
                <a:cubicBezTo>
                  <a:pt x="9606599" y="3468292"/>
                  <a:pt x="9625220" y="3487799"/>
                  <a:pt x="9642954" y="3506609"/>
                </a:cubicBezTo>
                <a:cubicBezTo>
                  <a:pt x="9622686" y="3505913"/>
                  <a:pt x="9602102" y="3504646"/>
                  <a:pt x="9581518" y="3502809"/>
                </a:cubicBezTo>
                <a:cubicBezTo>
                  <a:pt x="9563531" y="3480515"/>
                  <a:pt x="9545798" y="3458918"/>
                  <a:pt x="9528824" y="3438524"/>
                </a:cubicBezTo>
                <a:cubicBezTo>
                  <a:pt x="9548458" y="3442198"/>
                  <a:pt x="9568028" y="3445554"/>
                  <a:pt x="9587282" y="3448468"/>
                </a:cubicBezTo>
                <a:close/>
                <a:moveTo>
                  <a:pt x="10093076" y="3621246"/>
                </a:moveTo>
                <a:cubicBezTo>
                  <a:pt x="10113913" y="3631633"/>
                  <a:pt x="10135890" y="3641513"/>
                  <a:pt x="10158501" y="3650696"/>
                </a:cubicBezTo>
                <a:cubicBezTo>
                  <a:pt x="10136967" y="3671597"/>
                  <a:pt x="10118346" y="3688824"/>
                  <a:pt x="10100486" y="3704278"/>
                </a:cubicBezTo>
                <a:cubicBezTo>
                  <a:pt x="10077559" y="3691358"/>
                  <a:pt x="10055328" y="3677614"/>
                  <a:pt x="10034238" y="3663427"/>
                </a:cubicBezTo>
                <a:cubicBezTo>
                  <a:pt x="10052225" y="3651330"/>
                  <a:pt x="10071162" y="3637776"/>
                  <a:pt x="10093076" y="3621309"/>
                </a:cubicBezTo>
                <a:close/>
                <a:moveTo>
                  <a:pt x="10520081" y="3433014"/>
                </a:moveTo>
                <a:cubicBezTo>
                  <a:pt x="10501460" y="3457968"/>
                  <a:pt x="10482080" y="3483555"/>
                  <a:pt x="10462319" y="3509333"/>
                </a:cubicBezTo>
                <a:cubicBezTo>
                  <a:pt x="10441166" y="3510789"/>
                  <a:pt x="10420265" y="3511803"/>
                  <a:pt x="10399935" y="3512309"/>
                </a:cubicBezTo>
                <a:cubicBezTo>
                  <a:pt x="10421342" y="3489002"/>
                  <a:pt x="10441102" y="3467215"/>
                  <a:pt x="10460103" y="3445934"/>
                </a:cubicBezTo>
                <a:cubicBezTo>
                  <a:pt x="10479420" y="3442134"/>
                  <a:pt x="10499561" y="3437764"/>
                  <a:pt x="10520018" y="3432951"/>
                </a:cubicBezTo>
                <a:close/>
                <a:moveTo>
                  <a:pt x="10667589" y="3306217"/>
                </a:moveTo>
                <a:cubicBezTo>
                  <a:pt x="10649981" y="3334908"/>
                  <a:pt x="10631487" y="3364739"/>
                  <a:pt x="10612360" y="3395076"/>
                </a:cubicBezTo>
                <a:cubicBezTo>
                  <a:pt x="10592853" y="3400650"/>
                  <a:pt x="10573029" y="3405970"/>
                  <a:pt x="10553395" y="3410973"/>
                </a:cubicBezTo>
                <a:cubicBezTo>
                  <a:pt x="10572966" y="3384499"/>
                  <a:pt x="10592410" y="3357709"/>
                  <a:pt x="10611347" y="3331298"/>
                </a:cubicBezTo>
                <a:cubicBezTo>
                  <a:pt x="10629651" y="3323444"/>
                  <a:pt x="10648525" y="3315021"/>
                  <a:pt x="10667589" y="3306281"/>
                </a:cubicBezTo>
                <a:close/>
                <a:moveTo>
                  <a:pt x="4094929" y="1066246"/>
                </a:moveTo>
                <a:cubicBezTo>
                  <a:pt x="4078462" y="1070869"/>
                  <a:pt x="4062058" y="1075746"/>
                  <a:pt x="4046034" y="1080813"/>
                </a:cubicBezTo>
                <a:cubicBezTo>
                  <a:pt x="4028680" y="1071946"/>
                  <a:pt x="4010693" y="1063459"/>
                  <a:pt x="3992389" y="1055542"/>
                </a:cubicBezTo>
                <a:cubicBezTo>
                  <a:pt x="4007906" y="1052059"/>
                  <a:pt x="4023423" y="1048765"/>
                  <a:pt x="4038687" y="1045852"/>
                </a:cubicBezTo>
                <a:cubicBezTo>
                  <a:pt x="4057688" y="1052122"/>
                  <a:pt x="4076562" y="1058962"/>
                  <a:pt x="4094992" y="1066309"/>
                </a:cubicBezTo>
                <a:close/>
                <a:moveTo>
                  <a:pt x="4181951" y="1057316"/>
                </a:moveTo>
                <a:cubicBezTo>
                  <a:pt x="4202789" y="1064409"/>
                  <a:pt x="4223246" y="1072136"/>
                  <a:pt x="4242880" y="1080370"/>
                </a:cubicBezTo>
                <a:cubicBezTo>
                  <a:pt x="4226476" y="1085690"/>
                  <a:pt x="4209945" y="1091263"/>
                  <a:pt x="4193605" y="1097090"/>
                </a:cubicBezTo>
                <a:cubicBezTo>
                  <a:pt x="4174857" y="1087020"/>
                  <a:pt x="4155287" y="1077456"/>
                  <a:pt x="4135336" y="1068589"/>
                </a:cubicBezTo>
                <a:cubicBezTo>
                  <a:pt x="4150917" y="1064536"/>
                  <a:pt x="4166561" y="1060799"/>
                  <a:pt x="4181951" y="1057316"/>
                </a:cubicBezTo>
                <a:close/>
                <a:moveTo>
                  <a:pt x="9862410" y="3637903"/>
                </a:moveTo>
                <a:cubicBezTo>
                  <a:pt x="9840686" y="3645250"/>
                  <a:pt x="9819215" y="3651457"/>
                  <a:pt x="9796984" y="3656650"/>
                </a:cubicBezTo>
                <a:cubicBezTo>
                  <a:pt x="9778364" y="3635180"/>
                  <a:pt x="9759490" y="3613836"/>
                  <a:pt x="9740743" y="3592935"/>
                </a:cubicBezTo>
                <a:cubicBezTo>
                  <a:pt x="9762023" y="3590275"/>
                  <a:pt x="9782861" y="3586918"/>
                  <a:pt x="9804014" y="3582611"/>
                </a:cubicBezTo>
                <a:cubicBezTo>
                  <a:pt x="9823775" y="3600979"/>
                  <a:pt x="9843346" y="3619472"/>
                  <a:pt x="9862410" y="3637840"/>
                </a:cubicBezTo>
                <a:close/>
                <a:moveTo>
                  <a:pt x="10478596" y="3605159"/>
                </a:moveTo>
                <a:cubicBezTo>
                  <a:pt x="10455923" y="3604209"/>
                  <a:pt x="10433628" y="3602815"/>
                  <a:pt x="10412221" y="3601042"/>
                </a:cubicBezTo>
                <a:cubicBezTo>
                  <a:pt x="10431475" y="3573174"/>
                  <a:pt x="10448829" y="3549234"/>
                  <a:pt x="10465106" y="3528016"/>
                </a:cubicBezTo>
                <a:lnTo>
                  <a:pt x="10469350" y="3522506"/>
                </a:lnTo>
                <a:cubicBezTo>
                  <a:pt x="10490314" y="3520986"/>
                  <a:pt x="10512037" y="3519023"/>
                  <a:pt x="10534141" y="3516553"/>
                </a:cubicBezTo>
                <a:cubicBezTo>
                  <a:pt x="10531734" y="3520163"/>
                  <a:pt x="10529391" y="3523836"/>
                  <a:pt x="10526984" y="3527447"/>
                </a:cubicBezTo>
                <a:cubicBezTo>
                  <a:pt x="10511911" y="3550374"/>
                  <a:pt x="10496077" y="3575835"/>
                  <a:pt x="10478596" y="3605159"/>
                </a:cubicBezTo>
                <a:close/>
                <a:moveTo>
                  <a:pt x="10418112" y="3709218"/>
                </a:moveTo>
                <a:cubicBezTo>
                  <a:pt x="10394171" y="3705038"/>
                  <a:pt x="10370674" y="3700351"/>
                  <a:pt x="10348190" y="3695221"/>
                </a:cubicBezTo>
                <a:cubicBezTo>
                  <a:pt x="10354650" y="3685721"/>
                  <a:pt x="10361047" y="3676221"/>
                  <a:pt x="10367444" y="3666720"/>
                </a:cubicBezTo>
                <a:cubicBezTo>
                  <a:pt x="10378464" y="3650380"/>
                  <a:pt x="10390877" y="3631950"/>
                  <a:pt x="10403291" y="3613899"/>
                </a:cubicBezTo>
                <a:cubicBezTo>
                  <a:pt x="10425458" y="3615799"/>
                  <a:pt x="10448069" y="3617319"/>
                  <a:pt x="10470743" y="3618396"/>
                </a:cubicBezTo>
                <a:cubicBezTo>
                  <a:pt x="10458012" y="3639993"/>
                  <a:pt x="10445345" y="3661843"/>
                  <a:pt x="10433122" y="3683061"/>
                </a:cubicBezTo>
                <a:lnTo>
                  <a:pt x="10430146" y="3688191"/>
                </a:lnTo>
                <a:cubicBezTo>
                  <a:pt x="10426155" y="3695221"/>
                  <a:pt x="10422102" y="3702188"/>
                  <a:pt x="10418048" y="3709218"/>
                </a:cubicBezTo>
                <a:close/>
                <a:moveTo>
                  <a:pt x="10356930" y="3812201"/>
                </a:moveTo>
                <a:cubicBezTo>
                  <a:pt x="10331659" y="3804474"/>
                  <a:pt x="10306958" y="3796241"/>
                  <a:pt x="10283271" y="3787627"/>
                </a:cubicBezTo>
                <a:cubicBezTo>
                  <a:pt x="10304172" y="3759506"/>
                  <a:pt x="10323552" y="3731449"/>
                  <a:pt x="10340082" y="3707255"/>
                </a:cubicBezTo>
                <a:cubicBezTo>
                  <a:pt x="10363010" y="3712512"/>
                  <a:pt x="10386824" y="3717388"/>
                  <a:pt x="10410955" y="3721632"/>
                </a:cubicBezTo>
                <a:cubicBezTo>
                  <a:pt x="10394234" y="3750576"/>
                  <a:pt x="10376184" y="3781294"/>
                  <a:pt x="10356993" y="3812201"/>
                </a:cubicBezTo>
                <a:close/>
                <a:moveTo>
                  <a:pt x="10289225" y="3912207"/>
                </a:moveTo>
                <a:cubicBezTo>
                  <a:pt x="10262560" y="3900744"/>
                  <a:pt x="10236403" y="3888583"/>
                  <a:pt x="10211386" y="3876043"/>
                </a:cubicBezTo>
                <a:cubicBezTo>
                  <a:pt x="10232223" y="3853052"/>
                  <a:pt x="10252997" y="3827718"/>
                  <a:pt x="10274784" y="3798964"/>
                </a:cubicBezTo>
                <a:cubicBezTo>
                  <a:pt x="10298978" y="3807831"/>
                  <a:pt x="10324059" y="3816254"/>
                  <a:pt x="10349456" y="3824045"/>
                </a:cubicBezTo>
                <a:cubicBezTo>
                  <a:pt x="10328429" y="3857232"/>
                  <a:pt x="10308669" y="3886177"/>
                  <a:pt x="10289225" y="3912207"/>
                </a:cubicBezTo>
                <a:close/>
                <a:moveTo>
                  <a:pt x="10210626" y="4004486"/>
                </a:moveTo>
                <a:cubicBezTo>
                  <a:pt x="10182568" y="3988779"/>
                  <a:pt x="10155081" y="3972312"/>
                  <a:pt x="10128733" y="3955402"/>
                </a:cubicBezTo>
                <a:cubicBezTo>
                  <a:pt x="10153815" y="3934818"/>
                  <a:pt x="10177755" y="3912207"/>
                  <a:pt x="10201822" y="3886430"/>
                </a:cubicBezTo>
                <a:cubicBezTo>
                  <a:pt x="10227030" y="3899160"/>
                  <a:pt x="10253567" y="3911511"/>
                  <a:pt x="10280801" y="3923354"/>
                </a:cubicBezTo>
                <a:cubicBezTo>
                  <a:pt x="10257620" y="3953565"/>
                  <a:pt x="10234629" y="3980229"/>
                  <a:pt x="10210626" y="4004486"/>
                </a:cubicBezTo>
                <a:close/>
                <a:moveTo>
                  <a:pt x="10118346" y="4083148"/>
                </a:moveTo>
                <a:cubicBezTo>
                  <a:pt x="10089403" y="4062945"/>
                  <a:pt x="10061092" y="4041854"/>
                  <a:pt x="10033858" y="4020193"/>
                </a:cubicBezTo>
                <a:cubicBezTo>
                  <a:pt x="10062802" y="4004106"/>
                  <a:pt x="10090986" y="3985359"/>
                  <a:pt x="10117650" y="3964395"/>
                </a:cubicBezTo>
                <a:cubicBezTo>
                  <a:pt x="10144314" y="3981559"/>
                  <a:pt x="10172181" y="3998343"/>
                  <a:pt x="10200682" y="4014430"/>
                </a:cubicBezTo>
                <a:cubicBezTo>
                  <a:pt x="10174461" y="4040081"/>
                  <a:pt x="10146847" y="4063135"/>
                  <a:pt x="10118346" y="4083148"/>
                </a:cubicBezTo>
                <a:close/>
                <a:moveTo>
                  <a:pt x="10012007" y="4142937"/>
                </a:moveTo>
                <a:cubicBezTo>
                  <a:pt x="9982747" y="4118046"/>
                  <a:pt x="9954562" y="4092396"/>
                  <a:pt x="9927962" y="4066555"/>
                </a:cubicBezTo>
                <a:cubicBezTo>
                  <a:pt x="9960135" y="4055851"/>
                  <a:pt x="9991360" y="4042677"/>
                  <a:pt x="10020874" y="4027223"/>
                </a:cubicBezTo>
                <a:cubicBezTo>
                  <a:pt x="10048171" y="4049074"/>
                  <a:pt x="10076862" y="4070608"/>
                  <a:pt x="10106376" y="4091319"/>
                </a:cubicBezTo>
                <a:cubicBezTo>
                  <a:pt x="10076545" y="4111269"/>
                  <a:pt x="10044814" y="4128560"/>
                  <a:pt x="10011944" y="4142937"/>
                </a:cubicBezTo>
                <a:close/>
                <a:moveTo>
                  <a:pt x="9895471" y="4180938"/>
                </a:moveTo>
                <a:cubicBezTo>
                  <a:pt x="9867540" y="4152247"/>
                  <a:pt x="9840686" y="4122796"/>
                  <a:pt x="9815415" y="4093282"/>
                </a:cubicBezTo>
                <a:cubicBezTo>
                  <a:pt x="9834985" y="4090495"/>
                  <a:pt x="9854303" y="4086822"/>
                  <a:pt x="9872986" y="4082262"/>
                </a:cubicBezTo>
                <a:cubicBezTo>
                  <a:pt x="9886667" y="4078968"/>
                  <a:pt x="9900221" y="4075232"/>
                  <a:pt x="9913331" y="4071241"/>
                </a:cubicBezTo>
                <a:cubicBezTo>
                  <a:pt x="9940248" y="4097589"/>
                  <a:pt x="9968686" y="4123620"/>
                  <a:pt x="9998010" y="4148827"/>
                </a:cubicBezTo>
                <a:cubicBezTo>
                  <a:pt x="9980846" y="4155857"/>
                  <a:pt x="9963049" y="4162254"/>
                  <a:pt x="9945062" y="4167827"/>
                </a:cubicBezTo>
                <a:cubicBezTo>
                  <a:pt x="9929165" y="4172831"/>
                  <a:pt x="9912444" y="4177201"/>
                  <a:pt x="9895471" y="4180938"/>
                </a:cubicBezTo>
                <a:close/>
                <a:moveTo>
                  <a:pt x="9772727" y="4196265"/>
                </a:moveTo>
                <a:cubicBezTo>
                  <a:pt x="9747266" y="4164851"/>
                  <a:pt x="9722629" y="4132550"/>
                  <a:pt x="9699322" y="4099995"/>
                </a:cubicBezTo>
                <a:cubicBezTo>
                  <a:pt x="9734220" y="4100629"/>
                  <a:pt x="9767850" y="4099109"/>
                  <a:pt x="9799391" y="4095435"/>
                </a:cubicBezTo>
                <a:cubicBezTo>
                  <a:pt x="9824979" y="4125583"/>
                  <a:pt x="9852023" y="4155414"/>
                  <a:pt x="9879764" y="4184168"/>
                </a:cubicBezTo>
                <a:cubicBezTo>
                  <a:pt x="9845816" y="4190755"/>
                  <a:pt x="9810665" y="4194745"/>
                  <a:pt x="9772727" y="4196265"/>
                </a:cubicBezTo>
                <a:close/>
                <a:moveTo>
                  <a:pt x="9649857" y="4192908"/>
                </a:moveTo>
                <a:cubicBezTo>
                  <a:pt x="9627057" y="4159467"/>
                  <a:pt x="9605080" y="4125140"/>
                  <a:pt x="9584369" y="4090749"/>
                </a:cubicBezTo>
                <a:cubicBezTo>
                  <a:pt x="9608056" y="4093979"/>
                  <a:pt x="9631300" y="4096449"/>
                  <a:pt x="9653657" y="4097969"/>
                </a:cubicBezTo>
                <a:cubicBezTo>
                  <a:pt x="9663538" y="4098666"/>
                  <a:pt x="9673165" y="4099172"/>
                  <a:pt x="9682411" y="4099489"/>
                </a:cubicBezTo>
                <a:cubicBezTo>
                  <a:pt x="9705592" y="4132233"/>
                  <a:pt x="9730230" y="4164851"/>
                  <a:pt x="9755817" y="4196708"/>
                </a:cubicBezTo>
                <a:cubicBezTo>
                  <a:pt x="9745873" y="4196898"/>
                  <a:pt x="9735740" y="4196961"/>
                  <a:pt x="9725543" y="4196835"/>
                </a:cubicBezTo>
                <a:cubicBezTo>
                  <a:pt x="9701349" y="4196518"/>
                  <a:pt x="9675951" y="4195188"/>
                  <a:pt x="9649920" y="4192908"/>
                </a:cubicBezTo>
                <a:close/>
                <a:moveTo>
                  <a:pt x="9465806" y="4055408"/>
                </a:moveTo>
                <a:cubicBezTo>
                  <a:pt x="9448832" y="4021587"/>
                  <a:pt x="9432428" y="3986942"/>
                  <a:pt x="9417164" y="3952235"/>
                </a:cubicBezTo>
                <a:cubicBezTo>
                  <a:pt x="9447945" y="3960278"/>
                  <a:pt x="9476066" y="3966929"/>
                  <a:pt x="9502793" y="3972312"/>
                </a:cubicBezTo>
                <a:cubicBezTo>
                  <a:pt x="9520337" y="4006386"/>
                  <a:pt x="9538957" y="4040270"/>
                  <a:pt x="9558211" y="4073141"/>
                </a:cubicBezTo>
                <a:cubicBezTo>
                  <a:pt x="9529457" y="4068518"/>
                  <a:pt x="9499120" y="4062691"/>
                  <a:pt x="9465869" y="4055344"/>
                </a:cubicBezTo>
                <a:close/>
                <a:moveTo>
                  <a:pt x="7072501" y="3867619"/>
                </a:moveTo>
                <a:cubicBezTo>
                  <a:pt x="7063317" y="3845895"/>
                  <a:pt x="7054260" y="3823918"/>
                  <a:pt x="7045456" y="3802067"/>
                </a:cubicBezTo>
                <a:cubicBezTo>
                  <a:pt x="7077757" y="3816508"/>
                  <a:pt x="7110881" y="3829998"/>
                  <a:pt x="7144069" y="3842095"/>
                </a:cubicBezTo>
                <a:cubicBezTo>
                  <a:pt x="7364095" y="3922341"/>
                  <a:pt x="7598688" y="3949258"/>
                  <a:pt x="7822577" y="3919934"/>
                </a:cubicBezTo>
                <a:cubicBezTo>
                  <a:pt x="8005616" y="3895930"/>
                  <a:pt x="8196381" y="3806691"/>
                  <a:pt x="8342052" y="3731639"/>
                </a:cubicBezTo>
                <a:cubicBezTo>
                  <a:pt x="8426604" y="3688001"/>
                  <a:pt x="8515146" y="3662730"/>
                  <a:pt x="8605145" y="3656650"/>
                </a:cubicBezTo>
                <a:cubicBezTo>
                  <a:pt x="8814024" y="3642463"/>
                  <a:pt x="9008210" y="3711625"/>
                  <a:pt x="9196061" y="3778444"/>
                </a:cubicBezTo>
                <a:cubicBezTo>
                  <a:pt x="9243436" y="3795354"/>
                  <a:pt x="9297081" y="3814418"/>
                  <a:pt x="9348065" y="3830695"/>
                </a:cubicBezTo>
                <a:cubicBezTo>
                  <a:pt x="9363012" y="3863629"/>
                  <a:pt x="9378149" y="3897577"/>
                  <a:pt x="9393287" y="3931714"/>
                </a:cubicBezTo>
                <a:cubicBezTo>
                  <a:pt x="9344012" y="3918097"/>
                  <a:pt x="9293218" y="3902453"/>
                  <a:pt x="9243816" y="3887253"/>
                </a:cubicBezTo>
                <a:cubicBezTo>
                  <a:pt x="9058307" y="3830061"/>
                  <a:pt x="8866466" y="3770907"/>
                  <a:pt x="8663477" y="3786804"/>
                </a:cubicBezTo>
                <a:cubicBezTo>
                  <a:pt x="8571261" y="3794024"/>
                  <a:pt x="8481325" y="3819865"/>
                  <a:pt x="8396076" y="3863629"/>
                </a:cubicBezTo>
                <a:cubicBezTo>
                  <a:pt x="8191124" y="3968702"/>
                  <a:pt x="8026517" y="4024564"/>
                  <a:pt x="7878186" y="4039510"/>
                </a:cubicBezTo>
                <a:cubicBezTo>
                  <a:pt x="7608948" y="4066618"/>
                  <a:pt x="7322863" y="4005563"/>
                  <a:pt x="7072501" y="3867619"/>
                </a:cubicBezTo>
                <a:close/>
                <a:moveTo>
                  <a:pt x="6974078" y="3752856"/>
                </a:moveTo>
                <a:cubicBezTo>
                  <a:pt x="6964260" y="3731449"/>
                  <a:pt x="6954571" y="3709788"/>
                  <a:pt x="6945134" y="3688381"/>
                </a:cubicBezTo>
                <a:cubicBezTo>
                  <a:pt x="6961411" y="3695158"/>
                  <a:pt x="6977878" y="3701618"/>
                  <a:pt x="6994219" y="3707761"/>
                </a:cubicBezTo>
                <a:cubicBezTo>
                  <a:pt x="7002769" y="3730562"/>
                  <a:pt x="7011509" y="3753363"/>
                  <a:pt x="7020313" y="3775720"/>
                </a:cubicBezTo>
                <a:cubicBezTo>
                  <a:pt x="7004858" y="3768436"/>
                  <a:pt x="6989342" y="3760773"/>
                  <a:pt x="6974078" y="3752856"/>
                </a:cubicBezTo>
                <a:close/>
                <a:moveTo>
                  <a:pt x="6871665" y="3640373"/>
                </a:moveTo>
                <a:cubicBezTo>
                  <a:pt x="6861151" y="3619282"/>
                  <a:pt x="6850764" y="3598065"/>
                  <a:pt x="6840820" y="3577101"/>
                </a:cubicBezTo>
                <a:cubicBezTo>
                  <a:pt x="6857287" y="3583372"/>
                  <a:pt x="6874135" y="3589515"/>
                  <a:pt x="6891172" y="3595342"/>
                </a:cubicBezTo>
                <a:cubicBezTo>
                  <a:pt x="6900102" y="3617319"/>
                  <a:pt x="6909413" y="3639676"/>
                  <a:pt x="6918976" y="3662034"/>
                </a:cubicBezTo>
                <a:cubicBezTo>
                  <a:pt x="6902952" y="3655004"/>
                  <a:pt x="6887119" y="3647783"/>
                  <a:pt x="6871665" y="3640310"/>
                </a:cubicBezTo>
                <a:close/>
                <a:moveTo>
                  <a:pt x="6766022" y="3532197"/>
                </a:moveTo>
                <a:cubicBezTo>
                  <a:pt x="6754685" y="3511359"/>
                  <a:pt x="6743348" y="3490079"/>
                  <a:pt x="6732327" y="3468925"/>
                </a:cubicBezTo>
                <a:cubicBezTo>
                  <a:pt x="6749238" y="3474879"/>
                  <a:pt x="6766592" y="3480642"/>
                  <a:pt x="6784136" y="3486089"/>
                </a:cubicBezTo>
                <a:cubicBezTo>
                  <a:pt x="6793763" y="3507876"/>
                  <a:pt x="6803960" y="3530297"/>
                  <a:pt x="6814536" y="3553034"/>
                </a:cubicBezTo>
                <a:cubicBezTo>
                  <a:pt x="6798386" y="3546447"/>
                  <a:pt x="6782109" y="3539480"/>
                  <a:pt x="6766022" y="3532260"/>
                </a:cubicBezTo>
                <a:close/>
                <a:moveTo>
                  <a:pt x="6654426" y="3424654"/>
                </a:moveTo>
                <a:cubicBezTo>
                  <a:pt x="6642519" y="3404640"/>
                  <a:pt x="6630485" y="3383929"/>
                  <a:pt x="6618641" y="3363029"/>
                </a:cubicBezTo>
                <a:cubicBezTo>
                  <a:pt x="6636249" y="3368666"/>
                  <a:pt x="6654236" y="3374112"/>
                  <a:pt x="6672222" y="3379179"/>
                </a:cubicBezTo>
                <a:cubicBezTo>
                  <a:pt x="6682736" y="3400966"/>
                  <a:pt x="6693566" y="3422880"/>
                  <a:pt x="6704523" y="3444414"/>
                </a:cubicBezTo>
                <a:cubicBezTo>
                  <a:pt x="6687677" y="3438081"/>
                  <a:pt x="6670829" y="3431430"/>
                  <a:pt x="6654426" y="3424654"/>
                </a:cubicBezTo>
                <a:close/>
                <a:moveTo>
                  <a:pt x="6537635" y="3320214"/>
                </a:moveTo>
                <a:cubicBezTo>
                  <a:pt x="6524842" y="3300517"/>
                  <a:pt x="6512301" y="3280630"/>
                  <a:pt x="6500142" y="3260996"/>
                </a:cubicBezTo>
                <a:cubicBezTo>
                  <a:pt x="6518572" y="3266379"/>
                  <a:pt x="6537192" y="3271446"/>
                  <a:pt x="6555686" y="3276133"/>
                </a:cubicBezTo>
                <a:cubicBezTo>
                  <a:pt x="6566580" y="3296843"/>
                  <a:pt x="6577980" y="3317998"/>
                  <a:pt x="6589697" y="3339088"/>
                </a:cubicBezTo>
                <a:cubicBezTo>
                  <a:pt x="6572217" y="3333135"/>
                  <a:pt x="6554736" y="3326801"/>
                  <a:pt x="6537635" y="3320214"/>
                </a:cubicBezTo>
                <a:close/>
                <a:moveTo>
                  <a:pt x="6416096" y="3220145"/>
                </a:moveTo>
                <a:cubicBezTo>
                  <a:pt x="6402732" y="3201271"/>
                  <a:pt x="6389558" y="3182207"/>
                  <a:pt x="6376828" y="3163333"/>
                </a:cubicBezTo>
                <a:cubicBezTo>
                  <a:pt x="6396018" y="3168400"/>
                  <a:pt x="6415399" y="3173150"/>
                  <a:pt x="6434590" y="3177457"/>
                </a:cubicBezTo>
                <a:cubicBezTo>
                  <a:pt x="6446180" y="3197661"/>
                  <a:pt x="6458213" y="3218181"/>
                  <a:pt x="6470437" y="3238449"/>
                </a:cubicBezTo>
                <a:cubicBezTo>
                  <a:pt x="6452260" y="3232685"/>
                  <a:pt x="6434019" y="3226605"/>
                  <a:pt x="6416032" y="3220145"/>
                </a:cubicBezTo>
                <a:close/>
                <a:moveTo>
                  <a:pt x="6288476" y="3123179"/>
                </a:moveTo>
                <a:cubicBezTo>
                  <a:pt x="6274858" y="3105508"/>
                  <a:pt x="6261368" y="3087458"/>
                  <a:pt x="6248131" y="3069471"/>
                </a:cubicBezTo>
                <a:cubicBezTo>
                  <a:pt x="6267955" y="3074094"/>
                  <a:pt x="6288096" y="3078464"/>
                  <a:pt x="6308299" y="3082454"/>
                </a:cubicBezTo>
                <a:cubicBezTo>
                  <a:pt x="6319953" y="3101265"/>
                  <a:pt x="6332177" y="3120392"/>
                  <a:pt x="6345477" y="3140596"/>
                </a:cubicBezTo>
                <a:cubicBezTo>
                  <a:pt x="6326286" y="3135086"/>
                  <a:pt x="6307223" y="3129259"/>
                  <a:pt x="6288476" y="3123115"/>
                </a:cubicBezTo>
                <a:close/>
                <a:moveTo>
                  <a:pt x="6155725" y="3030836"/>
                </a:moveTo>
                <a:cubicBezTo>
                  <a:pt x="6141791" y="3014179"/>
                  <a:pt x="6128175" y="2997332"/>
                  <a:pt x="6115064" y="2980738"/>
                </a:cubicBezTo>
                <a:cubicBezTo>
                  <a:pt x="6135711" y="2985045"/>
                  <a:pt x="6156739" y="2989099"/>
                  <a:pt x="6177703" y="2992709"/>
                </a:cubicBezTo>
                <a:cubicBezTo>
                  <a:pt x="6189990" y="3011012"/>
                  <a:pt x="6202720" y="3029380"/>
                  <a:pt x="6215640" y="3047494"/>
                </a:cubicBezTo>
                <a:cubicBezTo>
                  <a:pt x="6195626" y="3042363"/>
                  <a:pt x="6175549" y="3036790"/>
                  <a:pt x="6155725" y="3030836"/>
                </a:cubicBezTo>
                <a:close/>
                <a:moveTo>
                  <a:pt x="6018478" y="2943687"/>
                </a:moveTo>
                <a:cubicBezTo>
                  <a:pt x="6004798" y="2928423"/>
                  <a:pt x="5991244" y="2912843"/>
                  <a:pt x="5978070" y="2897326"/>
                </a:cubicBezTo>
                <a:cubicBezTo>
                  <a:pt x="5999541" y="2901253"/>
                  <a:pt x="6021328" y="2904800"/>
                  <a:pt x="6043052" y="2907966"/>
                </a:cubicBezTo>
                <a:cubicBezTo>
                  <a:pt x="6055403" y="2925067"/>
                  <a:pt x="6068259" y="2942357"/>
                  <a:pt x="6081370" y="2959458"/>
                </a:cubicBezTo>
                <a:cubicBezTo>
                  <a:pt x="6063699" y="2955404"/>
                  <a:pt x="6045966" y="2951034"/>
                  <a:pt x="6028549" y="2946411"/>
                </a:cubicBezTo>
                <a:cubicBezTo>
                  <a:pt x="6025192" y="2945524"/>
                  <a:pt x="6021835" y="2944637"/>
                  <a:pt x="6018542" y="2943751"/>
                </a:cubicBezTo>
                <a:close/>
                <a:moveTo>
                  <a:pt x="5878951" y="2863568"/>
                </a:moveTo>
                <a:cubicBezTo>
                  <a:pt x="5870528" y="2854765"/>
                  <a:pt x="5862040" y="2845708"/>
                  <a:pt x="5853744" y="2836778"/>
                </a:cubicBezTo>
                <a:cubicBezTo>
                  <a:pt x="5848867" y="2831521"/>
                  <a:pt x="5843800" y="2825947"/>
                  <a:pt x="5838480" y="2820057"/>
                </a:cubicBezTo>
                <a:cubicBezTo>
                  <a:pt x="5853364" y="2822147"/>
                  <a:pt x="5868057" y="2824174"/>
                  <a:pt x="5882308" y="2826011"/>
                </a:cubicBezTo>
                <a:cubicBezTo>
                  <a:pt x="5889971" y="2827024"/>
                  <a:pt x="5897635" y="2827974"/>
                  <a:pt x="5905298" y="2828861"/>
                </a:cubicBezTo>
                <a:cubicBezTo>
                  <a:pt x="5917775" y="2845138"/>
                  <a:pt x="5930442" y="2861162"/>
                  <a:pt x="5943046" y="2876615"/>
                </a:cubicBezTo>
                <a:lnTo>
                  <a:pt x="5943363" y="2876995"/>
                </a:lnTo>
                <a:cubicBezTo>
                  <a:pt x="5921639" y="2872689"/>
                  <a:pt x="5900041" y="2868192"/>
                  <a:pt x="5878888" y="2863632"/>
                </a:cubicBezTo>
                <a:close/>
                <a:moveTo>
                  <a:pt x="5738791" y="2790797"/>
                </a:moveTo>
                <a:cubicBezTo>
                  <a:pt x="5725110" y="2777369"/>
                  <a:pt x="5711556" y="2763562"/>
                  <a:pt x="5698319" y="2749692"/>
                </a:cubicBezTo>
                <a:cubicBezTo>
                  <a:pt x="5720803" y="2751972"/>
                  <a:pt x="5743477" y="2753999"/>
                  <a:pt x="5765961" y="2755835"/>
                </a:cubicBezTo>
                <a:cubicBezTo>
                  <a:pt x="5778375" y="2771226"/>
                  <a:pt x="5791105" y="2786426"/>
                  <a:pt x="5803899" y="2801247"/>
                </a:cubicBezTo>
                <a:cubicBezTo>
                  <a:pt x="5782175" y="2797953"/>
                  <a:pt x="5760324" y="2794470"/>
                  <a:pt x="5738727" y="2790797"/>
                </a:cubicBezTo>
                <a:close/>
                <a:moveTo>
                  <a:pt x="5597997" y="2724358"/>
                </a:moveTo>
                <a:cubicBezTo>
                  <a:pt x="5585900" y="2713084"/>
                  <a:pt x="5573993" y="2701621"/>
                  <a:pt x="5562402" y="2690157"/>
                </a:cubicBezTo>
                <a:cubicBezTo>
                  <a:pt x="5584760" y="2691360"/>
                  <a:pt x="5606927" y="2692184"/>
                  <a:pt x="5628461" y="2692690"/>
                </a:cubicBezTo>
                <a:cubicBezTo>
                  <a:pt x="5639861" y="2705991"/>
                  <a:pt x="5651705" y="2719291"/>
                  <a:pt x="5663612" y="2732338"/>
                </a:cubicBezTo>
                <a:cubicBezTo>
                  <a:pt x="5641761" y="2729868"/>
                  <a:pt x="5619720" y="2727271"/>
                  <a:pt x="5597933" y="2724358"/>
                </a:cubicBezTo>
                <a:close/>
                <a:moveTo>
                  <a:pt x="5463220" y="2669067"/>
                </a:moveTo>
                <a:cubicBezTo>
                  <a:pt x="5447703" y="2655449"/>
                  <a:pt x="5432312" y="2641389"/>
                  <a:pt x="5417365" y="2627202"/>
                </a:cubicBezTo>
                <a:cubicBezTo>
                  <a:pt x="5440166" y="2628025"/>
                  <a:pt x="5462903" y="2628532"/>
                  <a:pt x="5485197" y="2628785"/>
                </a:cubicBezTo>
                <a:cubicBezTo>
                  <a:pt x="5498877" y="2643986"/>
                  <a:pt x="5513191" y="2659313"/>
                  <a:pt x="5527885" y="2674513"/>
                </a:cubicBezTo>
                <a:cubicBezTo>
                  <a:pt x="5506731" y="2673056"/>
                  <a:pt x="5485070" y="2671220"/>
                  <a:pt x="5463220" y="2669067"/>
                </a:cubicBezTo>
                <a:close/>
                <a:moveTo>
                  <a:pt x="5315712" y="2608075"/>
                </a:moveTo>
                <a:cubicBezTo>
                  <a:pt x="5302032" y="2596548"/>
                  <a:pt x="5288478" y="2584831"/>
                  <a:pt x="5275241" y="2572987"/>
                </a:cubicBezTo>
                <a:cubicBezTo>
                  <a:pt x="5287085" y="2573114"/>
                  <a:pt x="5298675" y="2573241"/>
                  <a:pt x="5309885" y="2573241"/>
                </a:cubicBezTo>
                <a:cubicBezTo>
                  <a:pt x="5321096" y="2573241"/>
                  <a:pt x="5331736" y="2573177"/>
                  <a:pt x="5343833" y="2573051"/>
                </a:cubicBezTo>
                <a:cubicBezTo>
                  <a:pt x="5356500" y="2586351"/>
                  <a:pt x="5369357" y="2599461"/>
                  <a:pt x="5382214" y="2612192"/>
                </a:cubicBezTo>
                <a:cubicBezTo>
                  <a:pt x="5360300" y="2611178"/>
                  <a:pt x="5337943" y="2609785"/>
                  <a:pt x="5315649" y="2608138"/>
                </a:cubicBezTo>
                <a:close/>
                <a:moveTo>
                  <a:pt x="5173588" y="2556077"/>
                </a:moveTo>
                <a:cubicBezTo>
                  <a:pt x="5160225" y="2545373"/>
                  <a:pt x="5146861" y="2534290"/>
                  <a:pt x="5133751" y="2523079"/>
                </a:cubicBezTo>
                <a:cubicBezTo>
                  <a:pt x="5156425" y="2522889"/>
                  <a:pt x="5179162" y="2522446"/>
                  <a:pt x="5201646" y="2521686"/>
                </a:cubicBezTo>
                <a:cubicBezTo>
                  <a:pt x="5214123" y="2534163"/>
                  <a:pt x="5226853" y="2546576"/>
                  <a:pt x="5239773" y="2558673"/>
                </a:cubicBezTo>
                <a:cubicBezTo>
                  <a:pt x="5217986" y="2558103"/>
                  <a:pt x="5195819" y="2557217"/>
                  <a:pt x="5173588" y="2556077"/>
                </a:cubicBezTo>
                <a:close/>
                <a:moveTo>
                  <a:pt x="5030958" y="2508195"/>
                </a:moveTo>
                <a:cubicBezTo>
                  <a:pt x="5017848" y="2498252"/>
                  <a:pt x="5004610" y="2487801"/>
                  <a:pt x="4991310" y="2476971"/>
                </a:cubicBezTo>
                <a:cubicBezTo>
                  <a:pt x="5013477" y="2476465"/>
                  <a:pt x="5036405" y="2475641"/>
                  <a:pt x="5059775" y="2474438"/>
                </a:cubicBezTo>
                <a:cubicBezTo>
                  <a:pt x="5071999" y="2486155"/>
                  <a:pt x="5084793" y="2497872"/>
                  <a:pt x="5097713" y="2509525"/>
                </a:cubicBezTo>
                <a:cubicBezTo>
                  <a:pt x="5075356" y="2509399"/>
                  <a:pt x="5052935" y="2508955"/>
                  <a:pt x="5030895" y="2508195"/>
                </a:cubicBezTo>
                <a:close/>
                <a:moveTo>
                  <a:pt x="4888200" y="2463101"/>
                </a:moveTo>
                <a:cubicBezTo>
                  <a:pt x="4734360" y="2350554"/>
                  <a:pt x="4596099" y="2205010"/>
                  <a:pt x="4453152" y="2005251"/>
                </a:cubicBezTo>
                <a:cubicBezTo>
                  <a:pt x="4469429" y="1975674"/>
                  <a:pt x="4485643" y="1945843"/>
                  <a:pt x="4501287" y="1916392"/>
                </a:cubicBezTo>
                <a:cubicBezTo>
                  <a:pt x="4510977" y="1931466"/>
                  <a:pt x="4520287" y="1945653"/>
                  <a:pt x="4529597" y="1959587"/>
                </a:cubicBezTo>
                <a:cubicBezTo>
                  <a:pt x="4645944" y="2134138"/>
                  <a:pt x="4749497" y="2265052"/>
                  <a:pt x="4855456" y="2371582"/>
                </a:cubicBezTo>
                <a:cubicBezTo>
                  <a:pt x="4887440" y="2403756"/>
                  <a:pt x="4920628" y="2434537"/>
                  <a:pt x="4954259" y="2463291"/>
                </a:cubicBezTo>
                <a:cubicBezTo>
                  <a:pt x="4932598" y="2463544"/>
                  <a:pt x="4910431" y="2463481"/>
                  <a:pt x="4888200" y="2463101"/>
                </a:cubicBezTo>
                <a:close/>
                <a:moveTo>
                  <a:pt x="3671787" y="1258278"/>
                </a:moveTo>
                <a:cubicBezTo>
                  <a:pt x="3693701" y="1245991"/>
                  <a:pt x="3716122" y="1233894"/>
                  <a:pt x="3738542" y="1222367"/>
                </a:cubicBezTo>
                <a:cubicBezTo>
                  <a:pt x="3761533" y="1243394"/>
                  <a:pt x="3784714" y="1266068"/>
                  <a:pt x="3807451" y="1289819"/>
                </a:cubicBezTo>
                <a:cubicBezTo>
                  <a:pt x="3785347" y="1304006"/>
                  <a:pt x="3762990" y="1318889"/>
                  <a:pt x="3740949" y="1334217"/>
                </a:cubicBezTo>
                <a:cubicBezTo>
                  <a:pt x="3718339" y="1307679"/>
                  <a:pt x="3695158" y="1282155"/>
                  <a:pt x="3671850" y="1258278"/>
                </a:cubicBezTo>
                <a:close/>
                <a:moveTo>
                  <a:pt x="3599269" y="1189053"/>
                </a:moveTo>
                <a:cubicBezTo>
                  <a:pt x="3621056" y="1179109"/>
                  <a:pt x="3643223" y="1169482"/>
                  <a:pt x="3665390" y="1160298"/>
                </a:cubicBezTo>
                <a:cubicBezTo>
                  <a:pt x="3686608" y="1176956"/>
                  <a:pt x="3707635" y="1194626"/>
                  <a:pt x="3728029" y="1212867"/>
                </a:cubicBezTo>
                <a:cubicBezTo>
                  <a:pt x="3706812" y="1223823"/>
                  <a:pt x="3685214" y="1235414"/>
                  <a:pt x="3663744" y="1247384"/>
                </a:cubicBezTo>
                <a:lnTo>
                  <a:pt x="3662350" y="1248144"/>
                </a:lnTo>
                <a:cubicBezTo>
                  <a:pt x="3662350" y="1248144"/>
                  <a:pt x="3662160" y="1248208"/>
                  <a:pt x="3662097" y="1248271"/>
                </a:cubicBezTo>
                <a:cubicBezTo>
                  <a:pt x="3641703" y="1227687"/>
                  <a:pt x="3620613" y="1207800"/>
                  <a:pt x="3599269" y="1188989"/>
                </a:cubicBezTo>
                <a:close/>
                <a:moveTo>
                  <a:pt x="3532197" y="1133761"/>
                </a:moveTo>
                <a:cubicBezTo>
                  <a:pt x="3553857" y="1125781"/>
                  <a:pt x="3575835" y="1118117"/>
                  <a:pt x="3597748" y="1110897"/>
                </a:cubicBezTo>
                <a:cubicBezTo>
                  <a:pt x="3603069" y="1114444"/>
                  <a:pt x="3608389" y="1118054"/>
                  <a:pt x="3613962" y="1122044"/>
                </a:cubicBezTo>
                <a:cubicBezTo>
                  <a:pt x="3627453" y="1131544"/>
                  <a:pt x="3641070" y="1141551"/>
                  <a:pt x="3654433" y="1151875"/>
                </a:cubicBezTo>
                <a:cubicBezTo>
                  <a:pt x="3632583" y="1160995"/>
                  <a:pt x="3610732" y="1170495"/>
                  <a:pt x="3589262" y="1180249"/>
                </a:cubicBezTo>
                <a:cubicBezTo>
                  <a:pt x="3570578" y="1164099"/>
                  <a:pt x="3551450" y="1148518"/>
                  <a:pt x="3532197" y="1133761"/>
                </a:cubicBezTo>
                <a:close/>
                <a:moveTo>
                  <a:pt x="3485962" y="1100003"/>
                </a:moveTo>
                <a:cubicBezTo>
                  <a:pt x="3480515" y="1096267"/>
                  <a:pt x="3475322" y="1092720"/>
                  <a:pt x="3470255" y="1089363"/>
                </a:cubicBezTo>
                <a:cubicBezTo>
                  <a:pt x="3491662" y="1083093"/>
                  <a:pt x="3512943" y="1077203"/>
                  <a:pt x="3533590" y="1071756"/>
                </a:cubicBezTo>
                <a:cubicBezTo>
                  <a:pt x="3551387" y="1081636"/>
                  <a:pt x="3568868" y="1092087"/>
                  <a:pt x="3585652" y="1102980"/>
                </a:cubicBezTo>
                <a:cubicBezTo>
                  <a:pt x="3564181" y="1110200"/>
                  <a:pt x="3542647" y="1117801"/>
                  <a:pt x="3521430" y="1125591"/>
                </a:cubicBezTo>
                <a:cubicBezTo>
                  <a:pt x="3510093" y="1117104"/>
                  <a:pt x="3498186" y="1108490"/>
                  <a:pt x="3485899" y="1100003"/>
                </a:cubicBezTo>
                <a:close/>
                <a:moveTo>
                  <a:pt x="3411923" y="1053832"/>
                </a:moveTo>
                <a:cubicBezTo>
                  <a:pt x="3432064" y="1049209"/>
                  <a:pt x="3452268" y="1044775"/>
                  <a:pt x="3472155" y="1040785"/>
                </a:cubicBezTo>
                <a:cubicBezTo>
                  <a:pt x="3488115" y="1048132"/>
                  <a:pt x="3503886" y="1055922"/>
                  <a:pt x="3519276" y="1064092"/>
                </a:cubicBezTo>
                <a:cubicBezTo>
                  <a:pt x="3499389" y="1069413"/>
                  <a:pt x="3478805" y="1075239"/>
                  <a:pt x="3457968" y="1081446"/>
                </a:cubicBezTo>
                <a:cubicBezTo>
                  <a:pt x="3443021" y="1071883"/>
                  <a:pt x="3427567" y="1062636"/>
                  <a:pt x="3411860" y="1053832"/>
                </a:cubicBezTo>
                <a:close/>
                <a:moveTo>
                  <a:pt x="3356885" y="1025268"/>
                </a:moveTo>
                <a:cubicBezTo>
                  <a:pt x="3375886" y="1021911"/>
                  <a:pt x="3394823" y="1018745"/>
                  <a:pt x="3413317" y="1015958"/>
                </a:cubicBezTo>
                <a:cubicBezTo>
                  <a:pt x="3426997" y="1021215"/>
                  <a:pt x="3440741" y="1026851"/>
                  <a:pt x="3454421" y="1032805"/>
                </a:cubicBezTo>
                <a:cubicBezTo>
                  <a:pt x="3435484" y="1036858"/>
                  <a:pt x="3416230" y="1041165"/>
                  <a:pt x="3397166" y="1045725"/>
                </a:cubicBezTo>
                <a:cubicBezTo>
                  <a:pt x="3384056" y="1038695"/>
                  <a:pt x="3370566" y="1031855"/>
                  <a:pt x="3356885" y="1025268"/>
                </a:cubicBezTo>
                <a:close/>
                <a:moveTo>
                  <a:pt x="3304887" y="1002151"/>
                </a:moveTo>
                <a:cubicBezTo>
                  <a:pt x="3321988" y="999934"/>
                  <a:pt x="3339341" y="997844"/>
                  <a:pt x="3356759" y="995881"/>
                </a:cubicBezTo>
                <a:cubicBezTo>
                  <a:pt x="3368286" y="999617"/>
                  <a:pt x="3379686" y="1003481"/>
                  <a:pt x="3390769" y="1007471"/>
                </a:cubicBezTo>
                <a:cubicBezTo>
                  <a:pt x="3373352" y="1010321"/>
                  <a:pt x="3355809" y="1013361"/>
                  <a:pt x="3338455" y="1016591"/>
                </a:cubicBezTo>
                <a:cubicBezTo>
                  <a:pt x="3327498" y="1011588"/>
                  <a:pt x="3316287" y="1006774"/>
                  <a:pt x="3304887" y="1002087"/>
                </a:cubicBezTo>
                <a:close/>
                <a:moveTo>
                  <a:pt x="3492169" y="1005127"/>
                </a:moveTo>
                <a:cubicBezTo>
                  <a:pt x="3504773" y="1009181"/>
                  <a:pt x="3517376" y="1013551"/>
                  <a:pt x="3529790" y="1018048"/>
                </a:cubicBezTo>
                <a:cubicBezTo>
                  <a:pt x="3511740" y="1021278"/>
                  <a:pt x="3494069" y="1024698"/>
                  <a:pt x="3477095" y="1028118"/>
                </a:cubicBezTo>
                <a:cubicBezTo>
                  <a:pt x="3465062" y="1022545"/>
                  <a:pt x="3452711" y="1017161"/>
                  <a:pt x="3440171" y="1011968"/>
                </a:cubicBezTo>
                <a:cubicBezTo>
                  <a:pt x="3458031" y="1009434"/>
                  <a:pt x="3475512" y="1007154"/>
                  <a:pt x="3492169" y="1005127"/>
                </a:cubicBezTo>
                <a:close/>
                <a:moveTo>
                  <a:pt x="8779127" y="2732528"/>
                </a:moveTo>
                <a:cubicBezTo>
                  <a:pt x="8791730" y="2753492"/>
                  <a:pt x="8804524" y="2775026"/>
                  <a:pt x="8817318" y="2796750"/>
                </a:cubicBezTo>
                <a:cubicBezTo>
                  <a:pt x="8799330" y="2779586"/>
                  <a:pt x="8781153" y="2762042"/>
                  <a:pt x="8763356" y="2744879"/>
                </a:cubicBezTo>
                <a:cubicBezTo>
                  <a:pt x="8574491" y="2562347"/>
                  <a:pt x="8360482" y="2355495"/>
                  <a:pt x="8069838" y="2350111"/>
                </a:cubicBezTo>
                <a:cubicBezTo>
                  <a:pt x="7978825" y="2348401"/>
                  <a:pt x="7888573" y="2372405"/>
                  <a:pt x="7793824" y="2423453"/>
                </a:cubicBezTo>
                <a:cubicBezTo>
                  <a:pt x="7718708" y="2463861"/>
                  <a:pt x="7646949" y="2509652"/>
                  <a:pt x="7577598" y="2553987"/>
                </a:cubicBezTo>
                <a:lnTo>
                  <a:pt x="7577027" y="2554367"/>
                </a:lnTo>
                <a:cubicBezTo>
                  <a:pt x="7481899" y="2615042"/>
                  <a:pt x="7392089" y="2672423"/>
                  <a:pt x="7304497" y="2709664"/>
                </a:cubicBezTo>
                <a:cubicBezTo>
                  <a:pt x="7142549" y="2778573"/>
                  <a:pt x="6975471" y="2831014"/>
                  <a:pt x="6807823" y="2865722"/>
                </a:cubicBezTo>
                <a:cubicBezTo>
                  <a:pt x="6803516" y="2831014"/>
                  <a:pt x="6799589" y="2797383"/>
                  <a:pt x="6795219" y="2760269"/>
                </a:cubicBezTo>
                <a:lnTo>
                  <a:pt x="6794586" y="2754949"/>
                </a:lnTo>
                <a:cubicBezTo>
                  <a:pt x="6949757" y="2713401"/>
                  <a:pt x="7103851" y="2657603"/>
                  <a:pt x="7252752" y="2589011"/>
                </a:cubicBezTo>
                <a:cubicBezTo>
                  <a:pt x="7335784" y="2550756"/>
                  <a:pt x="7420209" y="2494515"/>
                  <a:pt x="7509513" y="2434917"/>
                </a:cubicBezTo>
                <a:lnTo>
                  <a:pt x="7507233" y="2431560"/>
                </a:lnTo>
                <a:lnTo>
                  <a:pt x="7509892" y="2434663"/>
                </a:lnTo>
                <a:cubicBezTo>
                  <a:pt x="7583931" y="2385262"/>
                  <a:pt x="7660566" y="2334214"/>
                  <a:pt x="7739989" y="2291336"/>
                </a:cubicBezTo>
                <a:cubicBezTo>
                  <a:pt x="7833218" y="2240858"/>
                  <a:pt x="7921570" y="2217551"/>
                  <a:pt x="8010112" y="2220021"/>
                </a:cubicBezTo>
                <a:cubicBezTo>
                  <a:pt x="8303417" y="2228128"/>
                  <a:pt x="8513562" y="2451384"/>
                  <a:pt x="8699008" y="2648419"/>
                </a:cubicBezTo>
                <a:cubicBezTo>
                  <a:pt x="8725102" y="2676160"/>
                  <a:pt x="8752083" y="2704851"/>
                  <a:pt x="8779063" y="2732528"/>
                </a:cubicBezTo>
                <a:close/>
                <a:moveTo>
                  <a:pt x="8935184" y="2921203"/>
                </a:moveTo>
                <a:cubicBezTo>
                  <a:pt x="8948611" y="2942737"/>
                  <a:pt x="8961975" y="2964271"/>
                  <a:pt x="8974959" y="2985615"/>
                </a:cubicBezTo>
                <a:cubicBezTo>
                  <a:pt x="8965269" y="2978078"/>
                  <a:pt x="8955325" y="2970161"/>
                  <a:pt x="8945191" y="2961991"/>
                </a:cubicBezTo>
                <a:cubicBezTo>
                  <a:pt x="8934867" y="2953694"/>
                  <a:pt x="8924228" y="2944827"/>
                  <a:pt x="8912573" y="2935074"/>
                </a:cubicBezTo>
                <a:cubicBezTo>
                  <a:pt x="8899906" y="2912526"/>
                  <a:pt x="8887176" y="2890232"/>
                  <a:pt x="8874699" y="2868572"/>
                </a:cubicBezTo>
                <a:cubicBezTo>
                  <a:pt x="8896614" y="2888269"/>
                  <a:pt x="8916500" y="2905560"/>
                  <a:pt x="8935121" y="2921203"/>
                </a:cubicBezTo>
                <a:close/>
                <a:moveTo>
                  <a:pt x="9079525" y="3076944"/>
                </a:moveTo>
                <a:cubicBezTo>
                  <a:pt x="9093838" y="3098668"/>
                  <a:pt x="9108723" y="3121595"/>
                  <a:pt x="9124049" y="3145409"/>
                </a:cubicBezTo>
                <a:cubicBezTo>
                  <a:pt x="9104859" y="3134009"/>
                  <a:pt x="9084845" y="3121279"/>
                  <a:pt x="9063311" y="3106775"/>
                </a:cubicBezTo>
                <a:cubicBezTo>
                  <a:pt x="9049567" y="3083341"/>
                  <a:pt x="9036013" y="3060477"/>
                  <a:pt x="9022903" y="3038563"/>
                </a:cubicBezTo>
                <a:cubicBezTo>
                  <a:pt x="9042981" y="3053004"/>
                  <a:pt x="9061664" y="3065607"/>
                  <a:pt x="9079588" y="3076881"/>
                </a:cubicBezTo>
                <a:close/>
                <a:moveTo>
                  <a:pt x="9219242" y="3209758"/>
                </a:moveTo>
                <a:cubicBezTo>
                  <a:pt x="9236089" y="3233762"/>
                  <a:pt x="9252620" y="3257639"/>
                  <a:pt x="9268644" y="3281010"/>
                </a:cubicBezTo>
                <a:cubicBezTo>
                  <a:pt x="9268580" y="3281010"/>
                  <a:pt x="9268517" y="3281010"/>
                  <a:pt x="9268453" y="3280947"/>
                </a:cubicBezTo>
                <a:cubicBezTo>
                  <a:pt x="9249516" y="3273663"/>
                  <a:pt x="9229566" y="3264923"/>
                  <a:pt x="9209109" y="3254979"/>
                </a:cubicBezTo>
                <a:cubicBezTo>
                  <a:pt x="9194288" y="3231038"/>
                  <a:pt x="9179278" y="3207034"/>
                  <a:pt x="9164204" y="3183284"/>
                </a:cubicBezTo>
                <a:cubicBezTo>
                  <a:pt x="9172121" y="3187337"/>
                  <a:pt x="9179848" y="3191264"/>
                  <a:pt x="9187448" y="3194811"/>
                </a:cubicBezTo>
                <a:cubicBezTo>
                  <a:pt x="9198215" y="3199878"/>
                  <a:pt x="9208792" y="3204881"/>
                  <a:pt x="9219242" y="3209758"/>
                </a:cubicBezTo>
                <a:close/>
                <a:moveTo>
                  <a:pt x="9361619" y="3329461"/>
                </a:moveTo>
                <a:cubicBezTo>
                  <a:pt x="9379417" y="3352895"/>
                  <a:pt x="9396897" y="3376139"/>
                  <a:pt x="9413744" y="3398813"/>
                </a:cubicBezTo>
                <a:cubicBezTo>
                  <a:pt x="9393983" y="3393683"/>
                  <a:pt x="9373653" y="3388110"/>
                  <a:pt x="9353006" y="3382029"/>
                </a:cubicBezTo>
                <a:cubicBezTo>
                  <a:pt x="9335779" y="3355999"/>
                  <a:pt x="9319628" y="3331868"/>
                  <a:pt x="9303921" y="3308687"/>
                </a:cubicBezTo>
                <a:cubicBezTo>
                  <a:pt x="9322858" y="3315718"/>
                  <a:pt x="9342239" y="3322621"/>
                  <a:pt x="9361619" y="3329398"/>
                </a:cubicBezTo>
                <a:close/>
                <a:moveTo>
                  <a:pt x="4699335" y="1209256"/>
                </a:moveTo>
                <a:cubicBezTo>
                  <a:pt x="4715486" y="1222367"/>
                  <a:pt x="4731383" y="1235667"/>
                  <a:pt x="4746710" y="1248904"/>
                </a:cubicBezTo>
                <a:cubicBezTo>
                  <a:pt x="4728976" y="1263091"/>
                  <a:pt x="4711052" y="1278038"/>
                  <a:pt x="4693508" y="1293492"/>
                </a:cubicBezTo>
                <a:cubicBezTo>
                  <a:pt x="4663868" y="1265245"/>
                  <a:pt x="4633150" y="1237947"/>
                  <a:pt x="4601989" y="1212043"/>
                </a:cubicBezTo>
                <a:cubicBezTo>
                  <a:pt x="4604333" y="1210523"/>
                  <a:pt x="4606676" y="1209003"/>
                  <a:pt x="4609020" y="1207546"/>
                </a:cubicBezTo>
                <a:cubicBezTo>
                  <a:pt x="4624790" y="1197476"/>
                  <a:pt x="4641131" y="1187533"/>
                  <a:pt x="4657598" y="1177906"/>
                </a:cubicBezTo>
                <a:cubicBezTo>
                  <a:pt x="4671785" y="1187786"/>
                  <a:pt x="4685845" y="1198299"/>
                  <a:pt x="4699399" y="1209256"/>
                </a:cubicBezTo>
                <a:close/>
                <a:moveTo>
                  <a:pt x="4821762" y="1209510"/>
                </a:moveTo>
                <a:cubicBezTo>
                  <a:pt x="4826005" y="1212803"/>
                  <a:pt x="4830375" y="1216350"/>
                  <a:pt x="4834999" y="1220150"/>
                </a:cubicBezTo>
                <a:cubicBezTo>
                  <a:pt x="4864703" y="1244661"/>
                  <a:pt x="4893774" y="1270058"/>
                  <a:pt x="4921578" y="1295772"/>
                </a:cubicBezTo>
                <a:cubicBezTo>
                  <a:pt x="4905048" y="1311923"/>
                  <a:pt x="4888137" y="1329276"/>
                  <a:pt x="4871163" y="1347390"/>
                </a:cubicBezTo>
                <a:cubicBezTo>
                  <a:pt x="4837976" y="1313443"/>
                  <a:pt x="4803268" y="1280508"/>
                  <a:pt x="4767864" y="1249411"/>
                </a:cubicBezTo>
                <a:cubicBezTo>
                  <a:pt x="4785724" y="1235477"/>
                  <a:pt x="4803838" y="1222114"/>
                  <a:pt x="4821762" y="1209510"/>
                </a:cubicBezTo>
                <a:close/>
                <a:moveTo>
                  <a:pt x="9507734" y="3434471"/>
                </a:moveTo>
                <a:cubicBezTo>
                  <a:pt x="9526417" y="3456764"/>
                  <a:pt x="9544784" y="3479059"/>
                  <a:pt x="9562518" y="3500973"/>
                </a:cubicBezTo>
                <a:cubicBezTo>
                  <a:pt x="9541681" y="3498756"/>
                  <a:pt x="9520274" y="3495969"/>
                  <a:pt x="9498550" y="3492549"/>
                </a:cubicBezTo>
                <a:cubicBezTo>
                  <a:pt x="9481892" y="3469178"/>
                  <a:pt x="9464602" y="3445174"/>
                  <a:pt x="9446995" y="3421107"/>
                </a:cubicBezTo>
                <a:cubicBezTo>
                  <a:pt x="9467326" y="3425984"/>
                  <a:pt x="9487719" y="3430481"/>
                  <a:pt x="9507670" y="3434471"/>
                </a:cubicBezTo>
                <a:close/>
                <a:moveTo>
                  <a:pt x="10102133" y="3720682"/>
                </a:moveTo>
                <a:cubicBezTo>
                  <a:pt x="10125250" y="3733539"/>
                  <a:pt x="10149444" y="3745826"/>
                  <a:pt x="10174208" y="3757289"/>
                </a:cubicBezTo>
                <a:cubicBezTo>
                  <a:pt x="10152294" y="3780660"/>
                  <a:pt x="10131140" y="3801181"/>
                  <a:pt x="10109860" y="3819865"/>
                </a:cubicBezTo>
                <a:cubicBezTo>
                  <a:pt x="10084526" y="3804347"/>
                  <a:pt x="10059952" y="3788070"/>
                  <a:pt x="10036645" y="3771350"/>
                </a:cubicBezTo>
                <a:cubicBezTo>
                  <a:pt x="10058305" y="3756340"/>
                  <a:pt x="10079839" y="3739683"/>
                  <a:pt x="10102196" y="3720682"/>
                </a:cubicBezTo>
                <a:close/>
                <a:moveTo>
                  <a:pt x="9575375" y="4075865"/>
                </a:moveTo>
                <a:cubicBezTo>
                  <a:pt x="9555868" y="4042867"/>
                  <a:pt x="9537184" y="4009237"/>
                  <a:pt x="9519767" y="3975732"/>
                </a:cubicBezTo>
                <a:cubicBezTo>
                  <a:pt x="9541491" y="3979849"/>
                  <a:pt x="9561948" y="3983079"/>
                  <a:pt x="9581899" y="3985612"/>
                </a:cubicBezTo>
                <a:cubicBezTo>
                  <a:pt x="9591082" y="3986752"/>
                  <a:pt x="9600266" y="3987766"/>
                  <a:pt x="9609259" y="3988653"/>
                </a:cubicBezTo>
                <a:cubicBezTo>
                  <a:pt x="9629273" y="4021460"/>
                  <a:pt x="9650554" y="4053951"/>
                  <a:pt x="9672531" y="4085555"/>
                </a:cubicBezTo>
                <a:cubicBezTo>
                  <a:pt x="9666451" y="4085239"/>
                  <a:pt x="9660371" y="4084922"/>
                  <a:pt x="9654480" y="4084542"/>
                </a:cubicBezTo>
                <a:cubicBezTo>
                  <a:pt x="9628957" y="4082768"/>
                  <a:pt x="9603052" y="4079982"/>
                  <a:pt x="9575375" y="4075928"/>
                </a:cubicBezTo>
                <a:close/>
                <a:moveTo>
                  <a:pt x="9410071" y="3936338"/>
                </a:moveTo>
                <a:cubicBezTo>
                  <a:pt x="9395693" y="3903847"/>
                  <a:pt x="9381000" y="3870913"/>
                  <a:pt x="9365293" y="3836142"/>
                </a:cubicBezTo>
                <a:cubicBezTo>
                  <a:pt x="9395060" y="3845325"/>
                  <a:pt x="9422104" y="3852989"/>
                  <a:pt x="9447565" y="3859322"/>
                </a:cubicBezTo>
                <a:cubicBezTo>
                  <a:pt x="9456622" y="3878069"/>
                  <a:pt x="9465679" y="3896880"/>
                  <a:pt x="9474735" y="3915817"/>
                </a:cubicBezTo>
                <a:cubicBezTo>
                  <a:pt x="9481259" y="3929561"/>
                  <a:pt x="9488036" y="3943305"/>
                  <a:pt x="9494876" y="3956858"/>
                </a:cubicBezTo>
                <a:cubicBezTo>
                  <a:pt x="9468275" y="3951221"/>
                  <a:pt x="9440408" y="3944444"/>
                  <a:pt x="9410071" y="3936338"/>
                </a:cubicBezTo>
                <a:close/>
                <a:moveTo>
                  <a:pt x="7038109" y="3783954"/>
                </a:moveTo>
                <a:cubicBezTo>
                  <a:pt x="7028609" y="3760140"/>
                  <a:pt x="7019553" y="3736642"/>
                  <a:pt x="7011002" y="3713842"/>
                </a:cubicBezTo>
                <a:cubicBezTo>
                  <a:pt x="7035703" y="3722772"/>
                  <a:pt x="7060910" y="3731195"/>
                  <a:pt x="7085991" y="3738859"/>
                </a:cubicBezTo>
                <a:cubicBezTo>
                  <a:pt x="7307537" y="3806374"/>
                  <a:pt x="7542510" y="3822968"/>
                  <a:pt x="7765512" y="3786867"/>
                </a:cubicBezTo>
                <a:cubicBezTo>
                  <a:pt x="7924040" y="3761153"/>
                  <a:pt x="8086558" y="3688634"/>
                  <a:pt x="8281820" y="3587615"/>
                </a:cubicBezTo>
                <a:cubicBezTo>
                  <a:pt x="8367259" y="3543280"/>
                  <a:pt x="8456054" y="3518200"/>
                  <a:pt x="8545610" y="3513006"/>
                </a:cubicBezTo>
                <a:cubicBezTo>
                  <a:pt x="8763039" y="3500466"/>
                  <a:pt x="8960328" y="3580711"/>
                  <a:pt x="9151093" y="3658297"/>
                </a:cubicBezTo>
                <a:lnTo>
                  <a:pt x="9151600" y="3658487"/>
                </a:lnTo>
                <a:cubicBezTo>
                  <a:pt x="9201255" y="3678691"/>
                  <a:pt x="9248249" y="3697755"/>
                  <a:pt x="9295054" y="3715045"/>
                </a:cubicBezTo>
                <a:cubicBezTo>
                  <a:pt x="9310001" y="3747346"/>
                  <a:pt x="9325265" y="3780597"/>
                  <a:pt x="9340465" y="3814038"/>
                </a:cubicBezTo>
                <a:cubicBezTo>
                  <a:pt x="9294927" y="3799217"/>
                  <a:pt x="9249136" y="3782940"/>
                  <a:pt x="9200811" y="3765777"/>
                </a:cubicBezTo>
                <a:lnTo>
                  <a:pt x="9200495" y="3765650"/>
                </a:lnTo>
                <a:cubicBezTo>
                  <a:pt x="9011377" y="3698325"/>
                  <a:pt x="8815798" y="3628719"/>
                  <a:pt x="8604132" y="3643160"/>
                </a:cubicBezTo>
                <a:cubicBezTo>
                  <a:pt x="8512296" y="3649430"/>
                  <a:pt x="8422044" y="3675144"/>
                  <a:pt x="8335845" y="3719605"/>
                </a:cubicBezTo>
                <a:cubicBezTo>
                  <a:pt x="8191124" y="3794151"/>
                  <a:pt x="8001752" y="3882756"/>
                  <a:pt x="7820741" y="3906507"/>
                </a:cubicBezTo>
                <a:cubicBezTo>
                  <a:pt x="7563284" y="3940265"/>
                  <a:pt x="7285433" y="3896753"/>
                  <a:pt x="7038109" y="3783954"/>
                </a:cubicBezTo>
                <a:close/>
                <a:moveTo>
                  <a:pt x="6937090" y="3669824"/>
                </a:moveTo>
                <a:cubicBezTo>
                  <a:pt x="6927273" y="3647087"/>
                  <a:pt x="6917582" y="3624033"/>
                  <a:pt x="6908146" y="3601042"/>
                </a:cubicBezTo>
                <a:cubicBezTo>
                  <a:pt x="6926323" y="3607059"/>
                  <a:pt x="6944373" y="3612632"/>
                  <a:pt x="6961917" y="3617826"/>
                </a:cubicBezTo>
                <a:cubicBezTo>
                  <a:pt x="6970087" y="3641513"/>
                  <a:pt x="6978701" y="3665770"/>
                  <a:pt x="6987695" y="3690154"/>
                </a:cubicBezTo>
                <a:cubicBezTo>
                  <a:pt x="6970594" y="3683631"/>
                  <a:pt x="6953557" y="3676791"/>
                  <a:pt x="6937027" y="3669824"/>
                </a:cubicBezTo>
                <a:close/>
                <a:moveTo>
                  <a:pt x="6832904" y="3560381"/>
                </a:moveTo>
                <a:cubicBezTo>
                  <a:pt x="6821947" y="3537073"/>
                  <a:pt x="6811307" y="3513893"/>
                  <a:pt x="6801236" y="3491282"/>
                </a:cubicBezTo>
                <a:cubicBezTo>
                  <a:pt x="6819857" y="3496856"/>
                  <a:pt x="6838477" y="3502113"/>
                  <a:pt x="6856654" y="3506863"/>
                </a:cubicBezTo>
                <a:cubicBezTo>
                  <a:pt x="6865521" y="3530550"/>
                  <a:pt x="6875021" y="3554997"/>
                  <a:pt x="6884902" y="3579635"/>
                </a:cubicBezTo>
                <a:cubicBezTo>
                  <a:pt x="6867231" y="3573428"/>
                  <a:pt x="6849751" y="3566968"/>
                  <a:pt x="6832904" y="3560318"/>
                </a:cubicBezTo>
                <a:close/>
                <a:moveTo>
                  <a:pt x="6723208" y="3451318"/>
                </a:moveTo>
                <a:cubicBezTo>
                  <a:pt x="6711427" y="3428327"/>
                  <a:pt x="6700153" y="3405716"/>
                  <a:pt x="6689640" y="3383993"/>
                </a:cubicBezTo>
                <a:cubicBezTo>
                  <a:pt x="6708513" y="3389123"/>
                  <a:pt x="6727704" y="3394000"/>
                  <a:pt x="6746895" y="3398497"/>
                </a:cubicBezTo>
                <a:cubicBezTo>
                  <a:pt x="6756522" y="3422120"/>
                  <a:pt x="6766655" y="3445934"/>
                  <a:pt x="6776916" y="3469558"/>
                </a:cubicBezTo>
                <a:cubicBezTo>
                  <a:pt x="6758738" y="3463732"/>
                  <a:pt x="6740751" y="3457651"/>
                  <a:pt x="6723208" y="3451318"/>
                </a:cubicBezTo>
                <a:close/>
                <a:moveTo>
                  <a:pt x="6608761" y="3345548"/>
                </a:moveTo>
                <a:cubicBezTo>
                  <a:pt x="6596347" y="3323381"/>
                  <a:pt x="6584504" y="3301594"/>
                  <a:pt x="6573357" y="3280566"/>
                </a:cubicBezTo>
                <a:cubicBezTo>
                  <a:pt x="6592801" y="3285316"/>
                  <a:pt x="6612687" y="3289750"/>
                  <a:pt x="6632575" y="3293867"/>
                </a:cubicBezTo>
                <a:cubicBezTo>
                  <a:pt x="6642898" y="3316984"/>
                  <a:pt x="6653539" y="3340101"/>
                  <a:pt x="6664306" y="3362775"/>
                </a:cubicBezTo>
                <a:cubicBezTo>
                  <a:pt x="6645368" y="3357265"/>
                  <a:pt x="6626748" y="3351502"/>
                  <a:pt x="6608761" y="3345612"/>
                </a:cubicBezTo>
                <a:close/>
                <a:moveTo>
                  <a:pt x="6490007" y="3244529"/>
                </a:moveTo>
                <a:cubicBezTo>
                  <a:pt x="6476961" y="3223185"/>
                  <a:pt x="6464420" y="3202031"/>
                  <a:pt x="6452514" y="3181447"/>
                </a:cubicBezTo>
                <a:cubicBezTo>
                  <a:pt x="6472654" y="3185817"/>
                  <a:pt x="6493238" y="3189871"/>
                  <a:pt x="6513885" y="3193607"/>
                </a:cubicBezTo>
                <a:cubicBezTo>
                  <a:pt x="6524968" y="3216281"/>
                  <a:pt x="6536306" y="3238829"/>
                  <a:pt x="6547769" y="3260869"/>
                </a:cubicBezTo>
                <a:cubicBezTo>
                  <a:pt x="6528199" y="3255739"/>
                  <a:pt x="6508818" y="3250229"/>
                  <a:pt x="6490007" y="3244529"/>
                </a:cubicBezTo>
                <a:close/>
                <a:moveTo>
                  <a:pt x="6365428" y="3146233"/>
                </a:moveTo>
                <a:cubicBezTo>
                  <a:pt x="6351937" y="3125966"/>
                  <a:pt x="6338890" y="3105762"/>
                  <a:pt x="6326477" y="3085938"/>
                </a:cubicBezTo>
                <a:cubicBezTo>
                  <a:pt x="6347440" y="3089865"/>
                  <a:pt x="6368784" y="3093475"/>
                  <a:pt x="6390065" y="3096705"/>
                </a:cubicBezTo>
                <a:cubicBezTo>
                  <a:pt x="6401339" y="3117985"/>
                  <a:pt x="6413246" y="3139709"/>
                  <a:pt x="6425533" y="3161497"/>
                </a:cubicBezTo>
                <a:cubicBezTo>
                  <a:pt x="6405075" y="3156683"/>
                  <a:pt x="6384935" y="3151616"/>
                  <a:pt x="6365428" y="3146296"/>
                </a:cubicBezTo>
                <a:close/>
                <a:moveTo>
                  <a:pt x="6235908" y="3052560"/>
                </a:moveTo>
                <a:cubicBezTo>
                  <a:pt x="6222417" y="3033876"/>
                  <a:pt x="6209117" y="3014813"/>
                  <a:pt x="6196133" y="2995749"/>
                </a:cubicBezTo>
                <a:cubicBezTo>
                  <a:pt x="6218364" y="2999359"/>
                  <a:pt x="6240467" y="3002526"/>
                  <a:pt x="6262002" y="3005249"/>
                </a:cubicBezTo>
                <a:cubicBezTo>
                  <a:pt x="6273909" y="3025896"/>
                  <a:pt x="6286196" y="3046543"/>
                  <a:pt x="6298546" y="3066684"/>
                </a:cubicBezTo>
                <a:cubicBezTo>
                  <a:pt x="6277329" y="3062314"/>
                  <a:pt x="6256301" y="3057627"/>
                  <a:pt x="6235908" y="3052624"/>
                </a:cubicBezTo>
                <a:close/>
                <a:moveTo>
                  <a:pt x="6101954" y="2964081"/>
                </a:moveTo>
                <a:cubicBezTo>
                  <a:pt x="6088147" y="2946284"/>
                  <a:pt x="6074656" y="2928360"/>
                  <a:pt x="6061673" y="2910626"/>
                </a:cubicBezTo>
                <a:cubicBezTo>
                  <a:pt x="6084157" y="2913667"/>
                  <a:pt x="6107020" y="2916390"/>
                  <a:pt x="6129821" y="2918670"/>
                </a:cubicBezTo>
                <a:cubicBezTo>
                  <a:pt x="6133748" y="2925003"/>
                  <a:pt x="6137738" y="2931400"/>
                  <a:pt x="6141728" y="2937734"/>
                </a:cubicBezTo>
                <a:cubicBezTo>
                  <a:pt x="6149962" y="2950781"/>
                  <a:pt x="6158575" y="2963891"/>
                  <a:pt x="6167189" y="2976938"/>
                </a:cubicBezTo>
                <a:cubicBezTo>
                  <a:pt x="6145401" y="2973075"/>
                  <a:pt x="6123488" y="2968768"/>
                  <a:pt x="6101954" y="2964081"/>
                </a:cubicBezTo>
                <a:close/>
                <a:moveTo>
                  <a:pt x="5964390" y="2880986"/>
                </a:moveTo>
                <a:cubicBezTo>
                  <a:pt x="5960780" y="2876679"/>
                  <a:pt x="5957170" y="2872309"/>
                  <a:pt x="5953623" y="2867939"/>
                </a:cubicBezTo>
                <a:cubicBezTo>
                  <a:pt x="5943616" y="2855652"/>
                  <a:pt x="5933736" y="2843238"/>
                  <a:pt x="5924172" y="2830951"/>
                </a:cubicBezTo>
                <a:cubicBezTo>
                  <a:pt x="5947353" y="2833484"/>
                  <a:pt x="5970913" y="2835638"/>
                  <a:pt x="5994411" y="2837348"/>
                </a:cubicBezTo>
                <a:cubicBezTo>
                  <a:pt x="6006888" y="2856285"/>
                  <a:pt x="6019555" y="2874842"/>
                  <a:pt x="6032158" y="2892639"/>
                </a:cubicBezTo>
                <a:cubicBezTo>
                  <a:pt x="6009105" y="2889092"/>
                  <a:pt x="5986367" y="2885229"/>
                  <a:pt x="5964390" y="2880986"/>
                </a:cubicBezTo>
                <a:close/>
                <a:moveTo>
                  <a:pt x="5824610" y="2804350"/>
                </a:moveTo>
                <a:cubicBezTo>
                  <a:pt x="5811246" y="2789150"/>
                  <a:pt x="5797882" y="2773379"/>
                  <a:pt x="5784709" y="2757292"/>
                </a:cubicBezTo>
                <a:cubicBezTo>
                  <a:pt x="5793892" y="2757989"/>
                  <a:pt x="5802632" y="2758622"/>
                  <a:pt x="5811056" y="2759192"/>
                </a:cubicBezTo>
                <a:cubicBezTo>
                  <a:pt x="5826066" y="2760206"/>
                  <a:pt x="5841267" y="2761092"/>
                  <a:pt x="5856341" y="2761789"/>
                </a:cubicBezTo>
                <a:cubicBezTo>
                  <a:pt x="5868501" y="2779143"/>
                  <a:pt x="5881104" y="2796560"/>
                  <a:pt x="5894025" y="2813787"/>
                </a:cubicBezTo>
                <a:cubicBezTo>
                  <a:pt x="5890731" y="2813344"/>
                  <a:pt x="5887438" y="2812964"/>
                  <a:pt x="5884144" y="2812520"/>
                </a:cubicBezTo>
                <a:cubicBezTo>
                  <a:pt x="5864131" y="2809924"/>
                  <a:pt x="5844117" y="2807137"/>
                  <a:pt x="5824610" y="2804287"/>
                </a:cubicBezTo>
                <a:close/>
                <a:moveTo>
                  <a:pt x="5684195" y="2734682"/>
                </a:moveTo>
                <a:cubicBezTo>
                  <a:pt x="5671592" y="2721128"/>
                  <a:pt x="5659052" y="2707194"/>
                  <a:pt x="5646765" y="2693070"/>
                </a:cubicBezTo>
                <a:cubicBezTo>
                  <a:pt x="5670388" y="2693450"/>
                  <a:pt x="5694076" y="2693387"/>
                  <a:pt x="5717320" y="2692944"/>
                </a:cubicBezTo>
                <a:cubicBezTo>
                  <a:pt x="5729670" y="2709601"/>
                  <a:pt x="5742084" y="2725815"/>
                  <a:pt x="5754371" y="2741332"/>
                </a:cubicBezTo>
                <a:cubicBezTo>
                  <a:pt x="5730747" y="2739368"/>
                  <a:pt x="5707186" y="2737152"/>
                  <a:pt x="5684195" y="2734745"/>
                </a:cubicBezTo>
                <a:close/>
                <a:moveTo>
                  <a:pt x="5548088" y="2675843"/>
                </a:moveTo>
                <a:cubicBezTo>
                  <a:pt x="5533268" y="2660833"/>
                  <a:pt x="5518321" y="2645062"/>
                  <a:pt x="5503628" y="2628975"/>
                </a:cubicBezTo>
                <a:cubicBezTo>
                  <a:pt x="5509327" y="2628975"/>
                  <a:pt x="5514964" y="2629039"/>
                  <a:pt x="5520665" y="2629039"/>
                </a:cubicBezTo>
                <a:cubicBezTo>
                  <a:pt x="5538335" y="2629039"/>
                  <a:pt x="5556892" y="2628849"/>
                  <a:pt x="5575829" y="2628532"/>
                </a:cubicBezTo>
                <a:cubicBezTo>
                  <a:pt x="5589256" y="2645696"/>
                  <a:pt x="5603000" y="2662543"/>
                  <a:pt x="5616680" y="2678820"/>
                </a:cubicBezTo>
                <a:cubicBezTo>
                  <a:pt x="5593690" y="2678187"/>
                  <a:pt x="5570636" y="2677173"/>
                  <a:pt x="5548025" y="2675780"/>
                </a:cubicBezTo>
                <a:close/>
                <a:moveTo>
                  <a:pt x="5402545" y="2613078"/>
                </a:moveTo>
                <a:cubicBezTo>
                  <a:pt x="5389307" y="2600221"/>
                  <a:pt x="5375817" y="2586668"/>
                  <a:pt x="5362327" y="2572671"/>
                </a:cubicBezTo>
                <a:cubicBezTo>
                  <a:pt x="5385761" y="2572227"/>
                  <a:pt x="5410018" y="2571467"/>
                  <a:pt x="5434719" y="2570390"/>
                </a:cubicBezTo>
                <a:cubicBezTo>
                  <a:pt x="5447196" y="2585401"/>
                  <a:pt x="5459990" y="2600411"/>
                  <a:pt x="5472973" y="2615105"/>
                </a:cubicBezTo>
                <a:cubicBezTo>
                  <a:pt x="5449349" y="2614725"/>
                  <a:pt x="5425725" y="2614092"/>
                  <a:pt x="5402608" y="2613142"/>
                </a:cubicBezTo>
                <a:close/>
                <a:moveTo>
                  <a:pt x="5260104" y="2559180"/>
                </a:moveTo>
                <a:cubicBezTo>
                  <a:pt x="5246677" y="2546893"/>
                  <a:pt x="5233250" y="2534099"/>
                  <a:pt x="5220013" y="2521052"/>
                </a:cubicBezTo>
                <a:cubicBezTo>
                  <a:pt x="5244587" y="2520039"/>
                  <a:pt x="5269034" y="2518772"/>
                  <a:pt x="5292975" y="2517126"/>
                </a:cubicBezTo>
                <a:cubicBezTo>
                  <a:pt x="5305768" y="2531756"/>
                  <a:pt x="5318626" y="2545943"/>
                  <a:pt x="5331293" y="2559624"/>
                </a:cubicBezTo>
                <a:cubicBezTo>
                  <a:pt x="5307289" y="2559814"/>
                  <a:pt x="5283411" y="2559624"/>
                  <a:pt x="5260168" y="2559243"/>
                </a:cubicBezTo>
                <a:close/>
                <a:moveTo>
                  <a:pt x="4106582" y="1131038"/>
                </a:moveTo>
                <a:cubicBezTo>
                  <a:pt x="4086885" y="1139335"/>
                  <a:pt x="4066871" y="1148201"/>
                  <a:pt x="4047047" y="1157448"/>
                </a:cubicBezTo>
                <a:cubicBezTo>
                  <a:pt x="4041791" y="1153395"/>
                  <a:pt x="4036027" y="1149025"/>
                  <a:pt x="4029060" y="1143895"/>
                </a:cubicBezTo>
                <a:cubicBezTo>
                  <a:pt x="4015507" y="1133888"/>
                  <a:pt x="4001193" y="1123944"/>
                  <a:pt x="3986309" y="1114381"/>
                </a:cubicBezTo>
                <a:cubicBezTo>
                  <a:pt x="4005753" y="1107477"/>
                  <a:pt x="4025134" y="1100954"/>
                  <a:pt x="4043881" y="1094937"/>
                </a:cubicBezTo>
                <a:cubicBezTo>
                  <a:pt x="4065478" y="1106147"/>
                  <a:pt x="4086505" y="1118307"/>
                  <a:pt x="4106582" y="1131101"/>
                </a:cubicBezTo>
                <a:close/>
                <a:moveTo>
                  <a:pt x="4193352" y="1112290"/>
                </a:moveTo>
                <a:cubicBezTo>
                  <a:pt x="4216532" y="1124957"/>
                  <a:pt x="4238953" y="1138765"/>
                  <a:pt x="4260233" y="1153332"/>
                </a:cubicBezTo>
                <a:cubicBezTo>
                  <a:pt x="4240536" y="1162832"/>
                  <a:pt x="4220775" y="1172839"/>
                  <a:pt x="4201332" y="1183289"/>
                </a:cubicBezTo>
                <a:cubicBezTo>
                  <a:pt x="4189108" y="1173472"/>
                  <a:pt x="4176821" y="1163909"/>
                  <a:pt x="4164787" y="1154788"/>
                </a:cubicBezTo>
                <a:cubicBezTo>
                  <a:pt x="4155351" y="1147695"/>
                  <a:pt x="4145787" y="1140791"/>
                  <a:pt x="4136160" y="1134268"/>
                </a:cubicBezTo>
                <a:cubicBezTo>
                  <a:pt x="4155287" y="1126478"/>
                  <a:pt x="4174477" y="1119067"/>
                  <a:pt x="4193352" y="1112290"/>
                </a:cubicBezTo>
                <a:close/>
                <a:moveTo>
                  <a:pt x="8841512" y="2838171"/>
                </a:moveTo>
                <a:cubicBezTo>
                  <a:pt x="8855002" y="2861352"/>
                  <a:pt x="8868809" y="2885292"/>
                  <a:pt x="8882616" y="2909613"/>
                </a:cubicBezTo>
                <a:cubicBezTo>
                  <a:pt x="8861652" y="2891626"/>
                  <a:pt x="8840118" y="2872752"/>
                  <a:pt x="8816747" y="2852231"/>
                </a:cubicBezTo>
                <a:cubicBezTo>
                  <a:pt x="8626742" y="2685470"/>
                  <a:pt x="8411403" y="2496415"/>
                  <a:pt x="8129183" y="2493818"/>
                </a:cubicBezTo>
                <a:cubicBezTo>
                  <a:pt x="8038043" y="2492995"/>
                  <a:pt x="7948044" y="2517126"/>
                  <a:pt x="7854055" y="2567477"/>
                </a:cubicBezTo>
                <a:cubicBezTo>
                  <a:pt x="7785843" y="2603958"/>
                  <a:pt x="7719721" y="2644492"/>
                  <a:pt x="7655563" y="2683760"/>
                </a:cubicBezTo>
                <a:cubicBezTo>
                  <a:pt x="7553024" y="2746525"/>
                  <a:pt x="7456121" y="2805807"/>
                  <a:pt x="7361815" y="2842668"/>
                </a:cubicBezTo>
                <a:cubicBezTo>
                  <a:pt x="7188024" y="2910626"/>
                  <a:pt x="7006886" y="2958191"/>
                  <a:pt x="6823467" y="2984032"/>
                </a:cubicBezTo>
                <a:cubicBezTo>
                  <a:pt x="6818780" y="2951604"/>
                  <a:pt x="6814220" y="2917973"/>
                  <a:pt x="6809343" y="2878895"/>
                </a:cubicBezTo>
                <a:cubicBezTo>
                  <a:pt x="6978385" y="2844251"/>
                  <a:pt x="7146729" y="2791557"/>
                  <a:pt x="7309690" y="2722205"/>
                </a:cubicBezTo>
                <a:cubicBezTo>
                  <a:pt x="7398613" y="2684330"/>
                  <a:pt x="7489055" y="2626632"/>
                  <a:pt x="7584818" y="2565450"/>
                </a:cubicBezTo>
                <a:lnTo>
                  <a:pt x="7585261" y="2565134"/>
                </a:lnTo>
                <a:cubicBezTo>
                  <a:pt x="7654613" y="2520862"/>
                  <a:pt x="7726245" y="2475134"/>
                  <a:pt x="7800157" y="2435423"/>
                </a:cubicBezTo>
                <a:cubicBezTo>
                  <a:pt x="7892690" y="2385579"/>
                  <a:pt x="7980852" y="2362081"/>
                  <a:pt x="8069584" y="2363728"/>
                </a:cubicBezTo>
                <a:cubicBezTo>
                  <a:pt x="8354845" y="2369048"/>
                  <a:pt x="8566891" y="2574001"/>
                  <a:pt x="8753983" y="2754822"/>
                </a:cubicBezTo>
                <a:cubicBezTo>
                  <a:pt x="8782673" y="2782563"/>
                  <a:pt x="8812378" y="2811254"/>
                  <a:pt x="8841448" y="2838234"/>
                </a:cubicBezTo>
                <a:close/>
                <a:moveTo>
                  <a:pt x="8994466" y="3017726"/>
                </a:moveTo>
                <a:cubicBezTo>
                  <a:pt x="9008843" y="3041540"/>
                  <a:pt x="9023094" y="3065354"/>
                  <a:pt x="9036964" y="3088788"/>
                </a:cubicBezTo>
                <a:cubicBezTo>
                  <a:pt x="9030187" y="3084101"/>
                  <a:pt x="9023220" y="3079161"/>
                  <a:pt x="9016190" y="3074158"/>
                </a:cubicBezTo>
                <a:cubicBezTo>
                  <a:pt x="9002193" y="3064150"/>
                  <a:pt x="8987626" y="3053384"/>
                  <a:pt x="8971602" y="3041287"/>
                </a:cubicBezTo>
                <a:cubicBezTo>
                  <a:pt x="8958048" y="3016523"/>
                  <a:pt x="8944431" y="2991885"/>
                  <a:pt x="8931004" y="2967818"/>
                </a:cubicBezTo>
                <a:cubicBezTo>
                  <a:pt x="8932904" y="2969401"/>
                  <a:pt x="8934804" y="2970921"/>
                  <a:pt x="8936704" y="2972505"/>
                </a:cubicBezTo>
                <a:cubicBezTo>
                  <a:pt x="8956782" y="2988782"/>
                  <a:pt x="8976225" y="3003982"/>
                  <a:pt x="8994466" y="3017726"/>
                </a:cubicBezTo>
                <a:close/>
                <a:moveTo>
                  <a:pt x="9139883" y="3170110"/>
                </a:moveTo>
                <a:cubicBezTo>
                  <a:pt x="9154957" y="3193734"/>
                  <a:pt x="9170411" y="3218245"/>
                  <a:pt x="9185928" y="3243199"/>
                </a:cubicBezTo>
                <a:cubicBezTo>
                  <a:pt x="9165344" y="3232495"/>
                  <a:pt x="9143620" y="3220335"/>
                  <a:pt x="9121263" y="3207034"/>
                </a:cubicBezTo>
                <a:cubicBezTo>
                  <a:pt x="9106759" y="3181574"/>
                  <a:pt x="9092445" y="3156747"/>
                  <a:pt x="9078638" y="3133059"/>
                </a:cubicBezTo>
                <a:cubicBezTo>
                  <a:pt x="9100299" y="3147056"/>
                  <a:pt x="9120503" y="3159216"/>
                  <a:pt x="9139883" y="3170110"/>
                </a:cubicBezTo>
                <a:close/>
                <a:moveTo>
                  <a:pt x="9282071" y="3300580"/>
                </a:moveTo>
                <a:cubicBezTo>
                  <a:pt x="9299107" y="3325598"/>
                  <a:pt x="9316082" y="3350868"/>
                  <a:pt x="9332739" y="3375949"/>
                </a:cubicBezTo>
                <a:cubicBezTo>
                  <a:pt x="9312218" y="3369426"/>
                  <a:pt x="9290684" y="3361445"/>
                  <a:pt x="9268390" y="3352072"/>
                </a:cubicBezTo>
                <a:cubicBezTo>
                  <a:pt x="9252999" y="3326484"/>
                  <a:pt x="9237483" y="3300960"/>
                  <a:pt x="9222155" y="3276070"/>
                </a:cubicBezTo>
                <a:cubicBezTo>
                  <a:pt x="9236216" y="3282530"/>
                  <a:pt x="9250150" y="3288420"/>
                  <a:pt x="9263577" y="3293550"/>
                </a:cubicBezTo>
                <a:cubicBezTo>
                  <a:pt x="9269783" y="3295957"/>
                  <a:pt x="9275927" y="3298300"/>
                  <a:pt x="9282071" y="3300580"/>
                </a:cubicBezTo>
                <a:close/>
                <a:moveTo>
                  <a:pt x="9426538" y="3416103"/>
                </a:moveTo>
                <a:cubicBezTo>
                  <a:pt x="9428565" y="3418890"/>
                  <a:pt x="9430655" y="3421614"/>
                  <a:pt x="9432681" y="3424400"/>
                </a:cubicBezTo>
                <a:lnTo>
                  <a:pt x="9433948" y="3426111"/>
                </a:lnTo>
                <a:cubicBezTo>
                  <a:pt x="9449212" y="3446948"/>
                  <a:pt x="9464539" y="3468228"/>
                  <a:pt x="9479739" y="3489446"/>
                </a:cubicBezTo>
                <a:cubicBezTo>
                  <a:pt x="9459662" y="3486025"/>
                  <a:pt x="9439205" y="3482099"/>
                  <a:pt x="9418811" y="3477728"/>
                </a:cubicBezTo>
                <a:cubicBezTo>
                  <a:pt x="9417418" y="3477412"/>
                  <a:pt x="9416087" y="3477159"/>
                  <a:pt x="9414694" y="3476842"/>
                </a:cubicBezTo>
                <a:cubicBezTo>
                  <a:pt x="9400507" y="3454611"/>
                  <a:pt x="9386257" y="3432507"/>
                  <a:pt x="9372196" y="3411100"/>
                </a:cubicBezTo>
                <a:lnTo>
                  <a:pt x="9370296" y="3408187"/>
                </a:lnTo>
                <a:cubicBezTo>
                  <a:pt x="9368396" y="3405273"/>
                  <a:pt x="9366433" y="3402360"/>
                  <a:pt x="9364533" y="3399446"/>
                </a:cubicBezTo>
                <a:cubicBezTo>
                  <a:pt x="9385180" y="3405336"/>
                  <a:pt x="9406017" y="3410910"/>
                  <a:pt x="9426601" y="3416103"/>
                </a:cubicBezTo>
                <a:close/>
                <a:moveTo>
                  <a:pt x="9574552" y="3515793"/>
                </a:moveTo>
                <a:cubicBezTo>
                  <a:pt x="9592792" y="3538340"/>
                  <a:pt x="9611413" y="3561901"/>
                  <a:pt x="9630160" y="3585778"/>
                </a:cubicBezTo>
                <a:cubicBezTo>
                  <a:pt x="9608183" y="3585715"/>
                  <a:pt x="9585382" y="3584828"/>
                  <a:pt x="9562138" y="3583118"/>
                </a:cubicBezTo>
                <a:cubicBezTo>
                  <a:pt x="9544784" y="3557974"/>
                  <a:pt x="9527114" y="3532704"/>
                  <a:pt x="9509506" y="3507876"/>
                </a:cubicBezTo>
                <a:cubicBezTo>
                  <a:pt x="9531800" y="3511169"/>
                  <a:pt x="9553651" y="3513829"/>
                  <a:pt x="9574552" y="3515793"/>
                </a:cubicBezTo>
                <a:close/>
                <a:moveTo>
                  <a:pt x="9828336" y="3714031"/>
                </a:moveTo>
                <a:cubicBezTo>
                  <a:pt x="9835809" y="3722835"/>
                  <a:pt x="9843346" y="3731449"/>
                  <a:pt x="9850756" y="3739683"/>
                </a:cubicBezTo>
                <a:cubicBezTo>
                  <a:pt x="9827132" y="3747346"/>
                  <a:pt x="9802621" y="3753743"/>
                  <a:pt x="9777668" y="3758746"/>
                </a:cubicBezTo>
                <a:cubicBezTo>
                  <a:pt x="9774564" y="3754629"/>
                  <a:pt x="9771461" y="3750449"/>
                  <a:pt x="9768420" y="3746269"/>
                </a:cubicBezTo>
                <a:cubicBezTo>
                  <a:pt x="9752143" y="3723912"/>
                  <a:pt x="9736879" y="3703328"/>
                  <a:pt x="9722059" y="3683567"/>
                </a:cubicBezTo>
                <a:cubicBezTo>
                  <a:pt x="9745746" y="3680718"/>
                  <a:pt x="9769244" y="3676727"/>
                  <a:pt x="9792107" y="3671660"/>
                </a:cubicBezTo>
                <a:cubicBezTo>
                  <a:pt x="9803825" y="3685214"/>
                  <a:pt x="9816048" y="3699401"/>
                  <a:pt x="9828336" y="3713968"/>
                </a:cubicBezTo>
                <a:close/>
                <a:moveTo>
                  <a:pt x="10261484" y="3794024"/>
                </a:moveTo>
                <a:cubicBezTo>
                  <a:pt x="10240014" y="3822208"/>
                  <a:pt x="10219493" y="3847035"/>
                  <a:pt x="10198782" y="3869709"/>
                </a:cubicBezTo>
                <a:cubicBezTo>
                  <a:pt x="10172371" y="3856219"/>
                  <a:pt x="10146594" y="3841968"/>
                  <a:pt x="10122020" y="3827212"/>
                </a:cubicBezTo>
                <a:cubicBezTo>
                  <a:pt x="10143428" y="3808274"/>
                  <a:pt x="10164835" y="3787310"/>
                  <a:pt x="10187192" y="3763243"/>
                </a:cubicBezTo>
                <a:cubicBezTo>
                  <a:pt x="10211196" y="3774073"/>
                  <a:pt x="10236150" y="3784397"/>
                  <a:pt x="10261484" y="3793961"/>
                </a:cubicBezTo>
                <a:close/>
                <a:moveTo>
                  <a:pt x="10116763" y="3947675"/>
                </a:moveTo>
                <a:cubicBezTo>
                  <a:pt x="10089529" y="3929878"/>
                  <a:pt x="10062928" y="3911067"/>
                  <a:pt x="10037341" y="3891813"/>
                </a:cubicBezTo>
                <a:cubicBezTo>
                  <a:pt x="10062675" y="3875473"/>
                  <a:pt x="10086932" y="3857359"/>
                  <a:pt x="10111253" y="3836648"/>
                </a:cubicBezTo>
                <a:cubicBezTo>
                  <a:pt x="10136460" y="3851785"/>
                  <a:pt x="10162681" y="3866353"/>
                  <a:pt x="10189219" y="3880033"/>
                </a:cubicBezTo>
                <a:cubicBezTo>
                  <a:pt x="10165214" y="3905494"/>
                  <a:pt x="10141464" y="3927724"/>
                  <a:pt x="10116700" y="3947738"/>
                </a:cubicBezTo>
                <a:close/>
                <a:moveTo>
                  <a:pt x="10022394" y="4011010"/>
                </a:moveTo>
                <a:cubicBezTo>
                  <a:pt x="9994906" y="3988779"/>
                  <a:pt x="9968116" y="3965472"/>
                  <a:pt x="9942655" y="3941785"/>
                </a:cubicBezTo>
                <a:cubicBezTo>
                  <a:pt x="9970966" y="3929878"/>
                  <a:pt x="9998706" y="3915691"/>
                  <a:pt x="10025117" y="3899540"/>
                </a:cubicBezTo>
                <a:cubicBezTo>
                  <a:pt x="10050832" y="3919110"/>
                  <a:pt x="10077939" y="3938301"/>
                  <a:pt x="10105616" y="3956542"/>
                </a:cubicBezTo>
                <a:cubicBezTo>
                  <a:pt x="10079016" y="3977189"/>
                  <a:pt x="10051021" y="3995493"/>
                  <a:pt x="10022394" y="4011010"/>
                </a:cubicBezTo>
                <a:close/>
                <a:moveTo>
                  <a:pt x="9917005" y="4055914"/>
                </a:moveTo>
                <a:cubicBezTo>
                  <a:pt x="9890404" y="4029630"/>
                  <a:pt x="9864626" y="4002460"/>
                  <a:pt x="9840306" y="3974972"/>
                </a:cubicBezTo>
                <a:cubicBezTo>
                  <a:pt x="9870960" y="3967752"/>
                  <a:pt x="9900664" y="3958505"/>
                  <a:pt x="9928722" y="3947485"/>
                </a:cubicBezTo>
                <a:cubicBezTo>
                  <a:pt x="9954309" y="3971489"/>
                  <a:pt x="9981353" y="3995176"/>
                  <a:pt x="10009284" y="4017977"/>
                </a:cubicBezTo>
                <a:cubicBezTo>
                  <a:pt x="9980086" y="4032924"/>
                  <a:pt x="9949115" y="4045718"/>
                  <a:pt x="9917005" y="4055978"/>
                </a:cubicBezTo>
                <a:close/>
                <a:moveTo>
                  <a:pt x="9804965" y="4081058"/>
                </a:moveTo>
                <a:cubicBezTo>
                  <a:pt x="9780200" y="4051608"/>
                  <a:pt x="9756387" y="4021397"/>
                  <a:pt x="9734093" y="3991122"/>
                </a:cubicBezTo>
                <a:cubicBezTo>
                  <a:pt x="9755310" y="3989729"/>
                  <a:pt x="9776400" y="3987322"/>
                  <a:pt x="9796858" y="3983776"/>
                </a:cubicBezTo>
                <a:cubicBezTo>
                  <a:pt x="9806675" y="3982066"/>
                  <a:pt x="9816175" y="3980229"/>
                  <a:pt x="9825232" y="3978266"/>
                </a:cubicBezTo>
                <a:cubicBezTo>
                  <a:pt x="9849616" y="4006070"/>
                  <a:pt x="9875457" y="4033620"/>
                  <a:pt x="9902311" y="4060348"/>
                </a:cubicBezTo>
                <a:cubicBezTo>
                  <a:pt x="9891734" y="4063451"/>
                  <a:pt x="9880840" y="4066364"/>
                  <a:pt x="9869756" y="4069088"/>
                </a:cubicBezTo>
                <a:cubicBezTo>
                  <a:pt x="9848856" y="4074218"/>
                  <a:pt x="9827068" y="4078208"/>
                  <a:pt x="9804965" y="4081058"/>
                </a:cubicBezTo>
                <a:close/>
                <a:moveTo>
                  <a:pt x="9689505" y="4086252"/>
                </a:moveTo>
                <a:cubicBezTo>
                  <a:pt x="9667274" y="4054584"/>
                  <a:pt x="9645930" y="4022347"/>
                  <a:pt x="9626106" y="3990109"/>
                </a:cubicBezTo>
                <a:cubicBezTo>
                  <a:pt x="9658028" y="3992643"/>
                  <a:pt x="9688872" y="3993276"/>
                  <a:pt x="9718006" y="3992073"/>
                </a:cubicBezTo>
                <a:cubicBezTo>
                  <a:pt x="9740300" y="4022664"/>
                  <a:pt x="9764114" y="4053191"/>
                  <a:pt x="9788941" y="4082958"/>
                </a:cubicBezTo>
                <a:cubicBezTo>
                  <a:pt x="9757463" y="4086188"/>
                  <a:pt x="9724086" y="4087328"/>
                  <a:pt x="9689568" y="4086252"/>
                </a:cubicBezTo>
                <a:close/>
                <a:moveTo>
                  <a:pt x="3829365" y="1293365"/>
                </a:moveTo>
                <a:cubicBezTo>
                  <a:pt x="3850962" y="1279685"/>
                  <a:pt x="3872939" y="1266321"/>
                  <a:pt x="3894790" y="1253591"/>
                </a:cubicBezTo>
                <a:cubicBezTo>
                  <a:pt x="3919934" y="1277595"/>
                  <a:pt x="3944951" y="1303309"/>
                  <a:pt x="3969272" y="1330163"/>
                </a:cubicBezTo>
                <a:cubicBezTo>
                  <a:pt x="3947358" y="1346250"/>
                  <a:pt x="3925571" y="1362907"/>
                  <a:pt x="3904354" y="1379754"/>
                </a:cubicBezTo>
                <a:cubicBezTo>
                  <a:pt x="3879780" y="1349417"/>
                  <a:pt x="3854572" y="1320346"/>
                  <a:pt x="3829428" y="1293365"/>
                </a:cubicBezTo>
                <a:close/>
                <a:moveTo>
                  <a:pt x="3751399" y="1215780"/>
                </a:moveTo>
                <a:cubicBezTo>
                  <a:pt x="3773313" y="1204633"/>
                  <a:pt x="3795164" y="1193993"/>
                  <a:pt x="3816318" y="1184176"/>
                </a:cubicBezTo>
                <a:cubicBezTo>
                  <a:pt x="3839182" y="1202923"/>
                  <a:pt x="3861792" y="1222684"/>
                  <a:pt x="3883580" y="1243077"/>
                </a:cubicBezTo>
                <a:cubicBezTo>
                  <a:pt x="3861856" y="1255744"/>
                  <a:pt x="3840195" y="1268981"/>
                  <a:pt x="3819041" y="1282408"/>
                </a:cubicBezTo>
                <a:cubicBezTo>
                  <a:pt x="3796874" y="1259101"/>
                  <a:pt x="3774137" y="1236681"/>
                  <a:pt x="3751399" y="1215780"/>
                </a:cubicBezTo>
                <a:close/>
                <a:moveTo>
                  <a:pt x="3679704" y="1154472"/>
                </a:moveTo>
                <a:cubicBezTo>
                  <a:pt x="3701175" y="1145731"/>
                  <a:pt x="3722898" y="1137244"/>
                  <a:pt x="3744433" y="1129328"/>
                </a:cubicBezTo>
                <a:cubicBezTo>
                  <a:pt x="3746142" y="1130531"/>
                  <a:pt x="3747853" y="1131798"/>
                  <a:pt x="3749563" y="1133001"/>
                </a:cubicBezTo>
                <a:cubicBezTo>
                  <a:pt x="3768373" y="1146491"/>
                  <a:pt x="3786930" y="1160615"/>
                  <a:pt x="3804917" y="1175056"/>
                </a:cubicBezTo>
                <a:cubicBezTo>
                  <a:pt x="3783700" y="1184999"/>
                  <a:pt x="3762230" y="1195449"/>
                  <a:pt x="3740886" y="1206343"/>
                </a:cubicBezTo>
                <a:cubicBezTo>
                  <a:pt x="3721062" y="1188483"/>
                  <a:pt x="3700541" y="1171129"/>
                  <a:pt x="3679641" y="1154535"/>
                </a:cubicBezTo>
                <a:close/>
                <a:moveTo>
                  <a:pt x="3621689" y="1110960"/>
                </a:moveTo>
                <a:cubicBezTo>
                  <a:pt x="3618902" y="1108997"/>
                  <a:pt x="3616305" y="1107224"/>
                  <a:pt x="3613962" y="1105577"/>
                </a:cubicBezTo>
                <a:cubicBezTo>
                  <a:pt x="3634800" y="1098863"/>
                  <a:pt x="3655953" y="1092340"/>
                  <a:pt x="3676981" y="1086260"/>
                </a:cubicBezTo>
                <a:cubicBezTo>
                  <a:pt x="3695791" y="1097090"/>
                  <a:pt x="3714348" y="1108744"/>
                  <a:pt x="3732335" y="1121031"/>
                </a:cubicBezTo>
                <a:cubicBezTo>
                  <a:pt x="3710802" y="1129074"/>
                  <a:pt x="3689458" y="1137434"/>
                  <a:pt x="3668747" y="1145921"/>
                </a:cubicBezTo>
                <a:cubicBezTo>
                  <a:pt x="3653547" y="1134078"/>
                  <a:pt x="3637713" y="1122297"/>
                  <a:pt x="3621626" y="1111024"/>
                </a:cubicBezTo>
                <a:close/>
                <a:moveTo>
                  <a:pt x="9511787" y="3960405"/>
                </a:moveTo>
                <a:cubicBezTo>
                  <a:pt x="9503047" y="3943178"/>
                  <a:pt x="9494686" y="3926267"/>
                  <a:pt x="9486959" y="3910054"/>
                </a:cubicBezTo>
                <a:cubicBezTo>
                  <a:pt x="9479549" y="3894473"/>
                  <a:pt x="9472076" y="3878956"/>
                  <a:pt x="9464602" y="3863439"/>
                </a:cubicBezTo>
                <a:cubicBezTo>
                  <a:pt x="9480056" y="3867049"/>
                  <a:pt x="9495383" y="3870343"/>
                  <a:pt x="9510204" y="3873066"/>
                </a:cubicBezTo>
                <a:cubicBezTo>
                  <a:pt x="9522617" y="3875410"/>
                  <a:pt x="9535157" y="3877499"/>
                  <a:pt x="9547507" y="3879273"/>
                </a:cubicBezTo>
                <a:cubicBezTo>
                  <a:pt x="9564039" y="3910940"/>
                  <a:pt x="9581899" y="3942798"/>
                  <a:pt x="9600582" y="3974022"/>
                </a:cubicBezTo>
                <a:cubicBezTo>
                  <a:pt x="9595009" y="3973389"/>
                  <a:pt x="9589309" y="3972755"/>
                  <a:pt x="9583609" y="3972059"/>
                </a:cubicBezTo>
                <a:cubicBezTo>
                  <a:pt x="9560808" y="3969209"/>
                  <a:pt x="9537247" y="3965345"/>
                  <a:pt x="9511850" y="3960342"/>
                </a:cubicBezTo>
                <a:close/>
                <a:moveTo>
                  <a:pt x="9357819" y="3819611"/>
                </a:moveTo>
                <a:cubicBezTo>
                  <a:pt x="9342999" y="3786804"/>
                  <a:pt x="9327925" y="3753870"/>
                  <a:pt x="9312915" y="3721568"/>
                </a:cubicBezTo>
                <a:cubicBezTo>
                  <a:pt x="9341668" y="3731892"/>
                  <a:pt x="9368016" y="3740632"/>
                  <a:pt x="9393096" y="3748106"/>
                </a:cubicBezTo>
                <a:cubicBezTo>
                  <a:pt x="9409247" y="3780660"/>
                  <a:pt x="9424954" y="3812644"/>
                  <a:pt x="9439838" y="3843362"/>
                </a:cubicBezTo>
                <a:cubicBezTo>
                  <a:pt x="9414504" y="3836838"/>
                  <a:pt x="9387586" y="3829048"/>
                  <a:pt x="9357819" y="3819611"/>
                </a:cubicBezTo>
                <a:close/>
                <a:moveTo>
                  <a:pt x="7004479" y="3696425"/>
                </a:moveTo>
                <a:cubicBezTo>
                  <a:pt x="6995231" y="3671471"/>
                  <a:pt x="6986302" y="3646643"/>
                  <a:pt x="6977878" y="3622386"/>
                </a:cubicBezTo>
                <a:cubicBezTo>
                  <a:pt x="6994662" y="3627073"/>
                  <a:pt x="7011509" y="3631570"/>
                  <a:pt x="7028166" y="3635623"/>
                </a:cubicBezTo>
                <a:cubicBezTo>
                  <a:pt x="7251105" y="3690471"/>
                  <a:pt x="7486395" y="3696741"/>
                  <a:pt x="7708574" y="3653800"/>
                </a:cubicBezTo>
                <a:cubicBezTo>
                  <a:pt x="7868622" y="3622829"/>
                  <a:pt x="8035637" y="3540303"/>
                  <a:pt x="8221652" y="3443591"/>
                </a:cubicBezTo>
                <a:cubicBezTo>
                  <a:pt x="8307914" y="3398623"/>
                  <a:pt x="8396900" y="3373669"/>
                  <a:pt x="8486139" y="3369299"/>
                </a:cubicBezTo>
                <a:cubicBezTo>
                  <a:pt x="8712055" y="3358405"/>
                  <a:pt x="8911940" y="3450558"/>
                  <a:pt x="9105302" y="3539734"/>
                </a:cubicBezTo>
                <a:cubicBezTo>
                  <a:pt x="9152423" y="3561458"/>
                  <a:pt x="9196948" y="3581978"/>
                  <a:pt x="9241409" y="3600852"/>
                </a:cubicBezTo>
                <a:cubicBezTo>
                  <a:pt x="9256610" y="3632899"/>
                  <a:pt x="9271874" y="3665327"/>
                  <a:pt x="9286884" y="3697565"/>
                </a:cubicBezTo>
                <a:cubicBezTo>
                  <a:pt x="9244449" y="3681604"/>
                  <a:pt x="9201698" y="3664250"/>
                  <a:pt x="9156667" y="3645946"/>
                </a:cubicBezTo>
                <a:lnTo>
                  <a:pt x="9156161" y="3645756"/>
                </a:lnTo>
                <a:cubicBezTo>
                  <a:pt x="8963939" y="3567601"/>
                  <a:pt x="8765193" y="3486722"/>
                  <a:pt x="8544724" y="3499579"/>
                </a:cubicBezTo>
                <a:cubicBezTo>
                  <a:pt x="8453268" y="3504899"/>
                  <a:pt x="8362699" y="3530487"/>
                  <a:pt x="8275613" y="3575708"/>
                </a:cubicBezTo>
                <a:cubicBezTo>
                  <a:pt x="8081554" y="3676094"/>
                  <a:pt x="7920177" y="3748169"/>
                  <a:pt x="7763359" y="3773630"/>
                </a:cubicBezTo>
                <a:cubicBezTo>
                  <a:pt x="7513629" y="3814101"/>
                  <a:pt x="7251295" y="3787437"/>
                  <a:pt x="7004479" y="3696551"/>
                </a:cubicBezTo>
                <a:close/>
                <a:moveTo>
                  <a:pt x="6901812" y="3585525"/>
                </a:moveTo>
                <a:cubicBezTo>
                  <a:pt x="6891869" y="3561014"/>
                  <a:pt x="6882115" y="3535997"/>
                  <a:pt x="6872678" y="3511043"/>
                </a:cubicBezTo>
                <a:cubicBezTo>
                  <a:pt x="6892439" y="3515983"/>
                  <a:pt x="6912072" y="3520543"/>
                  <a:pt x="6931200" y="3524596"/>
                </a:cubicBezTo>
                <a:cubicBezTo>
                  <a:pt x="6939243" y="3550247"/>
                  <a:pt x="6947857" y="3576595"/>
                  <a:pt x="6956851" y="3603069"/>
                </a:cubicBezTo>
                <a:cubicBezTo>
                  <a:pt x="6938357" y="3597559"/>
                  <a:pt x="6919862" y="3591732"/>
                  <a:pt x="6901749" y="3585525"/>
                </a:cubicBezTo>
                <a:close/>
                <a:moveTo>
                  <a:pt x="6794016" y="3474942"/>
                </a:moveTo>
                <a:cubicBezTo>
                  <a:pt x="6783186" y="3450368"/>
                  <a:pt x="6772862" y="3425920"/>
                  <a:pt x="6763046" y="3402170"/>
                </a:cubicBezTo>
                <a:cubicBezTo>
                  <a:pt x="6783439" y="3406730"/>
                  <a:pt x="6803770" y="3410910"/>
                  <a:pt x="6823593" y="3414584"/>
                </a:cubicBezTo>
                <a:cubicBezTo>
                  <a:pt x="6832207" y="3439727"/>
                  <a:pt x="6841391" y="3465505"/>
                  <a:pt x="6850891" y="3491346"/>
                </a:cubicBezTo>
                <a:cubicBezTo>
                  <a:pt x="6831953" y="3486279"/>
                  <a:pt x="6812890" y="3480832"/>
                  <a:pt x="6794016" y="3474942"/>
                </a:cubicBezTo>
                <a:close/>
                <a:moveTo>
                  <a:pt x="6681723" y="3367652"/>
                </a:moveTo>
                <a:cubicBezTo>
                  <a:pt x="6670576" y="3344345"/>
                  <a:pt x="6659555" y="3320658"/>
                  <a:pt x="6648916" y="3297097"/>
                </a:cubicBezTo>
                <a:cubicBezTo>
                  <a:pt x="6669563" y="3301150"/>
                  <a:pt x="6690526" y="3304887"/>
                  <a:pt x="6711491" y="3308244"/>
                </a:cubicBezTo>
                <a:cubicBezTo>
                  <a:pt x="6720674" y="3332818"/>
                  <a:pt x="6730428" y="3357835"/>
                  <a:pt x="6740498" y="3382789"/>
                </a:cubicBezTo>
                <a:cubicBezTo>
                  <a:pt x="6720674" y="3378039"/>
                  <a:pt x="6700913" y="3372972"/>
                  <a:pt x="6681723" y="3367652"/>
                </a:cubicBezTo>
                <a:close/>
                <a:moveTo>
                  <a:pt x="6565376" y="3265366"/>
                </a:moveTo>
                <a:cubicBezTo>
                  <a:pt x="6553469" y="3242629"/>
                  <a:pt x="6541752" y="3219448"/>
                  <a:pt x="6530352" y="3196331"/>
                </a:cubicBezTo>
                <a:cubicBezTo>
                  <a:pt x="6551443" y="3199878"/>
                  <a:pt x="6573103" y="3203171"/>
                  <a:pt x="6594954" y="3206084"/>
                </a:cubicBezTo>
                <a:cubicBezTo>
                  <a:pt x="6605087" y="3230785"/>
                  <a:pt x="6615601" y="3255422"/>
                  <a:pt x="6626241" y="3279490"/>
                </a:cubicBezTo>
                <a:cubicBezTo>
                  <a:pt x="6605974" y="3275183"/>
                  <a:pt x="6585581" y="3270496"/>
                  <a:pt x="6565376" y="3265366"/>
                </a:cubicBezTo>
                <a:close/>
                <a:moveTo>
                  <a:pt x="6443393" y="3165550"/>
                </a:moveTo>
                <a:cubicBezTo>
                  <a:pt x="6430789" y="3143509"/>
                  <a:pt x="6418502" y="3121215"/>
                  <a:pt x="6406659" y="3099175"/>
                </a:cubicBezTo>
                <a:cubicBezTo>
                  <a:pt x="6428763" y="3102278"/>
                  <a:pt x="6451183" y="3105065"/>
                  <a:pt x="6473540" y="3107408"/>
                </a:cubicBezTo>
                <a:cubicBezTo>
                  <a:pt x="6484118" y="3130969"/>
                  <a:pt x="6495201" y="3154783"/>
                  <a:pt x="6506539" y="3178407"/>
                </a:cubicBezTo>
                <a:cubicBezTo>
                  <a:pt x="6485194" y="3174480"/>
                  <a:pt x="6464040" y="3170174"/>
                  <a:pt x="6443393" y="3165550"/>
                </a:cubicBezTo>
                <a:close/>
                <a:moveTo>
                  <a:pt x="6316660" y="3070294"/>
                </a:moveTo>
                <a:cubicBezTo>
                  <a:pt x="6303486" y="3049014"/>
                  <a:pt x="6290819" y="3027860"/>
                  <a:pt x="6278848" y="3007276"/>
                </a:cubicBezTo>
                <a:cubicBezTo>
                  <a:pt x="6301459" y="3009936"/>
                  <a:pt x="6324640" y="3012216"/>
                  <a:pt x="6347884" y="3014053"/>
                </a:cubicBezTo>
                <a:cubicBezTo>
                  <a:pt x="6358714" y="3036346"/>
                  <a:pt x="6370241" y="3059084"/>
                  <a:pt x="6382148" y="3081821"/>
                </a:cubicBezTo>
                <a:cubicBezTo>
                  <a:pt x="6360107" y="3078401"/>
                  <a:pt x="6338130" y="3074538"/>
                  <a:pt x="6316660" y="3070294"/>
                </a:cubicBezTo>
                <a:close/>
                <a:moveTo>
                  <a:pt x="6185556" y="2980105"/>
                </a:moveTo>
                <a:cubicBezTo>
                  <a:pt x="6174219" y="2963131"/>
                  <a:pt x="6163325" y="2946474"/>
                  <a:pt x="6153192" y="2930450"/>
                </a:cubicBezTo>
                <a:cubicBezTo>
                  <a:pt x="6151038" y="2927030"/>
                  <a:pt x="6148885" y="2923610"/>
                  <a:pt x="6146795" y="2920190"/>
                </a:cubicBezTo>
                <a:cubicBezTo>
                  <a:pt x="6170482" y="2922343"/>
                  <a:pt x="6194360" y="2924117"/>
                  <a:pt x="6218047" y="2925384"/>
                </a:cubicBezTo>
                <a:cubicBezTo>
                  <a:pt x="6225647" y="2939824"/>
                  <a:pt x="6233437" y="2954264"/>
                  <a:pt x="6241164" y="2968261"/>
                </a:cubicBezTo>
                <a:cubicBezTo>
                  <a:pt x="6245154" y="2975481"/>
                  <a:pt x="6249271" y="2982765"/>
                  <a:pt x="6253451" y="2990112"/>
                </a:cubicBezTo>
                <a:cubicBezTo>
                  <a:pt x="6230777" y="2987198"/>
                  <a:pt x="6207977" y="2983842"/>
                  <a:pt x="6185556" y="2980105"/>
                </a:cubicBezTo>
                <a:close/>
                <a:moveTo>
                  <a:pt x="6050716" y="2895426"/>
                </a:moveTo>
                <a:cubicBezTo>
                  <a:pt x="6037225" y="2876615"/>
                  <a:pt x="6024052" y="2857552"/>
                  <a:pt x="6011385" y="2838488"/>
                </a:cubicBezTo>
                <a:cubicBezTo>
                  <a:pt x="6035579" y="2840071"/>
                  <a:pt x="6060153" y="2841274"/>
                  <a:pt x="6084600" y="2841971"/>
                </a:cubicBezTo>
                <a:cubicBezTo>
                  <a:pt x="6096317" y="2862745"/>
                  <a:pt x="6108540" y="2883582"/>
                  <a:pt x="6120954" y="2904103"/>
                </a:cubicBezTo>
                <a:cubicBezTo>
                  <a:pt x="6097077" y="2901569"/>
                  <a:pt x="6073516" y="2898656"/>
                  <a:pt x="6050716" y="2895426"/>
                </a:cubicBezTo>
                <a:close/>
                <a:moveTo>
                  <a:pt x="5912708" y="2816067"/>
                </a:moveTo>
                <a:cubicBezTo>
                  <a:pt x="5899281" y="2798397"/>
                  <a:pt x="5886108" y="2780409"/>
                  <a:pt x="5873441" y="2762549"/>
                </a:cubicBezTo>
                <a:cubicBezTo>
                  <a:pt x="5897888" y="2763499"/>
                  <a:pt x="5923032" y="2764069"/>
                  <a:pt x="5948366" y="2764132"/>
                </a:cubicBezTo>
                <a:cubicBezTo>
                  <a:pt x="5960526" y="2784400"/>
                  <a:pt x="5972813" y="2804160"/>
                  <a:pt x="5985100" y="2823034"/>
                </a:cubicBezTo>
                <a:cubicBezTo>
                  <a:pt x="5961160" y="2821197"/>
                  <a:pt x="5936903" y="2818854"/>
                  <a:pt x="5912708" y="2816067"/>
                </a:cubicBezTo>
                <a:close/>
                <a:moveTo>
                  <a:pt x="5772865" y="2742788"/>
                </a:moveTo>
                <a:cubicBezTo>
                  <a:pt x="5759881" y="2726638"/>
                  <a:pt x="5746834" y="2709728"/>
                  <a:pt x="5733914" y="2692564"/>
                </a:cubicBezTo>
                <a:cubicBezTo>
                  <a:pt x="5735940" y="2692564"/>
                  <a:pt x="5737904" y="2692500"/>
                  <a:pt x="5739931" y="2692437"/>
                </a:cubicBezTo>
                <a:cubicBezTo>
                  <a:pt x="5763934" y="2691740"/>
                  <a:pt x="5786292" y="2690854"/>
                  <a:pt x="5808142" y="2689714"/>
                </a:cubicBezTo>
                <a:cubicBezTo>
                  <a:pt x="5820683" y="2709348"/>
                  <a:pt x="5833540" y="2728791"/>
                  <a:pt x="5846587" y="2747792"/>
                </a:cubicBezTo>
                <a:cubicBezTo>
                  <a:pt x="5835250" y="2747222"/>
                  <a:pt x="5823659" y="2746525"/>
                  <a:pt x="5811943" y="2745702"/>
                </a:cubicBezTo>
                <a:cubicBezTo>
                  <a:pt x="5797756" y="2744752"/>
                  <a:pt x="5784962" y="2743802"/>
                  <a:pt x="5772865" y="2742788"/>
                </a:cubicBezTo>
                <a:close/>
                <a:moveTo>
                  <a:pt x="5634921" y="2679327"/>
                </a:moveTo>
                <a:cubicBezTo>
                  <a:pt x="5620987" y="2662986"/>
                  <a:pt x="5606864" y="2645822"/>
                  <a:pt x="5592866" y="2628152"/>
                </a:cubicBezTo>
                <a:cubicBezTo>
                  <a:pt x="5617694" y="2627582"/>
                  <a:pt x="5642965" y="2626695"/>
                  <a:pt x="5668299" y="2625555"/>
                </a:cubicBezTo>
                <a:lnTo>
                  <a:pt x="5669502" y="2625555"/>
                </a:lnTo>
                <a:cubicBezTo>
                  <a:pt x="5681852" y="2643669"/>
                  <a:pt x="5694646" y="2661783"/>
                  <a:pt x="5707503" y="2679453"/>
                </a:cubicBezTo>
                <a:cubicBezTo>
                  <a:pt x="5683562" y="2679770"/>
                  <a:pt x="5659178" y="2679707"/>
                  <a:pt x="5634921" y="2679263"/>
                </a:cubicBezTo>
                <a:close/>
                <a:moveTo>
                  <a:pt x="4801748" y="1426432"/>
                </a:moveTo>
                <a:cubicBezTo>
                  <a:pt x="4783951" y="1447903"/>
                  <a:pt x="4766154" y="1470324"/>
                  <a:pt x="4748800" y="1493124"/>
                </a:cubicBezTo>
                <a:cubicBezTo>
                  <a:pt x="4712636" y="1446446"/>
                  <a:pt x="4676408" y="1403632"/>
                  <a:pt x="4638281" y="1362527"/>
                </a:cubicBezTo>
                <a:cubicBezTo>
                  <a:pt x="4656267" y="1345047"/>
                  <a:pt x="4674635" y="1327946"/>
                  <a:pt x="4693002" y="1311669"/>
                </a:cubicBezTo>
                <a:cubicBezTo>
                  <a:pt x="4730433" y="1347834"/>
                  <a:pt x="4766977" y="1386405"/>
                  <a:pt x="4801812" y="1426369"/>
                </a:cubicBezTo>
                <a:close/>
                <a:moveTo>
                  <a:pt x="6568480" y="2805174"/>
                </a:moveTo>
                <a:cubicBezTo>
                  <a:pt x="6575637" y="2839374"/>
                  <a:pt x="6582541" y="2870725"/>
                  <a:pt x="6589380" y="2900619"/>
                </a:cubicBezTo>
                <a:cubicBezTo>
                  <a:pt x="6561450" y="2903786"/>
                  <a:pt x="6533076" y="2906510"/>
                  <a:pt x="6504955" y="2908663"/>
                </a:cubicBezTo>
                <a:cubicBezTo>
                  <a:pt x="6496468" y="2879656"/>
                  <a:pt x="6488235" y="2850268"/>
                  <a:pt x="6480001" y="2819234"/>
                </a:cubicBezTo>
                <a:cubicBezTo>
                  <a:pt x="6509325" y="2815117"/>
                  <a:pt x="6539029" y="2810367"/>
                  <a:pt x="6568416" y="2805174"/>
                </a:cubicBezTo>
                <a:close/>
                <a:moveTo>
                  <a:pt x="8902060" y="2943941"/>
                </a:moveTo>
                <a:cubicBezTo>
                  <a:pt x="8915930" y="2968451"/>
                  <a:pt x="8930307" y="2994292"/>
                  <a:pt x="8944938" y="3020956"/>
                </a:cubicBezTo>
                <a:cubicBezTo>
                  <a:pt x="8919667" y="3001386"/>
                  <a:pt x="8893890" y="2980865"/>
                  <a:pt x="8868746" y="2960914"/>
                </a:cubicBezTo>
                <a:cubicBezTo>
                  <a:pt x="8678108" y="2809354"/>
                  <a:pt x="8462008" y="2637526"/>
                  <a:pt x="8188527" y="2637526"/>
                </a:cubicBezTo>
                <a:cubicBezTo>
                  <a:pt x="8097261" y="2637526"/>
                  <a:pt x="8007580" y="2661783"/>
                  <a:pt x="7914286" y="2711564"/>
                </a:cubicBezTo>
                <a:cubicBezTo>
                  <a:pt x="7853295" y="2744055"/>
                  <a:pt x="7794394" y="2778699"/>
                  <a:pt x="7737265" y="2812267"/>
                </a:cubicBezTo>
                <a:cubicBezTo>
                  <a:pt x="7626112" y="2877565"/>
                  <a:pt x="7521103" y="2939317"/>
                  <a:pt x="7419197" y="2975671"/>
                </a:cubicBezTo>
                <a:cubicBezTo>
                  <a:pt x="7231851" y="3042490"/>
                  <a:pt x="7037603" y="3083911"/>
                  <a:pt x="6841771" y="3098732"/>
                </a:cubicBezTo>
                <a:cubicBezTo>
                  <a:pt x="6836070" y="3066114"/>
                  <a:pt x="6830750" y="3033053"/>
                  <a:pt x="6825557" y="2998029"/>
                </a:cubicBezTo>
                <a:cubicBezTo>
                  <a:pt x="7008406" y="2972251"/>
                  <a:pt x="7190430" y="2924243"/>
                  <a:pt x="7366755" y="2855335"/>
                </a:cubicBezTo>
                <a:cubicBezTo>
                  <a:pt x="7462011" y="2818094"/>
                  <a:pt x="7559230" y="2758622"/>
                  <a:pt x="7662150" y="2695604"/>
                </a:cubicBezTo>
                <a:lnTo>
                  <a:pt x="7662783" y="2695224"/>
                </a:lnTo>
                <a:cubicBezTo>
                  <a:pt x="7726499" y="2656210"/>
                  <a:pt x="7792366" y="2615865"/>
                  <a:pt x="7860452" y="2579447"/>
                </a:cubicBezTo>
                <a:cubicBezTo>
                  <a:pt x="7952351" y="2530173"/>
                  <a:pt x="8040260" y="2506549"/>
                  <a:pt x="8129183" y="2507372"/>
                </a:cubicBezTo>
                <a:cubicBezTo>
                  <a:pt x="8406146" y="2509969"/>
                  <a:pt x="8619523" y="2697187"/>
                  <a:pt x="8807818" y="2862428"/>
                </a:cubicBezTo>
                <a:cubicBezTo>
                  <a:pt x="8843032" y="2893399"/>
                  <a:pt x="8872356" y="2919050"/>
                  <a:pt x="8902060" y="2943941"/>
                </a:cubicBezTo>
                <a:close/>
                <a:moveTo>
                  <a:pt x="9053178" y="3116339"/>
                </a:moveTo>
                <a:cubicBezTo>
                  <a:pt x="9067491" y="3140786"/>
                  <a:pt x="9082312" y="3166373"/>
                  <a:pt x="9097385" y="3192657"/>
                </a:cubicBezTo>
                <a:cubicBezTo>
                  <a:pt x="9093965" y="3190567"/>
                  <a:pt x="9090546" y="3188477"/>
                  <a:pt x="9087125" y="3186324"/>
                </a:cubicBezTo>
                <a:cubicBezTo>
                  <a:pt x="9069518" y="3175367"/>
                  <a:pt x="9050581" y="3162953"/>
                  <a:pt x="9029300" y="3148513"/>
                </a:cubicBezTo>
                <a:cubicBezTo>
                  <a:pt x="9015810" y="3123115"/>
                  <a:pt x="9001876" y="3097148"/>
                  <a:pt x="8987055" y="3069787"/>
                </a:cubicBezTo>
                <a:cubicBezTo>
                  <a:pt x="8994023" y="3074918"/>
                  <a:pt x="9001116" y="3080048"/>
                  <a:pt x="9008273" y="3085241"/>
                </a:cubicBezTo>
                <a:cubicBezTo>
                  <a:pt x="9024423" y="3096768"/>
                  <a:pt x="9039117" y="3106965"/>
                  <a:pt x="9053114" y="3116402"/>
                </a:cubicBezTo>
                <a:close/>
                <a:moveTo>
                  <a:pt x="9199672" y="3265430"/>
                </a:moveTo>
                <a:cubicBezTo>
                  <a:pt x="9215442" y="3290890"/>
                  <a:pt x="9231276" y="3316794"/>
                  <a:pt x="9246983" y="3342761"/>
                </a:cubicBezTo>
                <a:cubicBezTo>
                  <a:pt x="9225766" y="3333261"/>
                  <a:pt x="9203281" y="3322304"/>
                  <a:pt x="9179911" y="3310081"/>
                </a:cubicBezTo>
                <a:lnTo>
                  <a:pt x="9178834" y="3309510"/>
                </a:lnTo>
                <a:lnTo>
                  <a:pt x="9178264" y="3308497"/>
                </a:lnTo>
                <a:lnTo>
                  <a:pt x="9178264" y="3308497"/>
                </a:lnTo>
                <a:cubicBezTo>
                  <a:pt x="9163570" y="3282023"/>
                  <a:pt x="9148940" y="3255929"/>
                  <a:pt x="9134626" y="3230595"/>
                </a:cubicBezTo>
                <a:cubicBezTo>
                  <a:pt x="9157364" y="3243642"/>
                  <a:pt x="9179215" y="3255359"/>
                  <a:pt x="9199735" y="3265430"/>
                </a:cubicBezTo>
                <a:close/>
                <a:moveTo>
                  <a:pt x="9344519" y="3393683"/>
                </a:moveTo>
                <a:cubicBezTo>
                  <a:pt x="9349966" y="3401916"/>
                  <a:pt x="9355412" y="3410150"/>
                  <a:pt x="9360859" y="3418510"/>
                </a:cubicBezTo>
                <a:cubicBezTo>
                  <a:pt x="9372639" y="3436498"/>
                  <a:pt x="9384294" y="3454611"/>
                  <a:pt x="9395693" y="3472345"/>
                </a:cubicBezTo>
                <a:cubicBezTo>
                  <a:pt x="9373843" y="3466835"/>
                  <a:pt x="9350852" y="3459741"/>
                  <a:pt x="9327165" y="3451318"/>
                </a:cubicBezTo>
                <a:cubicBezTo>
                  <a:pt x="9317032" y="3433901"/>
                  <a:pt x="9307088" y="3416990"/>
                  <a:pt x="9299424" y="3404070"/>
                </a:cubicBezTo>
                <a:cubicBezTo>
                  <a:pt x="9292964" y="3393113"/>
                  <a:pt x="9286440" y="3382283"/>
                  <a:pt x="9279980" y="3371452"/>
                </a:cubicBezTo>
                <a:cubicBezTo>
                  <a:pt x="9300627" y="3379622"/>
                  <a:pt x="9320705" y="3386653"/>
                  <a:pt x="9339705" y="3392289"/>
                </a:cubicBezTo>
                <a:cubicBezTo>
                  <a:pt x="9341289" y="3392796"/>
                  <a:pt x="9342872" y="3393240"/>
                  <a:pt x="9344456" y="3393683"/>
                </a:cubicBezTo>
                <a:close/>
                <a:moveTo>
                  <a:pt x="4116146" y="1231740"/>
                </a:moveTo>
                <a:cubicBezTo>
                  <a:pt x="4095752" y="1244091"/>
                  <a:pt x="4075168" y="1257074"/>
                  <a:pt x="4054838" y="1270502"/>
                </a:cubicBezTo>
                <a:cubicBezTo>
                  <a:pt x="4031531" y="1247511"/>
                  <a:pt x="4007653" y="1225407"/>
                  <a:pt x="3983586" y="1204696"/>
                </a:cubicBezTo>
                <a:cubicBezTo>
                  <a:pt x="4003916" y="1194119"/>
                  <a:pt x="4024880" y="1183796"/>
                  <a:pt x="4046034" y="1173789"/>
                </a:cubicBezTo>
                <a:cubicBezTo>
                  <a:pt x="4069785" y="1192219"/>
                  <a:pt x="4093345" y="1211663"/>
                  <a:pt x="4116146" y="1231740"/>
                </a:cubicBezTo>
                <a:close/>
                <a:moveTo>
                  <a:pt x="4197595" y="1197729"/>
                </a:moveTo>
                <a:cubicBezTo>
                  <a:pt x="4225083" y="1220023"/>
                  <a:pt x="4252126" y="1243584"/>
                  <a:pt x="4277967" y="1267778"/>
                </a:cubicBezTo>
                <a:cubicBezTo>
                  <a:pt x="4258460" y="1281458"/>
                  <a:pt x="4238573" y="1296089"/>
                  <a:pt x="4218622" y="1311353"/>
                </a:cubicBezTo>
                <a:cubicBezTo>
                  <a:pt x="4192148" y="1283739"/>
                  <a:pt x="4164724" y="1257138"/>
                  <a:pt x="4136983" y="1232247"/>
                </a:cubicBezTo>
                <a:cubicBezTo>
                  <a:pt x="4156934" y="1220340"/>
                  <a:pt x="4177328" y="1208813"/>
                  <a:pt x="4197595" y="1197793"/>
                </a:cubicBezTo>
                <a:close/>
                <a:moveTo>
                  <a:pt x="9490886" y="3505026"/>
                </a:moveTo>
                <a:cubicBezTo>
                  <a:pt x="9509950" y="3531817"/>
                  <a:pt x="9527621" y="3557024"/>
                  <a:pt x="9544721" y="3581725"/>
                </a:cubicBezTo>
                <a:cubicBezTo>
                  <a:pt x="9528127" y="3580268"/>
                  <a:pt x="9511153" y="3578431"/>
                  <a:pt x="9493926" y="3576151"/>
                </a:cubicBezTo>
                <a:cubicBezTo>
                  <a:pt x="9487783" y="3575391"/>
                  <a:pt x="9481640" y="3574441"/>
                  <a:pt x="9475495" y="3573428"/>
                </a:cubicBezTo>
                <a:cubicBezTo>
                  <a:pt x="9458712" y="3546447"/>
                  <a:pt x="9441738" y="3519403"/>
                  <a:pt x="9424827" y="3492802"/>
                </a:cubicBezTo>
                <a:cubicBezTo>
                  <a:pt x="9447185" y="3497426"/>
                  <a:pt x="9469289" y="3501542"/>
                  <a:pt x="9490823" y="3504963"/>
                </a:cubicBezTo>
                <a:close/>
                <a:moveTo>
                  <a:pt x="9835112" y="3850835"/>
                </a:moveTo>
                <a:cubicBezTo>
                  <a:pt x="9809018" y="3857929"/>
                  <a:pt x="9781658" y="3863566"/>
                  <a:pt x="9753537" y="3867619"/>
                </a:cubicBezTo>
                <a:cubicBezTo>
                  <a:pt x="9734156" y="3841399"/>
                  <a:pt x="9715536" y="3814418"/>
                  <a:pt x="9698118" y="3787310"/>
                </a:cubicBezTo>
                <a:cubicBezTo>
                  <a:pt x="9697422" y="3786170"/>
                  <a:pt x="9696662" y="3785030"/>
                  <a:pt x="9695902" y="3783890"/>
                </a:cubicBezTo>
                <a:cubicBezTo>
                  <a:pt x="9721869" y="3781674"/>
                  <a:pt x="9747393" y="3778253"/>
                  <a:pt x="9771904" y="3773693"/>
                </a:cubicBezTo>
                <a:cubicBezTo>
                  <a:pt x="9791601" y="3799724"/>
                  <a:pt x="9812818" y="3825691"/>
                  <a:pt x="9835049" y="3850835"/>
                </a:cubicBezTo>
                <a:close/>
                <a:moveTo>
                  <a:pt x="9917891" y="3937098"/>
                </a:moveTo>
                <a:cubicBezTo>
                  <a:pt x="9890024" y="3947738"/>
                  <a:pt x="9860573" y="3956542"/>
                  <a:pt x="9830235" y="3963382"/>
                </a:cubicBezTo>
                <a:cubicBezTo>
                  <a:pt x="9806738" y="3936274"/>
                  <a:pt x="9784064" y="3908280"/>
                  <a:pt x="9762721" y="3879969"/>
                </a:cubicBezTo>
                <a:cubicBezTo>
                  <a:pt x="9791095" y="3875599"/>
                  <a:pt x="9818772" y="3869582"/>
                  <a:pt x="9845182" y="3862172"/>
                </a:cubicBezTo>
                <a:cubicBezTo>
                  <a:pt x="9868173" y="3887633"/>
                  <a:pt x="9892557" y="3912840"/>
                  <a:pt x="9917891" y="3937098"/>
                </a:cubicBezTo>
                <a:close/>
                <a:moveTo>
                  <a:pt x="9724593" y="3978202"/>
                </a:moveTo>
                <a:cubicBezTo>
                  <a:pt x="9703376" y="3948815"/>
                  <a:pt x="9682981" y="3918604"/>
                  <a:pt x="9663791" y="3888203"/>
                </a:cubicBezTo>
                <a:cubicBezTo>
                  <a:pt x="9683045" y="3888077"/>
                  <a:pt x="9702172" y="3887190"/>
                  <a:pt x="9720666" y="3885353"/>
                </a:cubicBezTo>
                <a:cubicBezTo>
                  <a:pt x="9729279" y="3884466"/>
                  <a:pt x="9738273" y="3883453"/>
                  <a:pt x="9747393" y="3882186"/>
                </a:cubicBezTo>
                <a:cubicBezTo>
                  <a:pt x="9768801" y="3910877"/>
                  <a:pt x="9791538" y="3939188"/>
                  <a:pt x="9815098" y="3966612"/>
                </a:cubicBezTo>
                <a:cubicBezTo>
                  <a:pt x="9808322" y="3968005"/>
                  <a:pt x="9801482" y="3969335"/>
                  <a:pt x="9794578" y="3970476"/>
                </a:cubicBezTo>
                <a:cubicBezTo>
                  <a:pt x="9771967" y="3974339"/>
                  <a:pt x="9748407" y="3976935"/>
                  <a:pt x="9724593" y="3978202"/>
                </a:cubicBezTo>
                <a:close/>
                <a:moveTo>
                  <a:pt x="9617303" y="3975795"/>
                </a:moveTo>
                <a:cubicBezTo>
                  <a:pt x="9598683" y="3945078"/>
                  <a:pt x="9580758" y="3913474"/>
                  <a:pt x="9563975" y="3881680"/>
                </a:cubicBezTo>
                <a:cubicBezTo>
                  <a:pt x="9593172" y="3885480"/>
                  <a:pt x="9621293" y="3887633"/>
                  <a:pt x="9647767" y="3888140"/>
                </a:cubicBezTo>
                <a:cubicBezTo>
                  <a:pt x="9666768" y="3918667"/>
                  <a:pt x="9687162" y="3949132"/>
                  <a:pt x="9708442" y="3978899"/>
                </a:cubicBezTo>
                <a:cubicBezTo>
                  <a:pt x="9679435" y="3979722"/>
                  <a:pt x="9648843" y="3978646"/>
                  <a:pt x="9617303" y="3975795"/>
                </a:cubicBezTo>
                <a:close/>
                <a:moveTo>
                  <a:pt x="9457002" y="3847732"/>
                </a:moveTo>
                <a:cubicBezTo>
                  <a:pt x="9441548" y="3815874"/>
                  <a:pt x="9426031" y="3784143"/>
                  <a:pt x="9410767" y="3753236"/>
                </a:cubicBezTo>
                <a:cubicBezTo>
                  <a:pt x="9420331" y="3755896"/>
                  <a:pt x="9429452" y="3758366"/>
                  <a:pt x="9438508" y="3760646"/>
                </a:cubicBezTo>
                <a:cubicBezTo>
                  <a:pt x="9456685" y="3765206"/>
                  <a:pt x="9474292" y="3769133"/>
                  <a:pt x="9490950" y="3772363"/>
                </a:cubicBezTo>
                <a:cubicBezTo>
                  <a:pt x="9507037" y="3802384"/>
                  <a:pt x="9523441" y="3833355"/>
                  <a:pt x="9539717" y="3864452"/>
                </a:cubicBezTo>
                <a:cubicBezTo>
                  <a:pt x="9531040" y="3863059"/>
                  <a:pt x="9521984" y="3861539"/>
                  <a:pt x="9512737" y="3859766"/>
                </a:cubicBezTo>
                <a:cubicBezTo>
                  <a:pt x="9494940" y="3856409"/>
                  <a:pt x="9476192" y="3852355"/>
                  <a:pt x="9457066" y="3847669"/>
                </a:cubicBezTo>
                <a:close/>
                <a:moveTo>
                  <a:pt x="9304935" y="3704278"/>
                </a:moveTo>
                <a:cubicBezTo>
                  <a:pt x="9290431" y="3673054"/>
                  <a:pt x="9275420" y="3640943"/>
                  <a:pt x="9260093" y="3608642"/>
                </a:cubicBezTo>
                <a:cubicBezTo>
                  <a:pt x="9288277" y="3620296"/>
                  <a:pt x="9313865" y="3630113"/>
                  <a:pt x="9338059" y="3638536"/>
                </a:cubicBezTo>
                <a:cubicBezTo>
                  <a:pt x="9353639" y="3669064"/>
                  <a:pt x="9369283" y="3700288"/>
                  <a:pt x="9384800" y="3731449"/>
                </a:cubicBezTo>
                <a:cubicBezTo>
                  <a:pt x="9359972" y="3723785"/>
                  <a:pt x="9333688" y="3714855"/>
                  <a:pt x="9304935" y="3704278"/>
                </a:cubicBezTo>
                <a:close/>
                <a:moveTo>
                  <a:pt x="6972748" y="3607629"/>
                </a:moveTo>
                <a:cubicBezTo>
                  <a:pt x="6963564" y="3580838"/>
                  <a:pt x="6954760" y="3554047"/>
                  <a:pt x="6946400" y="3527700"/>
                </a:cubicBezTo>
                <a:cubicBezTo>
                  <a:pt x="7056603" y="3550057"/>
                  <a:pt x="7169783" y="3561458"/>
                  <a:pt x="7283026" y="3561458"/>
                </a:cubicBezTo>
                <a:cubicBezTo>
                  <a:pt x="7407669" y="3561458"/>
                  <a:pt x="7531680" y="3547714"/>
                  <a:pt x="7651573" y="3520733"/>
                </a:cubicBezTo>
                <a:cubicBezTo>
                  <a:pt x="7804590" y="3486279"/>
                  <a:pt x="7963498" y="3403120"/>
                  <a:pt x="8131906" y="3315021"/>
                </a:cubicBezTo>
                <a:lnTo>
                  <a:pt x="8161420" y="3299630"/>
                </a:lnTo>
                <a:cubicBezTo>
                  <a:pt x="8248442" y="3254029"/>
                  <a:pt x="8337682" y="3229138"/>
                  <a:pt x="8426667" y="3225718"/>
                </a:cubicBezTo>
                <a:cubicBezTo>
                  <a:pt x="8661197" y="3216725"/>
                  <a:pt x="8863172" y="3321544"/>
                  <a:pt x="9058561" y="3422944"/>
                </a:cubicBezTo>
                <a:cubicBezTo>
                  <a:pt x="9103022" y="3445998"/>
                  <a:pt x="9145077" y="3467848"/>
                  <a:pt x="9187068" y="3488052"/>
                </a:cubicBezTo>
                <a:cubicBezTo>
                  <a:pt x="9203662" y="3522000"/>
                  <a:pt x="9218609" y="3553034"/>
                  <a:pt x="9232606" y="3582358"/>
                </a:cubicBezTo>
                <a:cubicBezTo>
                  <a:pt x="9193465" y="3565448"/>
                  <a:pt x="9154007" y="3547271"/>
                  <a:pt x="9112459" y="3528143"/>
                </a:cubicBezTo>
                <a:lnTo>
                  <a:pt x="9110939" y="3527447"/>
                </a:lnTo>
                <a:cubicBezTo>
                  <a:pt x="8916120" y="3437701"/>
                  <a:pt x="8714651" y="3344852"/>
                  <a:pt x="8485379" y="3355872"/>
                </a:cubicBezTo>
                <a:cubicBezTo>
                  <a:pt x="8394303" y="3360242"/>
                  <a:pt x="8303417" y="3385766"/>
                  <a:pt x="8215381" y="3431684"/>
                </a:cubicBezTo>
                <a:cubicBezTo>
                  <a:pt x="8030317" y="3527890"/>
                  <a:pt x="7864189" y="3610035"/>
                  <a:pt x="7705977" y="3640626"/>
                </a:cubicBezTo>
                <a:cubicBezTo>
                  <a:pt x="7464418" y="3687368"/>
                  <a:pt x="7210951" y="3675967"/>
                  <a:pt x="6972748" y="3607755"/>
                </a:cubicBezTo>
                <a:close/>
                <a:moveTo>
                  <a:pt x="6866851" y="3495526"/>
                </a:moveTo>
                <a:cubicBezTo>
                  <a:pt x="6856908" y="3468862"/>
                  <a:pt x="6847534" y="3442704"/>
                  <a:pt x="6838857" y="3417370"/>
                </a:cubicBezTo>
                <a:cubicBezTo>
                  <a:pt x="6860075" y="3421107"/>
                  <a:pt x="6881355" y="3424527"/>
                  <a:pt x="6902319" y="3427440"/>
                </a:cubicBezTo>
                <a:cubicBezTo>
                  <a:pt x="6909919" y="3454548"/>
                  <a:pt x="6918090" y="3482162"/>
                  <a:pt x="6926576" y="3509713"/>
                </a:cubicBezTo>
                <a:cubicBezTo>
                  <a:pt x="6906689" y="3505406"/>
                  <a:pt x="6886675" y="3500656"/>
                  <a:pt x="6866851" y="3495526"/>
                </a:cubicBezTo>
                <a:close/>
                <a:moveTo>
                  <a:pt x="6756649" y="3386590"/>
                </a:moveTo>
                <a:cubicBezTo>
                  <a:pt x="6746451" y="3361699"/>
                  <a:pt x="6736444" y="3336175"/>
                  <a:pt x="6726817" y="3310587"/>
                </a:cubicBezTo>
                <a:cubicBezTo>
                  <a:pt x="6748542" y="3313881"/>
                  <a:pt x="6770582" y="3316794"/>
                  <a:pt x="6792559" y="3319264"/>
                </a:cubicBezTo>
                <a:cubicBezTo>
                  <a:pt x="6800730" y="3345865"/>
                  <a:pt x="6809406" y="3372719"/>
                  <a:pt x="6818464" y="3399446"/>
                </a:cubicBezTo>
                <a:cubicBezTo>
                  <a:pt x="6797816" y="3395520"/>
                  <a:pt x="6777106" y="3391213"/>
                  <a:pt x="6756649" y="3386526"/>
                </a:cubicBezTo>
                <a:close/>
                <a:moveTo>
                  <a:pt x="6642519" y="3282910"/>
                </a:moveTo>
                <a:cubicBezTo>
                  <a:pt x="6631308" y="3257702"/>
                  <a:pt x="6620542" y="3232559"/>
                  <a:pt x="6610471" y="3208111"/>
                </a:cubicBezTo>
                <a:cubicBezTo>
                  <a:pt x="6632828" y="3210898"/>
                  <a:pt x="6655629" y="3213305"/>
                  <a:pt x="6678240" y="3215268"/>
                </a:cubicBezTo>
                <a:cubicBezTo>
                  <a:pt x="6687296" y="3241869"/>
                  <a:pt x="6696733" y="3268533"/>
                  <a:pt x="6706424" y="3294627"/>
                </a:cubicBezTo>
                <a:cubicBezTo>
                  <a:pt x="6685016" y="3291144"/>
                  <a:pt x="6663609" y="3287217"/>
                  <a:pt x="6642519" y="3282973"/>
                </a:cubicBezTo>
                <a:close/>
                <a:moveTo>
                  <a:pt x="6523069" y="3181384"/>
                </a:moveTo>
                <a:cubicBezTo>
                  <a:pt x="6511289" y="3157190"/>
                  <a:pt x="6499951" y="3132869"/>
                  <a:pt x="6489121" y="3108928"/>
                </a:cubicBezTo>
                <a:cubicBezTo>
                  <a:pt x="6512428" y="3111209"/>
                  <a:pt x="6535989" y="3113109"/>
                  <a:pt x="6559170" y="3114502"/>
                </a:cubicBezTo>
                <a:cubicBezTo>
                  <a:pt x="6568480" y="3139646"/>
                  <a:pt x="6578613" y="3165550"/>
                  <a:pt x="6589190" y="3191644"/>
                </a:cubicBezTo>
                <a:cubicBezTo>
                  <a:pt x="6566833" y="3188604"/>
                  <a:pt x="6544602" y="3185121"/>
                  <a:pt x="6523132" y="3181384"/>
                </a:cubicBezTo>
                <a:close/>
                <a:moveTo>
                  <a:pt x="6398742" y="3084291"/>
                </a:moveTo>
                <a:cubicBezTo>
                  <a:pt x="6386708" y="3061554"/>
                  <a:pt x="6374928" y="3038373"/>
                  <a:pt x="6363527" y="3015193"/>
                </a:cubicBezTo>
                <a:cubicBezTo>
                  <a:pt x="6387721" y="3016966"/>
                  <a:pt x="6411979" y="3018233"/>
                  <a:pt x="6435666" y="3019119"/>
                </a:cubicBezTo>
                <a:cubicBezTo>
                  <a:pt x="6437060" y="3022539"/>
                  <a:pt x="6438453" y="3025959"/>
                  <a:pt x="6439847" y="3029380"/>
                </a:cubicBezTo>
                <a:cubicBezTo>
                  <a:pt x="6448523" y="3050470"/>
                  <a:pt x="6457707" y="3071814"/>
                  <a:pt x="6467081" y="3093095"/>
                </a:cubicBezTo>
                <a:cubicBezTo>
                  <a:pt x="6444533" y="3090625"/>
                  <a:pt x="6421543" y="3087711"/>
                  <a:pt x="6398679" y="3084291"/>
                </a:cubicBezTo>
                <a:close/>
                <a:moveTo>
                  <a:pt x="6270172" y="2992202"/>
                </a:moveTo>
                <a:cubicBezTo>
                  <a:pt x="6264978" y="2983208"/>
                  <a:pt x="6259531" y="2973455"/>
                  <a:pt x="6252945" y="2961674"/>
                </a:cubicBezTo>
                <a:cubicBezTo>
                  <a:pt x="6246358" y="2949831"/>
                  <a:pt x="6239961" y="2937987"/>
                  <a:pt x="6233754" y="2926207"/>
                </a:cubicBezTo>
                <a:cubicBezTo>
                  <a:pt x="6258455" y="2927347"/>
                  <a:pt x="6283409" y="2928107"/>
                  <a:pt x="6308046" y="2928423"/>
                </a:cubicBezTo>
                <a:cubicBezTo>
                  <a:pt x="6318686" y="2952554"/>
                  <a:pt x="6329580" y="2976178"/>
                  <a:pt x="6340474" y="2998852"/>
                </a:cubicBezTo>
                <a:lnTo>
                  <a:pt x="6340727" y="2999359"/>
                </a:lnTo>
                <a:cubicBezTo>
                  <a:pt x="6317166" y="2997395"/>
                  <a:pt x="6293415" y="2995052"/>
                  <a:pt x="6270108" y="2992265"/>
                </a:cubicBezTo>
                <a:close/>
                <a:moveTo>
                  <a:pt x="6137802" y="2905813"/>
                </a:moveTo>
                <a:cubicBezTo>
                  <a:pt x="6125135" y="2885166"/>
                  <a:pt x="6112594" y="2863885"/>
                  <a:pt x="6100370" y="2842415"/>
                </a:cubicBezTo>
                <a:cubicBezTo>
                  <a:pt x="6116711" y="2842795"/>
                  <a:pt x="6133241" y="2842985"/>
                  <a:pt x="6149582" y="2842985"/>
                </a:cubicBezTo>
                <a:cubicBezTo>
                  <a:pt x="6159208" y="2842985"/>
                  <a:pt x="6168076" y="2842985"/>
                  <a:pt x="6176626" y="2842795"/>
                </a:cubicBezTo>
                <a:cubicBezTo>
                  <a:pt x="6187709" y="2866102"/>
                  <a:pt x="6199236" y="2889156"/>
                  <a:pt x="6210763" y="2911450"/>
                </a:cubicBezTo>
                <a:cubicBezTo>
                  <a:pt x="6186063" y="2909993"/>
                  <a:pt x="6161552" y="2908093"/>
                  <a:pt x="6137802" y="2905750"/>
                </a:cubicBezTo>
                <a:close/>
                <a:moveTo>
                  <a:pt x="6002011" y="2824364"/>
                </a:moveTo>
                <a:cubicBezTo>
                  <a:pt x="5989091" y="2804604"/>
                  <a:pt x="5976424" y="2784400"/>
                  <a:pt x="5964200" y="2764132"/>
                </a:cubicBezTo>
                <a:cubicBezTo>
                  <a:pt x="5989724" y="2764069"/>
                  <a:pt x="6015818" y="2763562"/>
                  <a:pt x="6041912" y="2762549"/>
                </a:cubicBezTo>
                <a:cubicBezTo>
                  <a:pt x="6053376" y="2784843"/>
                  <a:pt x="6065093" y="2806820"/>
                  <a:pt x="6076873" y="2828164"/>
                </a:cubicBezTo>
                <a:cubicBezTo>
                  <a:pt x="6051792" y="2827341"/>
                  <a:pt x="6026712" y="2826074"/>
                  <a:pt x="6002011" y="2824301"/>
                </a:cubicBezTo>
                <a:close/>
                <a:moveTo>
                  <a:pt x="5863624" y="2748552"/>
                </a:moveTo>
                <a:cubicBezTo>
                  <a:pt x="5850387" y="2729488"/>
                  <a:pt x="5837023" y="2709474"/>
                  <a:pt x="5823723" y="2688827"/>
                </a:cubicBezTo>
                <a:cubicBezTo>
                  <a:pt x="5850260" y="2687370"/>
                  <a:pt x="5876607" y="2685533"/>
                  <a:pt x="5902132" y="2683444"/>
                </a:cubicBezTo>
                <a:cubicBezTo>
                  <a:pt x="5914799" y="2706497"/>
                  <a:pt x="5927592" y="2728981"/>
                  <a:pt x="5940322" y="2750515"/>
                </a:cubicBezTo>
                <a:cubicBezTo>
                  <a:pt x="5914355" y="2750325"/>
                  <a:pt x="5888578" y="2749692"/>
                  <a:pt x="5863624" y="2748552"/>
                </a:cubicBezTo>
                <a:close/>
                <a:moveTo>
                  <a:pt x="4377593" y="1369368"/>
                </a:moveTo>
                <a:cubicBezTo>
                  <a:pt x="4358149" y="1387101"/>
                  <a:pt x="4338325" y="1405912"/>
                  <a:pt x="4318565" y="1425419"/>
                </a:cubicBezTo>
                <a:cubicBezTo>
                  <a:pt x="4289178" y="1388811"/>
                  <a:pt x="4258777" y="1353787"/>
                  <a:pt x="4228059" y="1321233"/>
                </a:cubicBezTo>
                <a:cubicBezTo>
                  <a:pt x="4248073" y="1305969"/>
                  <a:pt x="4268214" y="1291212"/>
                  <a:pt x="4288101" y="1277278"/>
                </a:cubicBezTo>
                <a:cubicBezTo>
                  <a:pt x="4318502" y="1306096"/>
                  <a:pt x="4348586" y="1337067"/>
                  <a:pt x="4377593" y="1369431"/>
                </a:cubicBezTo>
                <a:close/>
                <a:moveTo>
                  <a:pt x="4327305" y="1436313"/>
                </a:moveTo>
                <a:cubicBezTo>
                  <a:pt x="4347003" y="1416805"/>
                  <a:pt x="4367016" y="1397805"/>
                  <a:pt x="4386840" y="1379691"/>
                </a:cubicBezTo>
                <a:cubicBezTo>
                  <a:pt x="4421548" y="1418959"/>
                  <a:pt x="4454925" y="1460063"/>
                  <a:pt x="4488683" y="1505221"/>
                </a:cubicBezTo>
                <a:cubicBezTo>
                  <a:pt x="4468923" y="1528908"/>
                  <a:pt x="4449415" y="1553356"/>
                  <a:pt x="4430478" y="1577930"/>
                </a:cubicBezTo>
                <a:cubicBezTo>
                  <a:pt x="4395074" y="1525615"/>
                  <a:pt x="4361253" y="1479191"/>
                  <a:pt x="4327242" y="1436313"/>
                </a:cubicBezTo>
                <a:close/>
                <a:moveTo>
                  <a:pt x="4505720" y="1505475"/>
                </a:moveTo>
                <a:cubicBezTo>
                  <a:pt x="4524531" y="1483117"/>
                  <a:pt x="4543848" y="1461140"/>
                  <a:pt x="4563292" y="1439923"/>
                </a:cubicBezTo>
                <a:cubicBezTo>
                  <a:pt x="4601863" y="1486601"/>
                  <a:pt x="4639294" y="1536382"/>
                  <a:pt x="4677611" y="1591864"/>
                </a:cubicBezTo>
                <a:cubicBezTo>
                  <a:pt x="4658864" y="1619351"/>
                  <a:pt x="4640244" y="1647725"/>
                  <a:pt x="4622257" y="1676289"/>
                </a:cubicBezTo>
                <a:cubicBezTo>
                  <a:pt x="4580582" y="1610801"/>
                  <a:pt x="4543404" y="1556269"/>
                  <a:pt x="4505720" y="1505411"/>
                </a:cubicBezTo>
                <a:close/>
                <a:moveTo>
                  <a:pt x="4937222" y="1983591"/>
                </a:moveTo>
                <a:lnTo>
                  <a:pt x="4936842" y="1983021"/>
                </a:lnTo>
                <a:cubicBezTo>
                  <a:pt x="4910114" y="1940080"/>
                  <a:pt x="4883197" y="1895048"/>
                  <a:pt x="4859446" y="1855337"/>
                </a:cubicBezTo>
                <a:cubicBezTo>
                  <a:pt x="4808335" y="1769899"/>
                  <a:pt x="4755514" y="1681546"/>
                  <a:pt x="4694015" y="1591864"/>
                </a:cubicBezTo>
                <a:cubicBezTo>
                  <a:pt x="4712066" y="1565643"/>
                  <a:pt x="4730496" y="1539992"/>
                  <a:pt x="4748800" y="1515481"/>
                </a:cubicBezTo>
                <a:cubicBezTo>
                  <a:pt x="4845133" y="1641898"/>
                  <a:pt x="4919805" y="1768378"/>
                  <a:pt x="4992007" y="1890805"/>
                </a:cubicBezTo>
                <a:cubicBezTo>
                  <a:pt x="5015124" y="1930073"/>
                  <a:pt x="5036025" y="1965414"/>
                  <a:pt x="5057242" y="2000375"/>
                </a:cubicBezTo>
                <a:cubicBezTo>
                  <a:pt x="5072316" y="2025265"/>
                  <a:pt x="5087136" y="2049713"/>
                  <a:pt x="5101576" y="2073653"/>
                </a:cubicBezTo>
                <a:cubicBezTo>
                  <a:pt x="5178909" y="2201527"/>
                  <a:pt x="5252060" y="2322434"/>
                  <a:pt x="5329456" y="2432193"/>
                </a:cubicBezTo>
                <a:cubicBezTo>
                  <a:pt x="5302349" y="2436310"/>
                  <a:pt x="5275241" y="2440047"/>
                  <a:pt x="5248704" y="2443340"/>
                </a:cubicBezTo>
                <a:cubicBezTo>
                  <a:pt x="5136664" y="2304130"/>
                  <a:pt x="5039761" y="2148452"/>
                  <a:pt x="4937159" y="1983654"/>
                </a:cubicBezTo>
                <a:close/>
                <a:moveTo>
                  <a:pt x="5353903" y="2443024"/>
                </a:moveTo>
                <a:cubicBezTo>
                  <a:pt x="5381137" y="2438654"/>
                  <a:pt x="5408751" y="2433777"/>
                  <a:pt x="5436239" y="2428583"/>
                </a:cubicBezTo>
                <a:cubicBezTo>
                  <a:pt x="5448526" y="2448027"/>
                  <a:pt x="5460876" y="2467091"/>
                  <a:pt x="5473100" y="2485521"/>
                </a:cubicBezTo>
                <a:cubicBezTo>
                  <a:pt x="5446309" y="2489005"/>
                  <a:pt x="5419202" y="2492235"/>
                  <a:pt x="5392284" y="2495022"/>
                </a:cubicBezTo>
                <a:cubicBezTo>
                  <a:pt x="5379681" y="2478365"/>
                  <a:pt x="5366760" y="2460947"/>
                  <a:pt x="5353903" y="2443024"/>
                </a:cubicBezTo>
                <a:close/>
                <a:moveTo>
                  <a:pt x="5496471" y="2496035"/>
                </a:moveTo>
                <a:cubicBezTo>
                  <a:pt x="5506097" y="2494705"/>
                  <a:pt x="5515788" y="2493312"/>
                  <a:pt x="5525478" y="2491918"/>
                </a:cubicBezTo>
                <a:cubicBezTo>
                  <a:pt x="5543338" y="2489258"/>
                  <a:pt x="5561515" y="2486408"/>
                  <a:pt x="5579630" y="2483368"/>
                </a:cubicBezTo>
                <a:cubicBezTo>
                  <a:pt x="5591600" y="2503635"/>
                  <a:pt x="5603824" y="2523712"/>
                  <a:pt x="5615984" y="2543220"/>
                </a:cubicBezTo>
                <a:cubicBezTo>
                  <a:pt x="5609207" y="2543916"/>
                  <a:pt x="5602367" y="2544676"/>
                  <a:pt x="5595590" y="2545310"/>
                </a:cubicBezTo>
                <a:cubicBezTo>
                  <a:pt x="5574499" y="2547400"/>
                  <a:pt x="5553979" y="2549173"/>
                  <a:pt x="5534472" y="2550693"/>
                </a:cubicBezTo>
                <a:cubicBezTo>
                  <a:pt x="5521805" y="2533023"/>
                  <a:pt x="5509074" y="2514719"/>
                  <a:pt x="5496471" y="2496098"/>
                </a:cubicBezTo>
                <a:close/>
                <a:moveTo>
                  <a:pt x="5757348" y="2606238"/>
                </a:moveTo>
                <a:cubicBezTo>
                  <a:pt x="5730304" y="2608518"/>
                  <a:pt x="5703133" y="2610292"/>
                  <a:pt x="5676405" y="2611622"/>
                </a:cubicBezTo>
                <a:cubicBezTo>
                  <a:pt x="5664055" y="2593381"/>
                  <a:pt x="5651451" y="2574127"/>
                  <a:pt x="5638911" y="2554240"/>
                </a:cubicBezTo>
                <a:cubicBezTo>
                  <a:pt x="5665892" y="2551200"/>
                  <a:pt x="5693759" y="2547590"/>
                  <a:pt x="5721880" y="2543473"/>
                </a:cubicBezTo>
                <a:cubicBezTo>
                  <a:pt x="5734230" y="2565894"/>
                  <a:pt x="5745884" y="2586541"/>
                  <a:pt x="5757411" y="2606238"/>
                </a:cubicBezTo>
                <a:close/>
                <a:moveTo>
                  <a:pt x="8961088" y="3050343"/>
                </a:moveTo>
                <a:cubicBezTo>
                  <a:pt x="8975592" y="3076881"/>
                  <a:pt x="8990412" y="3104242"/>
                  <a:pt x="9005107" y="3131792"/>
                </a:cubicBezTo>
                <a:cubicBezTo>
                  <a:pt x="8975972" y="3111525"/>
                  <a:pt x="8946205" y="3090118"/>
                  <a:pt x="8919477" y="3070927"/>
                </a:cubicBezTo>
                <a:cubicBezTo>
                  <a:pt x="8730359" y="2935074"/>
                  <a:pt x="8516096" y="2781106"/>
                  <a:pt x="8254206" y="2781106"/>
                </a:cubicBezTo>
                <a:lnTo>
                  <a:pt x="8247872" y="2781106"/>
                </a:lnTo>
                <a:cubicBezTo>
                  <a:pt x="8157683" y="2782056"/>
                  <a:pt x="8065657" y="2807073"/>
                  <a:pt x="7974455" y="2855525"/>
                </a:cubicBezTo>
                <a:cubicBezTo>
                  <a:pt x="7922710" y="2882886"/>
                  <a:pt x="7872232" y="2911513"/>
                  <a:pt x="7823401" y="2939191"/>
                </a:cubicBezTo>
                <a:lnTo>
                  <a:pt x="7823084" y="2939381"/>
                </a:lnTo>
                <a:cubicBezTo>
                  <a:pt x="7701861" y="3007972"/>
                  <a:pt x="7587287" y="3072828"/>
                  <a:pt x="7476451" y="3108612"/>
                </a:cubicBezTo>
                <a:cubicBezTo>
                  <a:pt x="7276060" y="3173403"/>
                  <a:pt x="7069587" y="3207098"/>
                  <a:pt x="6862735" y="3208871"/>
                </a:cubicBezTo>
                <a:cubicBezTo>
                  <a:pt x="6856148" y="3177330"/>
                  <a:pt x="6849878" y="3144903"/>
                  <a:pt x="6844051" y="3112159"/>
                </a:cubicBezTo>
                <a:cubicBezTo>
                  <a:pt x="7040643" y="3097148"/>
                  <a:pt x="7235588" y="3055537"/>
                  <a:pt x="7423630" y="2988402"/>
                </a:cubicBezTo>
                <a:cubicBezTo>
                  <a:pt x="7526866" y="2951604"/>
                  <a:pt x="7632382" y="2889536"/>
                  <a:pt x="7744105" y="2823857"/>
                </a:cubicBezTo>
                <a:lnTo>
                  <a:pt x="7745942" y="2822781"/>
                </a:lnTo>
                <a:cubicBezTo>
                  <a:pt x="7802501" y="2789530"/>
                  <a:pt x="7861022" y="2755202"/>
                  <a:pt x="7920494" y="2723535"/>
                </a:cubicBezTo>
                <a:cubicBezTo>
                  <a:pt x="8011759" y="2674830"/>
                  <a:pt x="8099478" y="2651143"/>
                  <a:pt x="8188527" y="2651079"/>
                </a:cubicBezTo>
                <a:cubicBezTo>
                  <a:pt x="8457131" y="2651079"/>
                  <a:pt x="8671267" y="2821324"/>
                  <a:pt x="8860196" y="2971491"/>
                </a:cubicBezTo>
                <a:lnTo>
                  <a:pt x="8860576" y="2971808"/>
                </a:lnTo>
                <a:cubicBezTo>
                  <a:pt x="8895346" y="2999485"/>
                  <a:pt x="8928218" y="3025579"/>
                  <a:pt x="8960961" y="3050407"/>
                </a:cubicBezTo>
                <a:close/>
                <a:moveTo>
                  <a:pt x="9111319" y="3216978"/>
                </a:moveTo>
                <a:cubicBezTo>
                  <a:pt x="9126203" y="3243072"/>
                  <a:pt x="9141403" y="3270180"/>
                  <a:pt x="9156794" y="3297794"/>
                </a:cubicBezTo>
                <a:cubicBezTo>
                  <a:pt x="9135006" y="3285950"/>
                  <a:pt x="9111889" y="3272586"/>
                  <a:pt x="9086175" y="3256942"/>
                </a:cubicBezTo>
                <a:cubicBezTo>
                  <a:pt x="9071671" y="3228885"/>
                  <a:pt x="9057104" y="3201018"/>
                  <a:pt x="9042791" y="3173847"/>
                </a:cubicBezTo>
                <a:cubicBezTo>
                  <a:pt x="9056027" y="3182651"/>
                  <a:pt x="9068315" y="3190567"/>
                  <a:pt x="9080032" y="3197851"/>
                </a:cubicBezTo>
                <a:cubicBezTo>
                  <a:pt x="9090609" y="3204501"/>
                  <a:pt x="9101122" y="3210898"/>
                  <a:pt x="9111319" y="3216978"/>
                </a:cubicBezTo>
                <a:close/>
                <a:moveTo>
                  <a:pt x="9259143" y="3362902"/>
                </a:moveTo>
                <a:cubicBezTo>
                  <a:pt x="9268707" y="3378799"/>
                  <a:pt x="9278270" y="3394823"/>
                  <a:pt x="9287834" y="3410973"/>
                </a:cubicBezTo>
                <a:cubicBezTo>
                  <a:pt x="9294294" y="3421867"/>
                  <a:pt x="9300754" y="3432887"/>
                  <a:pt x="9307215" y="3443908"/>
                </a:cubicBezTo>
                <a:cubicBezTo>
                  <a:pt x="9284603" y="3435294"/>
                  <a:pt x="9260663" y="3425160"/>
                  <a:pt x="9235772" y="3413824"/>
                </a:cubicBezTo>
                <a:lnTo>
                  <a:pt x="9226716" y="3397040"/>
                </a:lnTo>
                <a:cubicBezTo>
                  <a:pt x="9214428" y="3374366"/>
                  <a:pt x="9202331" y="3352199"/>
                  <a:pt x="9190551" y="3330791"/>
                </a:cubicBezTo>
                <a:cubicBezTo>
                  <a:pt x="9214745" y="3343015"/>
                  <a:pt x="9237292" y="3353592"/>
                  <a:pt x="9259143" y="3362839"/>
                </a:cubicBezTo>
                <a:close/>
                <a:moveTo>
                  <a:pt x="9406271" y="3488812"/>
                </a:moveTo>
                <a:cubicBezTo>
                  <a:pt x="9422738" y="3514589"/>
                  <a:pt x="9439965" y="3541950"/>
                  <a:pt x="9457572" y="3570261"/>
                </a:cubicBezTo>
                <a:cubicBezTo>
                  <a:pt x="9434518" y="3565828"/>
                  <a:pt x="9410261" y="3559811"/>
                  <a:pt x="9385243" y="3552337"/>
                </a:cubicBezTo>
                <a:cubicBezTo>
                  <a:pt x="9369346" y="3524216"/>
                  <a:pt x="9353323" y="3496349"/>
                  <a:pt x="9337616" y="3469178"/>
                </a:cubicBezTo>
                <a:cubicBezTo>
                  <a:pt x="9361492" y="3477222"/>
                  <a:pt x="9384483" y="3483809"/>
                  <a:pt x="9406271" y="3488812"/>
                </a:cubicBezTo>
                <a:close/>
                <a:moveTo>
                  <a:pt x="9554728" y="3596228"/>
                </a:moveTo>
                <a:cubicBezTo>
                  <a:pt x="9572589" y="3622196"/>
                  <a:pt x="9590829" y="3648923"/>
                  <a:pt x="9608879" y="3675967"/>
                </a:cubicBezTo>
                <a:cubicBezTo>
                  <a:pt x="9595832" y="3675841"/>
                  <a:pt x="9582532" y="3675397"/>
                  <a:pt x="9569041" y="3674701"/>
                </a:cubicBezTo>
                <a:cubicBezTo>
                  <a:pt x="9558021" y="3674130"/>
                  <a:pt x="9546811" y="3673181"/>
                  <a:pt x="9535664" y="3671977"/>
                </a:cubicBezTo>
                <a:cubicBezTo>
                  <a:pt x="9519324" y="3644806"/>
                  <a:pt x="9502223" y="3616812"/>
                  <a:pt x="9484870" y="3588628"/>
                </a:cubicBezTo>
                <a:cubicBezTo>
                  <a:pt x="9487402" y="3589008"/>
                  <a:pt x="9489809" y="3589325"/>
                  <a:pt x="9492153" y="3589642"/>
                </a:cubicBezTo>
                <a:cubicBezTo>
                  <a:pt x="9513433" y="3592428"/>
                  <a:pt x="9534461" y="3594645"/>
                  <a:pt x="9554664" y="3596228"/>
                </a:cubicBezTo>
                <a:close/>
                <a:moveTo>
                  <a:pt x="6495011" y="2922597"/>
                </a:moveTo>
                <a:cubicBezTo>
                  <a:pt x="6503688" y="2951921"/>
                  <a:pt x="6512301" y="2979345"/>
                  <a:pt x="6521105" y="3006262"/>
                </a:cubicBezTo>
                <a:cubicBezTo>
                  <a:pt x="6495581" y="3006389"/>
                  <a:pt x="6469931" y="3006072"/>
                  <a:pt x="6444723" y="3005249"/>
                </a:cubicBezTo>
                <a:cubicBezTo>
                  <a:pt x="6434463" y="2979852"/>
                  <a:pt x="6424329" y="2953504"/>
                  <a:pt x="6414575" y="2926967"/>
                </a:cubicBezTo>
                <a:cubicBezTo>
                  <a:pt x="6440986" y="2926017"/>
                  <a:pt x="6467967" y="2924497"/>
                  <a:pt x="6495011" y="2922533"/>
                </a:cubicBezTo>
                <a:close/>
                <a:moveTo>
                  <a:pt x="9556184" y="3866922"/>
                </a:moveTo>
                <a:cubicBezTo>
                  <a:pt x="9539844" y="3835635"/>
                  <a:pt x="9523631" y="3804918"/>
                  <a:pt x="9507923" y="3775530"/>
                </a:cubicBezTo>
                <a:cubicBezTo>
                  <a:pt x="9535348" y="3780407"/>
                  <a:pt x="9562011" y="3783700"/>
                  <a:pt x="9587282" y="3785474"/>
                </a:cubicBezTo>
                <a:cubicBezTo>
                  <a:pt x="9598049" y="3803904"/>
                  <a:pt x="9607423" y="3820118"/>
                  <a:pt x="9616036" y="3835002"/>
                </a:cubicBezTo>
                <a:cubicBezTo>
                  <a:pt x="9623446" y="3847922"/>
                  <a:pt x="9631237" y="3861096"/>
                  <a:pt x="9639280" y="3874333"/>
                </a:cubicBezTo>
                <a:cubicBezTo>
                  <a:pt x="9612806" y="3873446"/>
                  <a:pt x="9584875" y="3870976"/>
                  <a:pt x="9556184" y="3866922"/>
                </a:cubicBezTo>
                <a:close/>
                <a:moveTo>
                  <a:pt x="9402597" y="3736769"/>
                </a:moveTo>
                <a:cubicBezTo>
                  <a:pt x="9386890" y="3705101"/>
                  <a:pt x="9371373" y="3674194"/>
                  <a:pt x="9356363" y="3644743"/>
                </a:cubicBezTo>
                <a:cubicBezTo>
                  <a:pt x="9359846" y="3645883"/>
                  <a:pt x="9363266" y="3647023"/>
                  <a:pt x="9366750" y="3648100"/>
                </a:cubicBezTo>
                <a:cubicBezTo>
                  <a:pt x="9389930" y="3655447"/>
                  <a:pt x="9412477" y="3661843"/>
                  <a:pt x="9433821" y="3667164"/>
                </a:cubicBezTo>
                <a:cubicBezTo>
                  <a:pt x="9449909" y="3696425"/>
                  <a:pt x="9466312" y="3726572"/>
                  <a:pt x="9482589" y="3756846"/>
                </a:cubicBezTo>
                <a:cubicBezTo>
                  <a:pt x="9469225" y="3754059"/>
                  <a:pt x="9455546" y="3750956"/>
                  <a:pt x="9441802" y="3747473"/>
                </a:cubicBezTo>
                <a:cubicBezTo>
                  <a:pt x="9429261" y="3744369"/>
                  <a:pt x="9416468" y="3740822"/>
                  <a:pt x="9402597" y="3736769"/>
                </a:cubicBezTo>
                <a:close/>
                <a:moveTo>
                  <a:pt x="9251353" y="3590338"/>
                </a:moveTo>
                <a:cubicBezTo>
                  <a:pt x="9236532" y="3559178"/>
                  <a:pt x="9221459" y="3527953"/>
                  <a:pt x="9206575" y="3497299"/>
                </a:cubicBezTo>
                <a:cubicBezTo>
                  <a:pt x="9233809" y="3510093"/>
                  <a:pt x="9258700" y="3520986"/>
                  <a:pt x="9282324" y="3530487"/>
                </a:cubicBezTo>
                <a:cubicBezTo>
                  <a:pt x="9297841" y="3560127"/>
                  <a:pt x="9313485" y="3590528"/>
                  <a:pt x="9329065" y="3620929"/>
                </a:cubicBezTo>
                <a:cubicBezTo>
                  <a:pt x="9305061" y="3612252"/>
                  <a:pt x="9279474" y="3602182"/>
                  <a:pt x="9251353" y="3590275"/>
                </a:cubicBezTo>
                <a:close/>
                <a:moveTo>
                  <a:pt x="6941777" y="3512943"/>
                </a:moveTo>
                <a:cubicBezTo>
                  <a:pt x="6933227" y="3485455"/>
                  <a:pt x="6924930" y="3457398"/>
                  <a:pt x="6916949" y="3429404"/>
                </a:cubicBezTo>
                <a:cubicBezTo>
                  <a:pt x="7140839" y="3458538"/>
                  <a:pt x="7375052" y="3444161"/>
                  <a:pt x="7594571" y="3387666"/>
                </a:cubicBezTo>
                <a:cubicBezTo>
                  <a:pt x="7730995" y="3352579"/>
                  <a:pt x="7872042" y="3277400"/>
                  <a:pt x="8021386" y="3197851"/>
                </a:cubicBezTo>
                <a:cubicBezTo>
                  <a:pt x="8046024" y="3184741"/>
                  <a:pt x="8073955" y="3169857"/>
                  <a:pt x="8101188" y="3155543"/>
                </a:cubicBezTo>
                <a:cubicBezTo>
                  <a:pt x="8188970" y="3109308"/>
                  <a:pt x="8278463" y="3084608"/>
                  <a:pt x="8367132" y="3082011"/>
                </a:cubicBezTo>
                <a:cubicBezTo>
                  <a:pt x="8373656" y="3081821"/>
                  <a:pt x="8380179" y="3081758"/>
                  <a:pt x="8386640" y="3081758"/>
                </a:cubicBezTo>
                <a:cubicBezTo>
                  <a:pt x="8621612" y="3081758"/>
                  <a:pt x="8827958" y="3201588"/>
                  <a:pt x="9010617" y="3307610"/>
                </a:cubicBezTo>
                <a:lnTo>
                  <a:pt x="9011756" y="3308307"/>
                </a:lnTo>
                <a:cubicBezTo>
                  <a:pt x="9053304" y="3332438"/>
                  <a:pt x="9092635" y="3355239"/>
                  <a:pt x="9131777" y="3376582"/>
                </a:cubicBezTo>
                <a:cubicBezTo>
                  <a:pt x="9146597" y="3406096"/>
                  <a:pt x="9161861" y="3436878"/>
                  <a:pt x="9177251" y="3468228"/>
                </a:cubicBezTo>
                <a:cubicBezTo>
                  <a:pt x="9140833" y="3450368"/>
                  <a:pt x="9104099" y="3431304"/>
                  <a:pt x="9065401" y="3411227"/>
                </a:cubicBezTo>
                <a:lnTo>
                  <a:pt x="9064578" y="3410784"/>
                </a:lnTo>
                <a:cubicBezTo>
                  <a:pt x="8968245" y="3360812"/>
                  <a:pt x="8868619" y="3309194"/>
                  <a:pt x="8762976" y="3270876"/>
                </a:cubicBezTo>
                <a:cubicBezTo>
                  <a:pt x="8642830" y="3227302"/>
                  <a:pt x="8532563" y="3208111"/>
                  <a:pt x="8425970" y="3212228"/>
                </a:cubicBezTo>
                <a:cubicBezTo>
                  <a:pt x="8335148" y="3215711"/>
                  <a:pt x="8244009" y="3241109"/>
                  <a:pt x="8155150" y="3287660"/>
                </a:cubicBezTo>
                <a:lnTo>
                  <a:pt x="8125635" y="3303114"/>
                </a:lnTo>
                <a:cubicBezTo>
                  <a:pt x="7958178" y="3390769"/>
                  <a:pt x="7799967" y="3473548"/>
                  <a:pt x="7648659" y="3507623"/>
                </a:cubicBezTo>
                <a:cubicBezTo>
                  <a:pt x="7418437" y="3559431"/>
                  <a:pt x="7174089" y="3561331"/>
                  <a:pt x="6941840" y="3513069"/>
                </a:cubicBezTo>
                <a:close/>
                <a:moveTo>
                  <a:pt x="6833664" y="3402360"/>
                </a:moveTo>
                <a:cubicBezTo>
                  <a:pt x="6824290" y="3374682"/>
                  <a:pt x="6815423" y="3347385"/>
                  <a:pt x="6807190" y="3320911"/>
                </a:cubicBezTo>
                <a:cubicBezTo>
                  <a:pt x="6823087" y="3322557"/>
                  <a:pt x="6839174" y="3324078"/>
                  <a:pt x="6855198" y="3325344"/>
                </a:cubicBezTo>
                <a:cubicBezTo>
                  <a:pt x="6862037" y="3325851"/>
                  <a:pt x="6868878" y="3326358"/>
                  <a:pt x="6875781" y="3326801"/>
                </a:cubicBezTo>
                <a:cubicBezTo>
                  <a:pt x="6883002" y="3355999"/>
                  <a:pt x="6890538" y="3384879"/>
                  <a:pt x="6898266" y="3412747"/>
                </a:cubicBezTo>
                <a:cubicBezTo>
                  <a:pt x="6876668" y="3409707"/>
                  <a:pt x="6855007" y="3406223"/>
                  <a:pt x="6833664" y="3402360"/>
                </a:cubicBezTo>
                <a:close/>
                <a:moveTo>
                  <a:pt x="6721751" y="3297034"/>
                </a:moveTo>
                <a:cubicBezTo>
                  <a:pt x="6711934" y="3270749"/>
                  <a:pt x="6702243" y="3243642"/>
                  <a:pt x="6692933" y="3216408"/>
                </a:cubicBezTo>
                <a:cubicBezTo>
                  <a:pt x="6716241" y="3218245"/>
                  <a:pt x="6740055" y="3219701"/>
                  <a:pt x="6763868" y="3220715"/>
                </a:cubicBezTo>
                <a:cubicBezTo>
                  <a:pt x="6771532" y="3248772"/>
                  <a:pt x="6779829" y="3277400"/>
                  <a:pt x="6788506" y="3306027"/>
                </a:cubicBezTo>
                <a:cubicBezTo>
                  <a:pt x="6766085" y="3303431"/>
                  <a:pt x="6743665" y="3300390"/>
                  <a:pt x="6721751" y="3297034"/>
                </a:cubicBezTo>
                <a:close/>
                <a:moveTo>
                  <a:pt x="6604581" y="3193734"/>
                </a:moveTo>
                <a:cubicBezTo>
                  <a:pt x="6594257" y="3168400"/>
                  <a:pt x="6583934" y="3142116"/>
                  <a:pt x="6573926" y="3115389"/>
                </a:cubicBezTo>
                <a:cubicBezTo>
                  <a:pt x="6598248" y="3116719"/>
                  <a:pt x="6622758" y="3117542"/>
                  <a:pt x="6647015" y="3117985"/>
                </a:cubicBezTo>
                <a:cubicBezTo>
                  <a:pt x="6655439" y="3145663"/>
                  <a:pt x="6664306" y="3173593"/>
                  <a:pt x="6673553" y="3201208"/>
                </a:cubicBezTo>
                <a:cubicBezTo>
                  <a:pt x="6650499" y="3199117"/>
                  <a:pt x="6627318" y="3196648"/>
                  <a:pt x="6604581" y="3193734"/>
                </a:cubicBezTo>
                <a:close/>
                <a:moveTo>
                  <a:pt x="6482724" y="3094741"/>
                </a:moveTo>
                <a:cubicBezTo>
                  <a:pt x="6472337" y="3071434"/>
                  <a:pt x="6462140" y="3047684"/>
                  <a:pt x="6452450" y="3024249"/>
                </a:cubicBezTo>
                <a:cubicBezTo>
                  <a:pt x="6451817" y="3022729"/>
                  <a:pt x="6451183" y="3021209"/>
                  <a:pt x="6450550" y="3019689"/>
                </a:cubicBezTo>
                <a:cubicBezTo>
                  <a:pt x="6475441" y="3020386"/>
                  <a:pt x="6500711" y="3020703"/>
                  <a:pt x="6525792" y="3020513"/>
                </a:cubicBezTo>
                <a:cubicBezTo>
                  <a:pt x="6530162" y="3033623"/>
                  <a:pt x="6534722" y="3046923"/>
                  <a:pt x="6539346" y="3060034"/>
                </a:cubicBezTo>
                <a:cubicBezTo>
                  <a:pt x="6543906" y="3072954"/>
                  <a:pt x="6548719" y="3086381"/>
                  <a:pt x="6553976" y="3100695"/>
                </a:cubicBezTo>
                <a:cubicBezTo>
                  <a:pt x="6529972" y="3099175"/>
                  <a:pt x="6506095" y="3097211"/>
                  <a:pt x="6482724" y="3094805"/>
                </a:cubicBezTo>
                <a:close/>
                <a:moveTo>
                  <a:pt x="9018977" y="3157760"/>
                </a:moveTo>
                <a:cubicBezTo>
                  <a:pt x="9034114" y="3186324"/>
                  <a:pt x="9049124" y="3214888"/>
                  <a:pt x="9063754" y="3243072"/>
                </a:cubicBezTo>
                <a:cubicBezTo>
                  <a:pt x="9033037" y="3223945"/>
                  <a:pt x="9002002" y="3203931"/>
                  <a:pt x="8969449" y="3182777"/>
                </a:cubicBezTo>
                <a:lnTo>
                  <a:pt x="8968878" y="3182397"/>
                </a:lnTo>
                <a:cubicBezTo>
                  <a:pt x="8778684" y="3059337"/>
                  <a:pt x="8563091" y="2919873"/>
                  <a:pt x="8307281" y="2924687"/>
                </a:cubicBezTo>
                <a:cubicBezTo>
                  <a:pt x="8216965" y="2926460"/>
                  <a:pt x="8125256" y="2951604"/>
                  <a:pt x="8034750" y="2999422"/>
                </a:cubicBezTo>
                <a:cubicBezTo>
                  <a:pt x="7994532" y="3020639"/>
                  <a:pt x="7954441" y="3042617"/>
                  <a:pt x="7915680" y="3063834"/>
                </a:cubicBezTo>
                <a:lnTo>
                  <a:pt x="7915046" y="3064150"/>
                </a:lnTo>
                <a:cubicBezTo>
                  <a:pt x="7781600" y="3137176"/>
                  <a:pt x="7655563" y="3206148"/>
                  <a:pt x="7533960" y="3241425"/>
                </a:cubicBezTo>
                <a:cubicBezTo>
                  <a:pt x="7321091" y="3303177"/>
                  <a:pt x="7103345" y="3327751"/>
                  <a:pt x="6886802" y="3314578"/>
                </a:cubicBezTo>
                <a:cubicBezTo>
                  <a:pt x="6879392" y="3284240"/>
                  <a:pt x="6872299" y="3253206"/>
                  <a:pt x="6865711" y="3222172"/>
                </a:cubicBezTo>
                <a:cubicBezTo>
                  <a:pt x="7073134" y="3220145"/>
                  <a:pt x="7279986" y="3186197"/>
                  <a:pt x="7480758" y="3121342"/>
                </a:cubicBezTo>
                <a:cubicBezTo>
                  <a:pt x="7592988" y="3085051"/>
                  <a:pt x="7708195" y="3019879"/>
                  <a:pt x="7830178" y="2950844"/>
                </a:cubicBezTo>
                <a:cubicBezTo>
                  <a:pt x="7876539" y="2924623"/>
                  <a:pt x="7929044" y="2894856"/>
                  <a:pt x="7980852" y="2867369"/>
                </a:cubicBezTo>
                <a:cubicBezTo>
                  <a:pt x="8070154" y="2819930"/>
                  <a:pt x="8160090" y="2795420"/>
                  <a:pt x="8248126" y="2794596"/>
                </a:cubicBezTo>
                <a:lnTo>
                  <a:pt x="8254333" y="2794596"/>
                </a:lnTo>
                <a:cubicBezTo>
                  <a:pt x="8511726" y="2794596"/>
                  <a:pt x="8724152" y="2947234"/>
                  <a:pt x="8911561" y="3081884"/>
                </a:cubicBezTo>
                <a:lnTo>
                  <a:pt x="8912067" y="3082264"/>
                </a:lnTo>
                <a:cubicBezTo>
                  <a:pt x="8949118" y="3108865"/>
                  <a:pt x="8984079" y="3134009"/>
                  <a:pt x="9018913" y="3157760"/>
                </a:cubicBezTo>
                <a:close/>
                <a:moveTo>
                  <a:pt x="9168891" y="3319644"/>
                </a:moveTo>
                <a:cubicBezTo>
                  <a:pt x="9184408" y="3347702"/>
                  <a:pt x="9199862" y="3375886"/>
                  <a:pt x="9214872" y="3403563"/>
                </a:cubicBezTo>
                <a:cubicBezTo>
                  <a:pt x="9214998" y="3403753"/>
                  <a:pt x="9215062" y="3403943"/>
                  <a:pt x="9215188" y="3404196"/>
                </a:cubicBezTo>
                <a:cubicBezTo>
                  <a:pt x="9192451" y="3393303"/>
                  <a:pt x="9168384" y="3380953"/>
                  <a:pt x="9142037" y="3366639"/>
                </a:cubicBezTo>
                <a:cubicBezTo>
                  <a:pt x="9127723" y="3338201"/>
                  <a:pt x="9112966" y="3309004"/>
                  <a:pt x="9097955" y="3279806"/>
                </a:cubicBezTo>
                <a:cubicBezTo>
                  <a:pt x="9116956" y="3291144"/>
                  <a:pt x="9134690" y="3301214"/>
                  <a:pt x="9151727" y="3310461"/>
                </a:cubicBezTo>
                <a:cubicBezTo>
                  <a:pt x="9157490" y="3313627"/>
                  <a:pt x="9163254" y="3316667"/>
                  <a:pt x="9168954" y="3319644"/>
                </a:cubicBezTo>
                <a:close/>
                <a:moveTo>
                  <a:pt x="9317981" y="3462401"/>
                </a:moveTo>
                <a:cubicBezTo>
                  <a:pt x="9334132" y="3490142"/>
                  <a:pt x="9350345" y="3518390"/>
                  <a:pt x="9366433" y="3546574"/>
                </a:cubicBezTo>
                <a:cubicBezTo>
                  <a:pt x="9345406" y="3539860"/>
                  <a:pt x="9323112" y="3531943"/>
                  <a:pt x="9299994" y="3522950"/>
                </a:cubicBezTo>
                <a:cubicBezTo>
                  <a:pt x="9297334" y="3521937"/>
                  <a:pt x="9294738" y="3520860"/>
                  <a:pt x="9292014" y="3519783"/>
                </a:cubicBezTo>
                <a:cubicBezTo>
                  <a:pt x="9276434" y="3490015"/>
                  <a:pt x="9261106" y="3461008"/>
                  <a:pt x="9246286" y="3433331"/>
                </a:cubicBezTo>
                <a:cubicBezTo>
                  <a:pt x="9271240" y="3444351"/>
                  <a:pt x="9295308" y="3454105"/>
                  <a:pt x="9317981" y="3462338"/>
                </a:cubicBezTo>
                <a:close/>
                <a:moveTo>
                  <a:pt x="9467199" y="3585778"/>
                </a:moveTo>
                <a:cubicBezTo>
                  <a:pt x="9483920" y="3612759"/>
                  <a:pt x="9501210" y="3641070"/>
                  <a:pt x="9518627" y="3669887"/>
                </a:cubicBezTo>
                <a:cubicBezTo>
                  <a:pt x="9494433" y="3666594"/>
                  <a:pt x="9468973" y="3661717"/>
                  <a:pt x="9442752" y="3655384"/>
                </a:cubicBezTo>
                <a:cubicBezTo>
                  <a:pt x="9427298" y="3627326"/>
                  <a:pt x="9411591" y="3599015"/>
                  <a:pt x="9394743" y="3569248"/>
                </a:cubicBezTo>
                <a:cubicBezTo>
                  <a:pt x="9419824" y="3576278"/>
                  <a:pt x="9444145" y="3581851"/>
                  <a:pt x="9467199" y="3585841"/>
                </a:cubicBezTo>
                <a:close/>
                <a:moveTo>
                  <a:pt x="9499753" y="3760266"/>
                </a:moveTo>
                <a:cubicBezTo>
                  <a:pt x="9483983" y="3730815"/>
                  <a:pt x="9467769" y="3700984"/>
                  <a:pt x="9451555" y="3671344"/>
                </a:cubicBezTo>
                <a:cubicBezTo>
                  <a:pt x="9477839" y="3677297"/>
                  <a:pt x="9503363" y="3681794"/>
                  <a:pt x="9527557" y="3684708"/>
                </a:cubicBezTo>
                <a:cubicBezTo>
                  <a:pt x="9543898" y="3711878"/>
                  <a:pt x="9560808" y="3740252"/>
                  <a:pt x="9578986" y="3771223"/>
                </a:cubicBezTo>
                <a:cubicBezTo>
                  <a:pt x="9553715" y="3769133"/>
                  <a:pt x="9527114" y="3765397"/>
                  <a:pt x="9499753" y="3760203"/>
                </a:cubicBezTo>
                <a:close/>
                <a:moveTo>
                  <a:pt x="9347622" y="3627516"/>
                </a:moveTo>
                <a:cubicBezTo>
                  <a:pt x="9331472" y="3595848"/>
                  <a:pt x="9316334" y="3566461"/>
                  <a:pt x="9301514" y="3538087"/>
                </a:cubicBezTo>
                <a:cubicBezTo>
                  <a:pt x="9327545" y="3548031"/>
                  <a:pt x="9352626" y="3556707"/>
                  <a:pt x="9376123" y="3563864"/>
                </a:cubicBezTo>
                <a:cubicBezTo>
                  <a:pt x="9392084" y="3592048"/>
                  <a:pt x="9408424" y="3621309"/>
                  <a:pt x="9424764" y="3650950"/>
                </a:cubicBezTo>
                <a:cubicBezTo>
                  <a:pt x="9407410" y="3646390"/>
                  <a:pt x="9389360" y="3641196"/>
                  <a:pt x="9370803" y="3635243"/>
                </a:cubicBezTo>
                <a:cubicBezTo>
                  <a:pt x="9363646" y="3632963"/>
                  <a:pt x="9356046" y="3630430"/>
                  <a:pt x="9347559" y="3627579"/>
                </a:cubicBezTo>
                <a:close/>
                <a:moveTo>
                  <a:pt x="9197075" y="3477792"/>
                </a:moveTo>
                <a:cubicBezTo>
                  <a:pt x="9182001" y="3447011"/>
                  <a:pt x="9167054" y="3416737"/>
                  <a:pt x="9152550" y="3387666"/>
                </a:cubicBezTo>
                <a:cubicBezTo>
                  <a:pt x="9177821" y="3401093"/>
                  <a:pt x="9201065" y="3412684"/>
                  <a:pt x="9223359" y="3423007"/>
                </a:cubicBezTo>
                <a:cubicBezTo>
                  <a:pt x="9224246" y="3423451"/>
                  <a:pt x="9225133" y="3423831"/>
                  <a:pt x="9225956" y="3424211"/>
                </a:cubicBezTo>
                <a:cubicBezTo>
                  <a:pt x="9240776" y="3451698"/>
                  <a:pt x="9256103" y="3480515"/>
                  <a:pt x="9272570" y="3511866"/>
                </a:cubicBezTo>
                <a:cubicBezTo>
                  <a:pt x="9249453" y="3502239"/>
                  <a:pt x="9224625" y="3490966"/>
                  <a:pt x="9197075" y="3477728"/>
                </a:cubicBezTo>
                <a:close/>
                <a:moveTo>
                  <a:pt x="6912896" y="3414773"/>
                </a:moveTo>
                <a:cubicBezTo>
                  <a:pt x="6904979" y="3386463"/>
                  <a:pt x="6897316" y="3357202"/>
                  <a:pt x="6889968" y="3327688"/>
                </a:cubicBezTo>
                <a:cubicBezTo>
                  <a:pt x="7105181" y="3340355"/>
                  <a:pt x="7329008" y="3315084"/>
                  <a:pt x="7537696" y="3254599"/>
                </a:cubicBezTo>
                <a:cubicBezTo>
                  <a:pt x="7660757" y="3218941"/>
                  <a:pt x="7787553" y="3149526"/>
                  <a:pt x="7921887" y="3075994"/>
                </a:cubicBezTo>
                <a:cubicBezTo>
                  <a:pt x="7958621" y="3055854"/>
                  <a:pt x="8000296" y="3033053"/>
                  <a:pt x="8041083" y="3011582"/>
                </a:cubicBezTo>
                <a:cubicBezTo>
                  <a:pt x="8129626" y="2964715"/>
                  <a:pt x="8219372" y="2940141"/>
                  <a:pt x="8307724" y="2938431"/>
                </a:cubicBezTo>
                <a:cubicBezTo>
                  <a:pt x="8559164" y="2933617"/>
                  <a:pt x="8773110" y="3072004"/>
                  <a:pt x="8961785" y="3194051"/>
                </a:cubicBezTo>
                <a:lnTo>
                  <a:pt x="8963305" y="3195001"/>
                </a:lnTo>
                <a:cubicBezTo>
                  <a:pt x="9002319" y="3220272"/>
                  <a:pt x="9039243" y="3244086"/>
                  <a:pt x="9075915" y="3266506"/>
                </a:cubicBezTo>
                <a:cubicBezTo>
                  <a:pt x="9090546" y="3294817"/>
                  <a:pt x="9105745" y="3324584"/>
                  <a:pt x="9121136" y="3355175"/>
                </a:cubicBezTo>
                <a:cubicBezTo>
                  <a:pt x="9086808" y="3336175"/>
                  <a:pt x="9051658" y="3315718"/>
                  <a:pt x="9017393" y="3295830"/>
                </a:cubicBezTo>
                <a:cubicBezTo>
                  <a:pt x="8833279" y="3188921"/>
                  <a:pt x="8625349" y="3068204"/>
                  <a:pt x="8386767" y="3068204"/>
                </a:cubicBezTo>
                <a:cubicBezTo>
                  <a:pt x="8380116" y="3068204"/>
                  <a:pt x="8373402" y="3068331"/>
                  <a:pt x="8366689" y="3068521"/>
                </a:cubicBezTo>
                <a:cubicBezTo>
                  <a:pt x="8276120" y="3071117"/>
                  <a:pt x="8184664" y="3096388"/>
                  <a:pt x="8094981" y="3143636"/>
                </a:cubicBezTo>
                <a:cubicBezTo>
                  <a:pt x="8067874" y="3157823"/>
                  <a:pt x="8041083" y="3172137"/>
                  <a:pt x="8015116" y="3186007"/>
                </a:cubicBezTo>
                <a:cubicBezTo>
                  <a:pt x="7866532" y="3265176"/>
                  <a:pt x="7726245" y="3339912"/>
                  <a:pt x="7591341" y="3374619"/>
                </a:cubicBezTo>
                <a:cubicBezTo>
                  <a:pt x="7372519" y="3430924"/>
                  <a:pt x="7138052" y="3444794"/>
                  <a:pt x="6912959" y="3414837"/>
                </a:cubicBezTo>
                <a:close/>
                <a:moveTo>
                  <a:pt x="6803136" y="3307674"/>
                </a:moveTo>
                <a:cubicBezTo>
                  <a:pt x="6794333" y="3279046"/>
                  <a:pt x="6785909" y="3250039"/>
                  <a:pt x="6778056" y="3221222"/>
                </a:cubicBezTo>
                <a:cubicBezTo>
                  <a:pt x="6800730" y="3221982"/>
                  <a:pt x="6823467" y="3222425"/>
                  <a:pt x="6845888" y="3222425"/>
                </a:cubicBezTo>
                <a:cubicBezTo>
                  <a:pt x="6847914" y="3222425"/>
                  <a:pt x="6849878" y="3222425"/>
                  <a:pt x="6851904" y="3222425"/>
                </a:cubicBezTo>
                <a:cubicBezTo>
                  <a:pt x="6858428" y="3253206"/>
                  <a:pt x="6865394" y="3283860"/>
                  <a:pt x="6872678" y="3313754"/>
                </a:cubicBezTo>
                <a:cubicBezTo>
                  <a:pt x="6849308" y="3312171"/>
                  <a:pt x="6826000" y="3310144"/>
                  <a:pt x="6803263" y="3307674"/>
                </a:cubicBezTo>
                <a:close/>
                <a:moveTo>
                  <a:pt x="6738281" y="3121089"/>
                </a:moveTo>
                <a:cubicBezTo>
                  <a:pt x="6745311" y="3150286"/>
                  <a:pt x="6752658" y="3179104"/>
                  <a:pt x="6760195" y="3206971"/>
                </a:cubicBezTo>
                <a:cubicBezTo>
                  <a:pt x="6735875" y="3205894"/>
                  <a:pt x="6711680" y="3204374"/>
                  <a:pt x="6688246" y="3202411"/>
                </a:cubicBezTo>
                <a:cubicBezTo>
                  <a:pt x="6678936" y="3174670"/>
                  <a:pt x="6669816" y="3146359"/>
                  <a:pt x="6661202" y="3118112"/>
                </a:cubicBezTo>
                <a:cubicBezTo>
                  <a:pt x="6668106" y="3118175"/>
                  <a:pt x="6675199" y="3118239"/>
                  <a:pt x="6682863" y="3118239"/>
                </a:cubicBezTo>
                <a:cubicBezTo>
                  <a:pt x="6700533" y="3118239"/>
                  <a:pt x="6718837" y="3117985"/>
                  <a:pt x="6737395" y="3117542"/>
                </a:cubicBezTo>
                <a:cubicBezTo>
                  <a:pt x="6737648" y="3118745"/>
                  <a:pt x="6737964" y="3119885"/>
                  <a:pt x="6738218" y="3121089"/>
                </a:cubicBezTo>
                <a:close/>
                <a:moveTo>
                  <a:pt x="6848991" y="3208871"/>
                </a:moveTo>
                <a:cubicBezTo>
                  <a:pt x="6824100" y="3208871"/>
                  <a:pt x="6799019" y="3208491"/>
                  <a:pt x="6774319" y="3207605"/>
                </a:cubicBezTo>
                <a:cubicBezTo>
                  <a:pt x="6766402" y="3178344"/>
                  <a:pt x="6758675" y="3148259"/>
                  <a:pt x="6751455" y="3117985"/>
                </a:cubicBezTo>
                <a:cubicBezTo>
                  <a:pt x="6751391" y="3117732"/>
                  <a:pt x="6751328" y="3117479"/>
                  <a:pt x="6751265" y="3117225"/>
                </a:cubicBezTo>
                <a:cubicBezTo>
                  <a:pt x="6777042" y="3116402"/>
                  <a:pt x="6803643" y="3115009"/>
                  <a:pt x="6830560" y="3113172"/>
                </a:cubicBezTo>
                <a:cubicBezTo>
                  <a:pt x="6836451" y="3146106"/>
                  <a:pt x="6842467" y="3177520"/>
                  <a:pt x="6848991" y="3208935"/>
                </a:cubicBezTo>
                <a:close/>
                <a:moveTo>
                  <a:pt x="6638781" y="3090498"/>
                </a:moveTo>
                <a:cubicBezTo>
                  <a:pt x="6640112" y="3095121"/>
                  <a:pt x="6641505" y="3099745"/>
                  <a:pt x="6642898" y="3104305"/>
                </a:cubicBezTo>
                <a:cubicBezTo>
                  <a:pt x="6618135" y="3103798"/>
                  <a:pt x="6593244" y="3102912"/>
                  <a:pt x="6568733" y="3101455"/>
                </a:cubicBezTo>
                <a:cubicBezTo>
                  <a:pt x="6563286" y="3086761"/>
                  <a:pt x="6557840" y="3071624"/>
                  <a:pt x="6552139" y="3055410"/>
                </a:cubicBezTo>
                <a:cubicBezTo>
                  <a:pt x="6548149" y="3044073"/>
                  <a:pt x="6544159" y="3032483"/>
                  <a:pt x="6540042" y="3020259"/>
                </a:cubicBezTo>
                <a:cubicBezTo>
                  <a:pt x="6566263" y="3019879"/>
                  <a:pt x="6592611" y="3019056"/>
                  <a:pt x="6618451" y="3017789"/>
                </a:cubicBezTo>
                <a:cubicBezTo>
                  <a:pt x="6625038" y="3042427"/>
                  <a:pt x="6631815" y="3066874"/>
                  <a:pt x="6638781" y="3090498"/>
                </a:cubicBezTo>
                <a:close/>
                <a:moveTo>
                  <a:pt x="6429903" y="3004742"/>
                </a:moveTo>
                <a:cubicBezTo>
                  <a:pt x="6405835" y="3003856"/>
                  <a:pt x="6381135" y="3002462"/>
                  <a:pt x="6356371" y="3000625"/>
                </a:cubicBezTo>
                <a:cubicBezTo>
                  <a:pt x="6355167" y="2998092"/>
                  <a:pt x="6353901" y="2995495"/>
                  <a:pt x="6352697" y="2992962"/>
                </a:cubicBezTo>
                <a:cubicBezTo>
                  <a:pt x="6342564" y="2971808"/>
                  <a:pt x="6332557" y="2950147"/>
                  <a:pt x="6322930" y="2928487"/>
                </a:cubicBezTo>
                <a:cubicBezTo>
                  <a:pt x="6348644" y="2928613"/>
                  <a:pt x="6374548" y="2928233"/>
                  <a:pt x="6400325" y="2927474"/>
                </a:cubicBezTo>
                <a:cubicBezTo>
                  <a:pt x="6409889" y="2953694"/>
                  <a:pt x="6419832" y="2979598"/>
                  <a:pt x="6429903" y="3004742"/>
                </a:cubicBezTo>
                <a:close/>
                <a:moveTo>
                  <a:pt x="9686781" y="3794657"/>
                </a:moveTo>
                <a:cubicBezTo>
                  <a:pt x="9703059" y="3820055"/>
                  <a:pt x="9720412" y="3845262"/>
                  <a:pt x="9738273" y="3869773"/>
                </a:cubicBezTo>
                <a:cubicBezTo>
                  <a:pt x="9732129" y="3870533"/>
                  <a:pt x="9725859" y="3871293"/>
                  <a:pt x="9719399" y="3871926"/>
                </a:cubicBezTo>
                <a:cubicBezTo>
                  <a:pt x="9698688" y="3873953"/>
                  <a:pt x="9677218" y="3874903"/>
                  <a:pt x="9655367" y="3874713"/>
                </a:cubicBezTo>
                <a:cubicBezTo>
                  <a:pt x="9645994" y="3859576"/>
                  <a:pt x="9636747" y="3843995"/>
                  <a:pt x="9627753" y="3828352"/>
                </a:cubicBezTo>
                <a:cubicBezTo>
                  <a:pt x="9619646" y="3814354"/>
                  <a:pt x="9611540" y="3800357"/>
                  <a:pt x="9603433" y="3786487"/>
                </a:cubicBezTo>
                <a:cubicBezTo>
                  <a:pt x="9617430" y="3787120"/>
                  <a:pt x="9631237" y="3787247"/>
                  <a:pt x="9644537" y="3786930"/>
                </a:cubicBezTo>
                <a:cubicBezTo>
                  <a:pt x="9656444" y="3786614"/>
                  <a:pt x="9668604" y="3786044"/>
                  <a:pt x="9680574" y="3785220"/>
                </a:cubicBezTo>
                <a:cubicBezTo>
                  <a:pt x="9682602" y="3788387"/>
                  <a:pt x="9684691" y="3791554"/>
                  <a:pt x="9686719" y="3794721"/>
                </a:cubicBezTo>
                <a:close/>
                <a:moveTo>
                  <a:pt x="9644220" y="3773250"/>
                </a:moveTo>
                <a:cubicBezTo>
                  <a:pt x="9628323" y="3773693"/>
                  <a:pt x="9611919" y="3773377"/>
                  <a:pt x="9595326" y="3772363"/>
                </a:cubicBezTo>
                <a:cubicBezTo>
                  <a:pt x="9578289" y="3743356"/>
                  <a:pt x="9561188" y="3714475"/>
                  <a:pt x="9544341" y="3686418"/>
                </a:cubicBezTo>
                <a:cubicBezTo>
                  <a:pt x="9552448" y="3687177"/>
                  <a:pt x="9560491" y="3687811"/>
                  <a:pt x="9568345" y="3688191"/>
                </a:cubicBezTo>
                <a:cubicBezTo>
                  <a:pt x="9585002" y="3689077"/>
                  <a:pt x="9601786" y="3689584"/>
                  <a:pt x="9617999" y="3689521"/>
                </a:cubicBezTo>
                <a:cubicBezTo>
                  <a:pt x="9636240" y="3716882"/>
                  <a:pt x="9654417" y="3744559"/>
                  <a:pt x="9672215" y="3771983"/>
                </a:cubicBezTo>
                <a:cubicBezTo>
                  <a:pt x="9662968" y="3772490"/>
                  <a:pt x="9653594" y="3772933"/>
                  <a:pt x="9644220" y="3773187"/>
                </a:cubicBezTo>
                <a:close/>
                <a:moveTo>
                  <a:pt x="6734228" y="3104115"/>
                </a:moveTo>
                <a:cubicBezTo>
                  <a:pt x="6708387" y="3104748"/>
                  <a:pt x="6682483" y="3104875"/>
                  <a:pt x="6657085" y="3104558"/>
                </a:cubicBezTo>
                <a:cubicBezTo>
                  <a:pt x="6655313" y="3098605"/>
                  <a:pt x="6653539" y="3092651"/>
                  <a:pt x="6651765" y="3086698"/>
                </a:cubicBezTo>
                <a:cubicBezTo>
                  <a:pt x="6644925" y="3063264"/>
                  <a:pt x="6638338" y="3039893"/>
                  <a:pt x="6632258" y="3017029"/>
                </a:cubicBezTo>
                <a:cubicBezTo>
                  <a:pt x="6648725" y="3016143"/>
                  <a:pt x="6665636" y="3015003"/>
                  <a:pt x="6682736" y="3013672"/>
                </a:cubicBezTo>
                <a:cubicBezTo>
                  <a:pt x="6692743" y="3012912"/>
                  <a:pt x="6702940" y="3012026"/>
                  <a:pt x="6713771" y="3011012"/>
                </a:cubicBezTo>
                <a:cubicBezTo>
                  <a:pt x="6720168" y="3042363"/>
                  <a:pt x="6727007" y="3073588"/>
                  <a:pt x="6734164" y="3104052"/>
                </a:cubicBezTo>
                <a:close/>
                <a:moveTo>
                  <a:pt x="6614715" y="3003792"/>
                </a:moveTo>
                <a:cubicBezTo>
                  <a:pt x="6588240" y="3005059"/>
                  <a:pt x="6561576" y="3005882"/>
                  <a:pt x="6535292" y="3006199"/>
                </a:cubicBezTo>
                <a:cubicBezTo>
                  <a:pt x="6526362" y="2979345"/>
                  <a:pt x="6517685" y="2951541"/>
                  <a:pt x="6508755" y="2921583"/>
                </a:cubicBezTo>
                <a:cubicBezTo>
                  <a:pt x="6536559" y="2919430"/>
                  <a:pt x="6564616" y="2916706"/>
                  <a:pt x="6592357" y="2913477"/>
                </a:cubicBezTo>
                <a:cubicBezTo>
                  <a:pt x="6599704" y="2945017"/>
                  <a:pt x="6607051" y="2974658"/>
                  <a:pt x="6614715" y="3003792"/>
                </a:cubicBezTo>
                <a:close/>
                <a:moveTo>
                  <a:pt x="6302219" y="2914933"/>
                </a:moveTo>
                <a:cubicBezTo>
                  <a:pt x="6276759" y="2914553"/>
                  <a:pt x="6251298" y="2913667"/>
                  <a:pt x="6226471" y="2912400"/>
                </a:cubicBezTo>
                <a:cubicBezTo>
                  <a:pt x="6214564" y="2889599"/>
                  <a:pt x="6202846" y="2866165"/>
                  <a:pt x="6191510" y="2842605"/>
                </a:cubicBezTo>
                <a:cubicBezTo>
                  <a:pt x="6218364" y="2842098"/>
                  <a:pt x="6244964" y="2841148"/>
                  <a:pt x="6270868" y="2839691"/>
                </a:cubicBezTo>
                <a:cubicBezTo>
                  <a:pt x="6281065" y="2865215"/>
                  <a:pt x="6291579" y="2890486"/>
                  <a:pt x="6302219" y="2914933"/>
                </a:cubicBezTo>
                <a:close/>
                <a:moveTo>
                  <a:pt x="6170229" y="2829304"/>
                </a:moveTo>
                <a:cubicBezTo>
                  <a:pt x="6144135" y="2829558"/>
                  <a:pt x="6118104" y="2829304"/>
                  <a:pt x="6092580" y="2828607"/>
                </a:cubicBezTo>
                <a:cubicBezTo>
                  <a:pt x="6080483" y="2806947"/>
                  <a:pt x="6068513" y="2784526"/>
                  <a:pt x="6056859" y="2761979"/>
                </a:cubicBezTo>
                <a:cubicBezTo>
                  <a:pt x="6084030" y="2760776"/>
                  <a:pt x="6111137" y="2759129"/>
                  <a:pt x="6137611" y="2757039"/>
                </a:cubicBezTo>
                <a:cubicBezTo>
                  <a:pt x="6148188" y="2781423"/>
                  <a:pt x="6159145" y="2805680"/>
                  <a:pt x="6170229" y="2829304"/>
                </a:cubicBezTo>
                <a:close/>
                <a:moveTo>
                  <a:pt x="6035135" y="2749249"/>
                </a:moveTo>
                <a:cubicBezTo>
                  <a:pt x="6008408" y="2750199"/>
                  <a:pt x="5981870" y="2750642"/>
                  <a:pt x="5956030" y="2750579"/>
                </a:cubicBezTo>
                <a:cubicBezTo>
                  <a:pt x="5943109" y="2728981"/>
                  <a:pt x="5930252" y="2706497"/>
                  <a:pt x="5916825" y="2682177"/>
                </a:cubicBezTo>
                <a:cubicBezTo>
                  <a:pt x="5943806" y="2679897"/>
                  <a:pt x="5971230" y="2677173"/>
                  <a:pt x="5998591" y="2674007"/>
                </a:cubicBezTo>
                <a:cubicBezTo>
                  <a:pt x="6010878" y="2700291"/>
                  <a:pt x="6022848" y="2724928"/>
                  <a:pt x="6035135" y="2749185"/>
                </a:cubicBezTo>
                <a:close/>
                <a:moveTo>
                  <a:pt x="5895038" y="2670333"/>
                </a:moveTo>
                <a:cubicBezTo>
                  <a:pt x="5869008" y="2672423"/>
                  <a:pt x="5842280" y="2674260"/>
                  <a:pt x="5815363" y="2675653"/>
                </a:cubicBezTo>
                <a:cubicBezTo>
                  <a:pt x="5803582" y="2657096"/>
                  <a:pt x="5791739" y="2637716"/>
                  <a:pt x="5779958" y="2617892"/>
                </a:cubicBezTo>
                <a:cubicBezTo>
                  <a:pt x="5807382" y="2615422"/>
                  <a:pt x="5835250" y="2612445"/>
                  <a:pt x="5862864" y="2609025"/>
                </a:cubicBezTo>
                <a:cubicBezTo>
                  <a:pt x="5873567" y="2630052"/>
                  <a:pt x="5884398" y="2650636"/>
                  <a:pt x="5895038" y="2670270"/>
                </a:cubicBezTo>
                <a:close/>
                <a:moveTo>
                  <a:pt x="6828153" y="3099682"/>
                </a:moveTo>
                <a:cubicBezTo>
                  <a:pt x="6801426" y="3101518"/>
                  <a:pt x="6774572" y="3102912"/>
                  <a:pt x="6748098" y="3103735"/>
                </a:cubicBezTo>
                <a:cubicBezTo>
                  <a:pt x="6740751" y="3072511"/>
                  <a:pt x="6733784" y="3040970"/>
                  <a:pt x="6727388" y="3009746"/>
                </a:cubicBezTo>
                <a:cubicBezTo>
                  <a:pt x="6755318" y="3007022"/>
                  <a:pt x="6783819" y="3003666"/>
                  <a:pt x="6812130" y="2999865"/>
                </a:cubicBezTo>
                <a:cubicBezTo>
                  <a:pt x="6817260" y="3034700"/>
                  <a:pt x="6822516" y="3067444"/>
                  <a:pt x="6828153" y="3099682"/>
                </a:cubicBezTo>
                <a:close/>
                <a:moveTo>
                  <a:pt x="6395512" y="2914363"/>
                </a:moveTo>
                <a:cubicBezTo>
                  <a:pt x="6369291" y="2915123"/>
                  <a:pt x="6342944" y="2915376"/>
                  <a:pt x="6316976" y="2915123"/>
                </a:cubicBezTo>
                <a:cubicBezTo>
                  <a:pt x="6306273" y="2890739"/>
                  <a:pt x="6295822" y="2865658"/>
                  <a:pt x="6285056" y="2838868"/>
                </a:cubicBezTo>
                <a:cubicBezTo>
                  <a:pt x="6312353" y="2837221"/>
                  <a:pt x="6339967" y="2835131"/>
                  <a:pt x="6367328" y="2832534"/>
                </a:cubicBezTo>
                <a:cubicBezTo>
                  <a:pt x="6376891" y="2861605"/>
                  <a:pt x="6386138" y="2888459"/>
                  <a:pt x="6395512" y="2914363"/>
                </a:cubicBezTo>
                <a:close/>
                <a:moveTo>
                  <a:pt x="4740313" y="1504335"/>
                </a:moveTo>
                <a:cubicBezTo>
                  <a:pt x="4722199" y="1528338"/>
                  <a:pt x="4703896" y="1553736"/>
                  <a:pt x="4685782" y="1579957"/>
                </a:cubicBezTo>
                <a:cubicBezTo>
                  <a:pt x="4647971" y="1525362"/>
                  <a:pt x="4610793" y="1476150"/>
                  <a:pt x="4572539" y="1429916"/>
                </a:cubicBezTo>
                <a:cubicBezTo>
                  <a:pt x="4591032" y="1409965"/>
                  <a:pt x="4609843" y="1390585"/>
                  <a:pt x="4628590" y="1372091"/>
                </a:cubicBezTo>
                <a:cubicBezTo>
                  <a:pt x="4667098" y="1413575"/>
                  <a:pt x="4703705" y="1456897"/>
                  <a:pt x="4740313" y="1504335"/>
                </a:cubicBezTo>
                <a:close/>
                <a:moveTo>
                  <a:pt x="4554742" y="1429662"/>
                </a:moveTo>
                <a:cubicBezTo>
                  <a:pt x="4535487" y="1450690"/>
                  <a:pt x="4516297" y="1472540"/>
                  <a:pt x="4497613" y="1494581"/>
                </a:cubicBezTo>
                <a:cubicBezTo>
                  <a:pt x="4464806" y="1450753"/>
                  <a:pt x="4430922" y="1409079"/>
                  <a:pt x="4396847" y="1370571"/>
                </a:cubicBezTo>
                <a:cubicBezTo>
                  <a:pt x="4416101" y="1353217"/>
                  <a:pt x="4435672" y="1336307"/>
                  <a:pt x="4455179" y="1320219"/>
                </a:cubicBezTo>
                <a:cubicBezTo>
                  <a:pt x="4489000" y="1354357"/>
                  <a:pt x="4522504" y="1391155"/>
                  <a:pt x="4554805" y="1429662"/>
                </a:cubicBezTo>
                <a:close/>
                <a:moveTo>
                  <a:pt x="4207855" y="1319649"/>
                </a:moveTo>
                <a:cubicBezTo>
                  <a:pt x="4187524" y="1335420"/>
                  <a:pt x="4166878" y="1352077"/>
                  <a:pt x="4146547" y="1369177"/>
                </a:cubicBezTo>
                <a:cubicBezTo>
                  <a:pt x="4119313" y="1337320"/>
                  <a:pt x="4091192" y="1306856"/>
                  <a:pt x="4062944" y="1278608"/>
                </a:cubicBezTo>
                <a:cubicBezTo>
                  <a:pt x="4083212" y="1265245"/>
                  <a:pt x="4104049" y="1252071"/>
                  <a:pt x="4124886" y="1239467"/>
                </a:cubicBezTo>
                <a:cubicBezTo>
                  <a:pt x="4153070" y="1264675"/>
                  <a:pt x="4180938" y="1291655"/>
                  <a:pt x="4207919" y="1319649"/>
                </a:cubicBezTo>
                <a:close/>
                <a:moveTo>
                  <a:pt x="3958695" y="1201276"/>
                </a:moveTo>
                <a:cubicBezTo>
                  <a:pt x="3938301" y="1212107"/>
                  <a:pt x="3917844" y="1223380"/>
                  <a:pt x="3897577" y="1234971"/>
                </a:cubicBezTo>
                <a:cubicBezTo>
                  <a:pt x="3897007" y="1235287"/>
                  <a:pt x="3896437" y="1235604"/>
                  <a:pt x="3895867" y="1235921"/>
                </a:cubicBezTo>
                <a:cubicBezTo>
                  <a:pt x="3874459" y="1215780"/>
                  <a:pt x="3852355" y="1196273"/>
                  <a:pt x="3829998" y="1177779"/>
                </a:cubicBezTo>
                <a:cubicBezTo>
                  <a:pt x="3851026" y="1168152"/>
                  <a:pt x="3872306" y="1158842"/>
                  <a:pt x="3893650" y="1149975"/>
                </a:cubicBezTo>
                <a:cubicBezTo>
                  <a:pt x="3915754" y="1166315"/>
                  <a:pt x="3937541" y="1183542"/>
                  <a:pt x="3958632" y="1201213"/>
                </a:cubicBezTo>
                <a:close/>
                <a:moveTo>
                  <a:pt x="3907014" y="1246561"/>
                </a:moveTo>
                <a:cubicBezTo>
                  <a:pt x="3927661" y="1234654"/>
                  <a:pt x="3949005" y="1222937"/>
                  <a:pt x="3970665" y="1211473"/>
                </a:cubicBezTo>
                <a:cubicBezTo>
                  <a:pt x="3995366" y="1232627"/>
                  <a:pt x="4019750" y="1255048"/>
                  <a:pt x="4043311" y="1278228"/>
                </a:cubicBezTo>
                <a:cubicBezTo>
                  <a:pt x="4022157" y="1292415"/>
                  <a:pt x="4001003" y="1307109"/>
                  <a:pt x="3980292" y="1322120"/>
                </a:cubicBezTo>
                <a:cubicBezTo>
                  <a:pt x="3956351" y="1295646"/>
                  <a:pt x="3931714" y="1270248"/>
                  <a:pt x="3907014" y="1246561"/>
                </a:cubicBezTo>
                <a:close/>
                <a:moveTo>
                  <a:pt x="4155287" y="1379501"/>
                </a:moveTo>
                <a:cubicBezTo>
                  <a:pt x="4175934" y="1362147"/>
                  <a:pt x="4196708" y="1345364"/>
                  <a:pt x="4217229" y="1329466"/>
                </a:cubicBezTo>
                <a:cubicBezTo>
                  <a:pt x="4248643" y="1362717"/>
                  <a:pt x="4278727" y="1397298"/>
                  <a:pt x="4308875" y="1434983"/>
                </a:cubicBezTo>
                <a:cubicBezTo>
                  <a:pt x="4288671" y="1455250"/>
                  <a:pt x="4268150" y="1476594"/>
                  <a:pt x="4247883" y="1498571"/>
                </a:cubicBezTo>
                <a:cubicBezTo>
                  <a:pt x="4216659" y="1455376"/>
                  <a:pt x="4186321" y="1416362"/>
                  <a:pt x="4155287" y="1379501"/>
                </a:cubicBezTo>
                <a:close/>
                <a:moveTo>
                  <a:pt x="5259597" y="2456641"/>
                </a:moveTo>
                <a:cubicBezTo>
                  <a:pt x="5285565" y="2453347"/>
                  <a:pt x="5312165" y="2449610"/>
                  <a:pt x="5338956" y="2445430"/>
                </a:cubicBezTo>
                <a:cubicBezTo>
                  <a:pt x="5351243" y="2462657"/>
                  <a:pt x="5363847" y="2479821"/>
                  <a:pt x="5376514" y="2496605"/>
                </a:cubicBezTo>
                <a:cubicBezTo>
                  <a:pt x="5350357" y="2499138"/>
                  <a:pt x="5324263" y="2501355"/>
                  <a:pt x="5298802" y="2503129"/>
                </a:cubicBezTo>
                <a:cubicBezTo>
                  <a:pt x="5285882" y="2488308"/>
                  <a:pt x="5273024" y="2473044"/>
                  <a:pt x="5259597" y="2456641"/>
                </a:cubicBezTo>
                <a:close/>
                <a:moveTo>
                  <a:pt x="5401911" y="2507625"/>
                </a:moveTo>
                <a:cubicBezTo>
                  <a:pt x="5427942" y="2504839"/>
                  <a:pt x="5454669" y="2501672"/>
                  <a:pt x="5481460" y="2498125"/>
                </a:cubicBezTo>
                <a:cubicBezTo>
                  <a:pt x="5494254" y="2517126"/>
                  <a:pt x="5506477" y="2534796"/>
                  <a:pt x="5518638" y="2551897"/>
                </a:cubicBezTo>
                <a:cubicBezTo>
                  <a:pt x="5492227" y="2553860"/>
                  <a:pt x="5466070" y="2555443"/>
                  <a:pt x="5440862" y="2556583"/>
                </a:cubicBezTo>
                <a:cubicBezTo>
                  <a:pt x="5427879" y="2540813"/>
                  <a:pt x="5414832" y="2524409"/>
                  <a:pt x="5401911" y="2507689"/>
                </a:cubicBezTo>
                <a:close/>
                <a:moveTo>
                  <a:pt x="5543718" y="2563487"/>
                </a:moveTo>
                <a:cubicBezTo>
                  <a:pt x="5560755" y="2562093"/>
                  <a:pt x="5578173" y="2560574"/>
                  <a:pt x="5596857" y="2558737"/>
                </a:cubicBezTo>
                <a:cubicBezTo>
                  <a:pt x="5605470" y="2557913"/>
                  <a:pt x="5614654" y="2556963"/>
                  <a:pt x="5623901" y="2555950"/>
                </a:cubicBezTo>
                <a:cubicBezTo>
                  <a:pt x="5636061" y="2575204"/>
                  <a:pt x="5648348" y="2594141"/>
                  <a:pt x="5660572" y="2612382"/>
                </a:cubicBezTo>
                <a:cubicBezTo>
                  <a:pt x="5634858" y="2613522"/>
                  <a:pt x="5608637" y="2614345"/>
                  <a:pt x="5582353" y="2614852"/>
                </a:cubicBezTo>
                <a:cubicBezTo>
                  <a:pt x="5569179" y="2597941"/>
                  <a:pt x="5556259" y="2580714"/>
                  <a:pt x="5543718" y="2563487"/>
                </a:cubicBezTo>
                <a:close/>
                <a:moveTo>
                  <a:pt x="5685336" y="2624732"/>
                </a:moveTo>
                <a:cubicBezTo>
                  <a:pt x="5711366" y="2623402"/>
                  <a:pt x="5738094" y="2621565"/>
                  <a:pt x="5765011" y="2619285"/>
                </a:cubicBezTo>
                <a:cubicBezTo>
                  <a:pt x="5776792" y="2639299"/>
                  <a:pt x="5788318" y="2658109"/>
                  <a:pt x="5799909" y="2676540"/>
                </a:cubicBezTo>
                <a:cubicBezTo>
                  <a:pt x="5780655" y="2677490"/>
                  <a:pt x="5760831" y="2678250"/>
                  <a:pt x="5739614" y="2678883"/>
                </a:cubicBezTo>
                <a:cubicBezTo>
                  <a:pt x="5734484" y="2679010"/>
                  <a:pt x="5729353" y="2679137"/>
                  <a:pt x="5724097" y="2679263"/>
                </a:cubicBezTo>
                <a:cubicBezTo>
                  <a:pt x="5711240" y="2661783"/>
                  <a:pt x="5698509" y="2643859"/>
                  <a:pt x="5685399" y="2624732"/>
                </a:cubicBezTo>
                <a:close/>
                <a:moveTo>
                  <a:pt x="6710984" y="2997079"/>
                </a:moveTo>
                <a:cubicBezTo>
                  <a:pt x="6683750" y="2999549"/>
                  <a:pt x="6656136" y="3001576"/>
                  <a:pt x="6628585" y="3003096"/>
                </a:cubicBezTo>
                <a:cubicBezTo>
                  <a:pt x="6620731" y="2973391"/>
                  <a:pt x="6613385" y="2943497"/>
                  <a:pt x="6605974" y="2911893"/>
                </a:cubicBezTo>
                <a:cubicBezTo>
                  <a:pt x="6612435" y="2911133"/>
                  <a:pt x="6618895" y="2910373"/>
                  <a:pt x="6625354" y="2909486"/>
                </a:cubicBezTo>
                <a:cubicBezTo>
                  <a:pt x="6647142" y="2906700"/>
                  <a:pt x="6669816" y="2903469"/>
                  <a:pt x="6692680" y="2899923"/>
                </a:cubicBezTo>
                <a:cubicBezTo>
                  <a:pt x="6698760" y="2934060"/>
                  <a:pt x="6704713" y="2965918"/>
                  <a:pt x="6710984" y="2997079"/>
                </a:cubicBezTo>
                <a:close/>
                <a:moveTo>
                  <a:pt x="6491211" y="2909676"/>
                </a:moveTo>
                <a:cubicBezTo>
                  <a:pt x="6464040" y="2911576"/>
                  <a:pt x="6436743" y="2913033"/>
                  <a:pt x="6409825" y="2913920"/>
                </a:cubicBezTo>
                <a:cubicBezTo>
                  <a:pt x="6400072" y="2887066"/>
                  <a:pt x="6390698" y="2859895"/>
                  <a:pt x="6381262" y="2831141"/>
                </a:cubicBezTo>
                <a:cubicBezTo>
                  <a:pt x="6409319" y="2828354"/>
                  <a:pt x="6438010" y="2824997"/>
                  <a:pt x="6466637" y="2821071"/>
                </a:cubicBezTo>
                <a:cubicBezTo>
                  <a:pt x="6474871" y="2852168"/>
                  <a:pt x="6482978" y="2881239"/>
                  <a:pt x="6491275" y="2909676"/>
                </a:cubicBezTo>
                <a:close/>
                <a:moveTo>
                  <a:pt x="6265548" y="2826391"/>
                </a:moveTo>
                <a:cubicBezTo>
                  <a:pt x="6238694" y="2827784"/>
                  <a:pt x="6211713" y="2828734"/>
                  <a:pt x="6185049" y="2829114"/>
                </a:cubicBezTo>
                <a:cubicBezTo>
                  <a:pt x="6173776" y="2805300"/>
                  <a:pt x="6162882" y="2781233"/>
                  <a:pt x="6151862" y="2755899"/>
                </a:cubicBezTo>
                <a:cubicBezTo>
                  <a:pt x="6179983" y="2753555"/>
                  <a:pt x="6208167" y="2750769"/>
                  <a:pt x="6235781" y="2747475"/>
                </a:cubicBezTo>
                <a:cubicBezTo>
                  <a:pt x="6245851" y="2775153"/>
                  <a:pt x="6255605" y="2801057"/>
                  <a:pt x="6265548" y="2826327"/>
                </a:cubicBezTo>
                <a:close/>
                <a:moveTo>
                  <a:pt x="6131974" y="2743928"/>
                </a:moveTo>
                <a:cubicBezTo>
                  <a:pt x="6104424" y="2746019"/>
                  <a:pt x="6076936" y="2747665"/>
                  <a:pt x="6050082" y="2748742"/>
                </a:cubicBezTo>
                <a:cubicBezTo>
                  <a:pt x="6037605" y="2724168"/>
                  <a:pt x="6025382" y="2699151"/>
                  <a:pt x="6012841" y="2672486"/>
                </a:cubicBezTo>
                <a:cubicBezTo>
                  <a:pt x="6041152" y="2669193"/>
                  <a:pt x="6069716" y="2665393"/>
                  <a:pt x="6097900" y="2661340"/>
                </a:cubicBezTo>
                <a:cubicBezTo>
                  <a:pt x="6109744" y="2691107"/>
                  <a:pt x="6120954" y="2718214"/>
                  <a:pt x="6131974" y="2743992"/>
                </a:cubicBezTo>
                <a:close/>
                <a:moveTo>
                  <a:pt x="5992511" y="2660960"/>
                </a:moveTo>
                <a:cubicBezTo>
                  <a:pt x="5965214" y="2664063"/>
                  <a:pt x="5937473" y="2666786"/>
                  <a:pt x="5909732" y="2669130"/>
                </a:cubicBezTo>
                <a:cubicBezTo>
                  <a:pt x="5898838" y="2649116"/>
                  <a:pt x="5887945" y="2628342"/>
                  <a:pt x="5877114" y="2607315"/>
                </a:cubicBezTo>
                <a:cubicBezTo>
                  <a:pt x="5905552" y="2603705"/>
                  <a:pt x="5934306" y="2599525"/>
                  <a:pt x="5962680" y="2594964"/>
                </a:cubicBezTo>
                <a:cubicBezTo>
                  <a:pt x="5973067" y="2618462"/>
                  <a:pt x="5982820" y="2640186"/>
                  <a:pt x="5992448" y="2660960"/>
                </a:cubicBezTo>
                <a:close/>
                <a:moveTo>
                  <a:pt x="5856214" y="2596168"/>
                </a:moveTo>
                <a:cubicBezTo>
                  <a:pt x="5827966" y="2599651"/>
                  <a:pt x="5799782" y="2602565"/>
                  <a:pt x="5772295" y="2605035"/>
                </a:cubicBezTo>
                <a:cubicBezTo>
                  <a:pt x="5760261" y="2584451"/>
                  <a:pt x="5748164" y="2563043"/>
                  <a:pt x="5736194" y="2541383"/>
                </a:cubicBezTo>
                <a:cubicBezTo>
                  <a:pt x="5764885" y="2537076"/>
                  <a:pt x="5793765" y="2532263"/>
                  <a:pt x="5822203" y="2527069"/>
                </a:cubicBezTo>
                <a:cubicBezTo>
                  <a:pt x="5833666" y="2550820"/>
                  <a:pt x="5845067" y="2574001"/>
                  <a:pt x="5856277" y="2596168"/>
                </a:cubicBezTo>
                <a:close/>
                <a:moveTo>
                  <a:pt x="5714850" y="2530743"/>
                </a:moveTo>
                <a:cubicBezTo>
                  <a:pt x="5686792" y="2534796"/>
                  <a:pt x="5658608" y="2538469"/>
                  <a:pt x="5630804" y="2541573"/>
                </a:cubicBezTo>
                <a:cubicBezTo>
                  <a:pt x="5618517" y="2521939"/>
                  <a:pt x="5606104" y="2501609"/>
                  <a:pt x="5593817" y="2480898"/>
                </a:cubicBezTo>
                <a:cubicBezTo>
                  <a:pt x="5621747" y="2476085"/>
                  <a:pt x="5650565" y="2470638"/>
                  <a:pt x="5679572" y="2464748"/>
                </a:cubicBezTo>
                <a:cubicBezTo>
                  <a:pt x="5692239" y="2488942"/>
                  <a:pt x="5703830" y="2510602"/>
                  <a:pt x="5714786" y="2530743"/>
                </a:cubicBezTo>
                <a:close/>
                <a:moveTo>
                  <a:pt x="5572156" y="2470828"/>
                </a:moveTo>
                <a:cubicBezTo>
                  <a:pt x="5556005" y="2473488"/>
                  <a:pt x="5539665" y="2476085"/>
                  <a:pt x="5523451" y="2478491"/>
                </a:cubicBezTo>
                <a:cubicBezTo>
                  <a:pt x="5509898" y="2480518"/>
                  <a:pt x="5498560" y="2482101"/>
                  <a:pt x="5488047" y="2483558"/>
                </a:cubicBezTo>
                <a:cubicBezTo>
                  <a:pt x="5475823" y="2465254"/>
                  <a:pt x="5463220" y="2445874"/>
                  <a:pt x="5450553" y="2425860"/>
                </a:cubicBezTo>
                <a:cubicBezTo>
                  <a:pt x="5479117" y="2420286"/>
                  <a:pt x="5507807" y="2414269"/>
                  <a:pt x="5535928" y="2407936"/>
                </a:cubicBezTo>
                <a:cubicBezTo>
                  <a:pt x="5549355" y="2431687"/>
                  <a:pt x="5561009" y="2451954"/>
                  <a:pt x="5572156" y="2470891"/>
                </a:cubicBezTo>
                <a:close/>
                <a:moveTo>
                  <a:pt x="5442319" y="2412813"/>
                </a:moveTo>
                <a:cubicBezTo>
                  <a:pt x="5393108" y="2334594"/>
                  <a:pt x="5344973" y="2251435"/>
                  <a:pt x="5294052" y="2163399"/>
                </a:cubicBezTo>
                <a:cubicBezTo>
                  <a:pt x="5266247" y="2115328"/>
                  <a:pt x="5234707" y="2060860"/>
                  <a:pt x="5200886" y="2003731"/>
                </a:cubicBezTo>
                <a:cubicBezTo>
                  <a:pt x="5184039" y="1975294"/>
                  <a:pt x="5167508" y="1946920"/>
                  <a:pt x="5150028" y="1916836"/>
                </a:cubicBezTo>
                <a:lnTo>
                  <a:pt x="5148508" y="1914239"/>
                </a:lnTo>
                <a:cubicBezTo>
                  <a:pt x="5060092" y="1761982"/>
                  <a:pt x="4959896" y="1589583"/>
                  <a:pt x="4819482" y="1426369"/>
                </a:cubicBezTo>
                <a:cubicBezTo>
                  <a:pt x="4836646" y="1405912"/>
                  <a:pt x="4854063" y="1386088"/>
                  <a:pt x="4871353" y="1367214"/>
                </a:cubicBezTo>
                <a:cubicBezTo>
                  <a:pt x="5059142" y="1562159"/>
                  <a:pt x="5177642" y="1769772"/>
                  <a:pt x="5282335" y="1953190"/>
                </a:cubicBezTo>
                <a:cubicBezTo>
                  <a:pt x="5295698" y="1976561"/>
                  <a:pt x="5308302" y="1998665"/>
                  <a:pt x="5321096" y="2020895"/>
                </a:cubicBezTo>
                <a:cubicBezTo>
                  <a:pt x="5368407" y="2102788"/>
                  <a:pt x="5410082" y="2179233"/>
                  <a:pt x="5450363" y="2253082"/>
                </a:cubicBezTo>
                <a:cubicBezTo>
                  <a:pt x="5479433" y="2306346"/>
                  <a:pt x="5503754" y="2350934"/>
                  <a:pt x="5528582" y="2395016"/>
                </a:cubicBezTo>
                <a:cubicBezTo>
                  <a:pt x="5499827" y="2401412"/>
                  <a:pt x="5470820" y="2407429"/>
                  <a:pt x="5442256" y="2412876"/>
                </a:cubicBezTo>
                <a:close/>
                <a:moveTo>
                  <a:pt x="5136791" y="1920889"/>
                </a:moveTo>
                <a:cubicBezTo>
                  <a:pt x="5153891" y="1950277"/>
                  <a:pt x="5171562" y="1980741"/>
                  <a:pt x="5189232" y="2010572"/>
                </a:cubicBezTo>
                <a:cubicBezTo>
                  <a:pt x="5222420" y="2066497"/>
                  <a:pt x="5254214" y="2121535"/>
                  <a:pt x="5282335" y="2170113"/>
                </a:cubicBezTo>
                <a:cubicBezTo>
                  <a:pt x="5332369" y="2256565"/>
                  <a:pt x="5379681" y="2338267"/>
                  <a:pt x="5428005" y="2415473"/>
                </a:cubicBezTo>
                <a:cubicBezTo>
                  <a:pt x="5400645" y="2420603"/>
                  <a:pt x="5372587" y="2425417"/>
                  <a:pt x="5344466" y="2429850"/>
                </a:cubicBezTo>
                <a:cubicBezTo>
                  <a:pt x="5266564" y="2319900"/>
                  <a:pt x="5195755" y="2202920"/>
                  <a:pt x="5113863" y="2067637"/>
                </a:cubicBezTo>
                <a:lnTo>
                  <a:pt x="5105503" y="2053830"/>
                </a:lnTo>
                <a:cubicBezTo>
                  <a:pt x="5093470" y="2033942"/>
                  <a:pt x="5081246" y="2013802"/>
                  <a:pt x="5068832" y="1993281"/>
                </a:cubicBezTo>
                <a:cubicBezTo>
                  <a:pt x="5047932" y="1958890"/>
                  <a:pt x="5027791" y="1924816"/>
                  <a:pt x="5003661" y="1883838"/>
                </a:cubicBezTo>
                <a:cubicBezTo>
                  <a:pt x="4930635" y="1760018"/>
                  <a:pt x="4855076" y="1632018"/>
                  <a:pt x="4757287" y="1504208"/>
                </a:cubicBezTo>
                <a:cubicBezTo>
                  <a:pt x="4774894" y="1481027"/>
                  <a:pt x="4792818" y="1458417"/>
                  <a:pt x="4810678" y="1436819"/>
                </a:cubicBezTo>
                <a:cubicBezTo>
                  <a:pt x="4949446" y="1598514"/>
                  <a:pt x="5048881" y="1769582"/>
                  <a:pt x="5136791" y="1920889"/>
                </a:cubicBezTo>
                <a:close/>
                <a:moveTo>
                  <a:pt x="4619533" y="1362401"/>
                </a:moveTo>
                <a:cubicBezTo>
                  <a:pt x="4600976" y="1380704"/>
                  <a:pt x="4582356" y="1399958"/>
                  <a:pt x="4563988" y="1419656"/>
                </a:cubicBezTo>
                <a:cubicBezTo>
                  <a:pt x="4532194" y="1381781"/>
                  <a:pt x="4499133" y="1345427"/>
                  <a:pt x="4465692" y="1311606"/>
                </a:cubicBezTo>
                <a:cubicBezTo>
                  <a:pt x="4484313" y="1296406"/>
                  <a:pt x="4503440" y="1281522"/>
                  <a:pt x="4522694" y="1267208"/>
                </a:cubicBezTo>
                <a:cubicBezTo>
                  <a:pt x="4555882" y="1297356"/>
                  <a:pt x="4588436" y="1329340"/>
                  <a:pt x="4619597" y="1362401"/>
                </a:cubicBezTo>
                <a:close/>
                <a:moveTo>
                  <a:pt x="4445425" y="1310466"/>
                </a:moveTo>
                <a:cubicBezTo>
                  <a:pt x="4426045" y="1326426"/>
                  <a:pt x="4406664" y="1343147"/>
                  <a:pt x="4387664" y="1360247"/>
                </a:cubicBezTo>
                <a:cubicBezTo>
                  <a:pt x="4358909" y="1328263"/>
                  <a:pt x="4329268" y="1297736"/>
                  <a:pt x="4299438" y="1269298"/>
                </a:cubicBezTo>
                <a:cubicBezTo>
                  <a:pt x="4319135" y="1255681"/>
                  <a:pt x="4338959" y="1242634"/>
                  <a:pt x="4358593" y="1230284"/>
                </a:cubicBezTo>
                <a:cubicBezTo>
                  <a:pt x="4388233" y="1255681"/>
                  <a:pt x="4417368" y="1282598"/>
                  <a:pt x="4445425" y="1310466"/>
                </a:cubicBezTo>
                <a:close/>
                <a:moveTo>
                  <a:pt x="4020953" y="1154725"/>
                </a:moveTo>
                <a:cubicBezTo>
                  <a:pt x="4025197" y="1157828"/>
                  <a:pt x="4029250" y="1160932"/>
                  <a:pt x="4033177" y="1163909"/>
                </a:cubicBezTo>
                <a:cubicBezTo>
                  <a:pt x="4012656" y="1173662"/>
                  <a:pt x="3992009" y="1183922"/>
                  <a:pt x="3971679" y="1194499"/>
                </a:cubicBezTo>
                <a:cubicBezTo>
                  <a:pt x="3950841" y="1176892"/>
                  <a:pt x="3929561" y="1159982"/>
                  <a:pt x="3908280" y="1144085"/>
                </a:cubicBezTo>
                <a:cubicBezTo>
                  <a:pt x="3929308" y="1135534"/>
                  <a:pt x="3950081" y="1127491"/>
                  <a:pt x="3970222" y="1120144"/>
                </a:cubicBezTo>
                <a:cubicBezTo>
                  <a:pt x="3987766" y="1131164"/>
                  <a:pt x="4004803" y="1142755"/>
                  <a:pt x="4020953" y="1154725"/>
                </a:cubicBezTo>
                <a:close/>
                <a:moveTo>
                  <a:pt x="3987829" y="1330606"/>
                </a:moveTo>
                <a:cubicBezTo>
                  <a:pt x="4009046" y="1315216"/>
                  <a:pt x="4030327" y="1300332"/>
                  <a:pt x="4051417" y="1286272"/>
                </a:cubicBezTo>
                <a:cubicBezTo>
                  <a:pt x="4079982" y="1314773"/>
                  <a:pt x="4108419" y="1345553"/>
                  <a:pt x="4136160" y="1377981"/>
                </a:cubicBezTo>
                <a:cubicBezTo>
                  <a:pt x="4114879" y="1396095"/>
                  <a:pt x="4093662" y="1414842"/>
                  <a:pt x="4073078" y="1433843"/>
                </a:cubicBezTo>
                <a:cubicBezTo>
                  <a:pt x="4044578" y="1396728"/>
                  <a:pt x="4016583" y="1362844"/>
                  <a:pt x="3987829" y="1330670"/>
                </a:cubicBezTo>
                <a:close/>
                <a:moveTo>
                  <a:pt x="4256180" y="1510098"/>
                </a:moveTo>
                <a:cubicBezTo>
                  <a:pt x="4276384" y="1488121"/>
                  <a:pt x="4297031" y="1466650"/>
                  <a:pt x="4317615" y="1446003"/>
                </a:cubicBezTo>
                <a:cubicBezTo>
                  <a:pt x="4352133" y="1489641"/>
                  <a:pt x="4386270" y="1536572"/>
                  <a:pt x="4421801" y="1589330"/>
                </a:cubicBezTo>
                <a:cubicBezTo>
                  <a:pt x="4401977" y="1615424"/>
                  <a:pt x="4382217" y="1642532"/>
                  <a:pt x="4362963" y="1670019"/>
                </a:cubicBezTo>
                <a:cubicBezTo>
                  <a:pt x="4323125" y="1607191"/>
                  <a:pt x="4289051" y="1556143"/>
                  <a:pt x="4256117" y="1510161"/>
                </a:cubicBezTo>
                <a:close/>
                <a:moveTo>
                  <a:pt x="4438332" y="1589583"/>
                </a:moveTo>
                <a:cubicBezTo>
                  <a:pt x="4457585" y="1564439"/>
                  <a:pt x="4477219" y="1539802"/>
                  <a:pt x="4496853" y="1516178"/>
                </a:cubicBezTo>
                <a:cubicBezTo>
                  <a:pt x="4534727" y="1567480"/>
                  <a:pt x="4572222" y="1622581"/>
                  <a:pt x="4614340" y="1689020"/>
                </a:cubicBezTo>
                <a:cubicBezTo>
                  <a:pt x="4595846" y="1718724"/>
                  <a:pt x="4577479" y="1749568"/>
                  <a:pt x="4559618" y="1780855"/>
                </a:cubicBezTo>
                <a:cubicBezTo>
                  <a:pt x="4519780" y="1715937"/>
                  <a:pt x="4480449" y="1652349"/>
                  <a:pt x="4438395" y="1589520"/>
                </a:cubicBezTo>
                <a:close/>
                <a:moveTo>
                  <a:pt x="4804852" y="1972697"/>
                </a:moveTo>
                <a:cubicBezTo>
                  <a:pt x="4774324" y="1924753"/>
                  <a:pt x="4744557" y="1875605"/>
                  <a:pt x="4715739" y="1828040"/>
                </a:cubicBezTo>
                <a:cubicBezTo>
                  <a:pt x="4688378" y="1782882"/>
                  <a:pt x="4660068" y="1736141"/>
                  <a:pt x="4630300" y="1689020"/>
                </a:cubicBezTo>
                <a:cubicBezTo>
                  <a:pt x="4648477" y="1659949"/>
                  <a:pt x="4667098" y="1631385"/>
                  <a:pt x="4685845" y="1603834"/>
                </a:cubicBezTo>
                <a:cubicBezTo>
                  <a:pt x="4745443" y="1691173"/>
                  <a:pt x="4797378" y="1777879"/>
                  <a:pt x="4847539" y="1861734"/>
                </a:cubicBezTo>
                <a:lnTo>
                  <a:pt x="4847919" y="1862368"/>
                </a:lnTo>
                <a:cubicBezTo>
                  <a:pt x="4874457" y="1906766"/>
                  <a:pt x="4899538" y="1948693"/>
                  <a:pt x="4925378" y="1990178"/>
                </a:cubicBezTo>
                <a:cubicBezTo>
                  <a:pt x="5026714" y="2153012"/>
                  <a:pt x="5122604" y="2306916"/>
                  <a:pt x="5232997" y="2445240"/>
                </a:cubicBezTo>
                <a:cubicBezTo>
                  <a:pt x="5206903" y="2448280"/>
                  <a:pt x="5180682" y="2451004"/>
                  <a:pt x="5154841" y="2453284"/>
                </a:cubicBezTo>
                <a:cubicBezTo>
                  <a:pt x="5021774" y="2307740"/>
                  <a:pt x="4913345" y="2142942"/>
                  <a:pt x="4804852" y="1972697"/>
                </a:cubicBezTo>
                <a:close/>
                <a:moveTo>
                  <a:pt x="10013527" y="3890610"/>
                </a:moveTo>
                <a:cubicBezTo>
                  <a:pt x="9987370" y="3906317"/>
                  <a:pt x="9959883" y="3920061"/>
                  <a:pt x="9931762" y="3931588"/>
                </a:cubicBezTo>
                <a:cubicBezTo>
                  <a:pt x="9906491" y="3907520"/>
                  <a:pt x="9882234" y="3882820"/>
                  <a:pt x="9859559" y="3857866"/>
                </a:cubicBezTo>
                <a:cubicBezTo>
                  <a:pt x="9886730" y="3849569"/>
                  <a:pt x="9913267" y="3839435"/>
                  <a:pt x="9938538" y="3827718"/>
                </a:cubicBezTo>
                <a:cubicBezTo>
                  <a:pt x="9962226" y="3849189"/>
                  <a:pt x="9987370" y="3870279"/>
                  <a:pt x="10013464" y="3890610"/>
                </a:cubicBezTo>
                <a:close/>
                <a:moveTo>
                  <a:pt x="9757463" y="3754313"/>
                </a:moveTo>
                <a:cubicBezTo>
                  <a:pt x="9759237" y="3756720"/>
                  <a:pt x="9761010" y="3759126"/>
                  <a:pt x="9762847" y="3761533"/>
                </a:cubicBezTo>
                <a:cubicBezTo>
                  <a:pt x="9738716" y="3765840"/>
                  <a:pt x="9713509" y="3769070"/>
                  <a:pt x="9687668" y="3771033"/>
                </a:cubicBezTo>
                <a:cubicBezTo>
                  <a:pt x="9670125" y="3743862"/>
                  <a:pt x="9652137" y="3716438"/>
                  <a:pt x="9634150" y="3689394"/>
                </a:cubicBezTo>
                <a:cubicBezTo>
                  <a:pt x="9658788" y="3689014"/>
                  <a:pt x="9683108" y="3687684"/>
                  <a:pt x="9706479" y="3685278"/>
                </a:cubicBezTo>
                <a:cubicBezTo>
                  <a:pt x="9723960" y="3708585"/>
                  <a:pt x="9741123" y="3731829"/>
                  <a:pt x="9757463" y="3754249"/>
                </a:cubicBezTo>
                <a:close/>
                <a:moveTo>
                  <a:pt x="9625220" y="3675967"/>
                </a:moveTo>
                <a:cubicBezTo>
                  <a:pt x="9607169" y="3648987"/>
                  <a:pt x="9589309" y="3622576"/>
                  <a:pt x="9571955" y="3597368"/>
                </a:cubicBezTo>
                <a:cubicBezTo>
                  <a:pt x="9593299" y="3598699"/>
                  <a:pt x="9614326" y="3599395"/>
                  <a:pt x="9634530" y="3599395"/>
                </a:cubicBezTo>
                <a:cubicBezTo>
                  <a:pt x="9636620" y="3599395"/>
                  <a:pt x="9638773" y="3599395"/>
                  <a:pt x="9640801" y="3599395"/>
                </a:cubicBezTo>
                <a:cubicBezTo>
                  <a:pt x="9659421" y="3623273"/>
                  <a:pt x="9678231" y="3647847"/>
                  <a:pt x="9696852" y="3672611"/>
                </a:cubicBezTo>
                <a:cubicBezTo>
                  <a:pt x="9673798" y="3674701"/>
                  <a:pt x="9649730" y="3675841"/>
                  <a:pt x="9625156" y="3675967"/>
                </a:cubicBezTo>
                <a:close/>
                <a:moveTo>
                  <a:pt x="6810103" y="2985805"/>
                </a:moveTo>
                <a:cubicBezTo>
                  <a:pt x="6781666" y="2989669"/>
                  <a:pt x="6752911" y="2993025"/>
                  <a:pt x="6724537" y="2995749"/>
                </a:cubicBezTo>
                <a:cubicBezTo>
                  <a:pt x="6718204" y="2964208"/>
                  <a:pt x="6712124" y="2932034"/>
                  <a:pt x="6706044" y="2897706"/>
                </a:cubicBezTo>
                <a:cubicBezTo>
                  <a:pt x="6735748" y="2892893"/>
                  <a:pt x="6765959" y="2887446"/>
                  <a:pt x="6796106" y="2881429"/>
                </a:cubicBezTo>
                <a:cubicBezTo>
                  <a:pt x="6800793" y="2918923"/>
                  <a:pt x="6805416" y="2953188"/>
                  <a:pt x="6810103" y="2985742"/>
                </a:cubicBezTo>
                <a:close/>
                <a:moveTo>
                  <a:pt x="6690336" y="2887002"/>
                </a:moveTo>
                <a:cubicBezTo>
                  <a:pt x="6661392" y="2891562"/>
                  <a:pt x="6632005" y="2895616"/>
                  <a:pt x="6602934" y="2899099"/>
                </a:cubicBezTo>
                <a:cubicBezTo>
                  <a:pt x="6596030" y="2869332"/>
                  <a:pt x="6589127" y="2837728"/>
                  <a:pt x="6581843" y="2802830"/>
                </a:cubicBezTo>
                <a:cubicBezTo>
                  <a:pt x="6612371" y="2797257"/>
                  <a:pt x="6643025" y="2791050"/>
                  <a:pt x="6673299" y="2784463"/>
                </a:cubicBezTo>
                <a:cubicBezTo>
                  <a:pt x="6677859" y="2812900"/>
                  <a:pt x="6683750" y="2849255"/>
                  <a:pt x="6690400" y="2887066"/>
                </a:cubicBezTo>
                <a:close/>
                <a:moveTo>
                  <a:pt x="6363084" y="2819297"/>
                </a:moveTo>
                <a:cubicBezTo>
                  <a:pt x="6334773" y="2821894"/>
                  <a:pt x="6306843" y="2824047"/>
                  <a:pt x="6279799" y="2825567"/>
                </a:cubicBezTo>
                <a:cubicBezTo>
                  <a:pt x="6269602" y="2799790"/>
                  <a:pt x="6259722" y="2773633"/>
                  <a:pt x="6249588" y="2745829"/>
                </a:cubicBezTo>
                <a:cubicBezTo>
                  <a:pt x="6278152" y="2742345"/>
                  <a:pt x="6307286" y="2738292"/>
                  <a:pt x="6336357" y="2733668"/>
                </a:cubicBezTo>
                <a:cubicBezTo>
                  <a:pt x="6345540" y="2764132"/>
                  <a:pt x="6354281" y="2792253"/>
                  <a:pt x="6363084" y="2819297"/>
                </a:cubicBezTo>
                <a:close/>
                <a:moveTo>
                  <a:pt x="6231031" y="2734428"/>
                </a:moveTo>
                <a:cubicBezTo>
                  <a:pt x="6203163" y="2737658"/>
                  <a:pt x="6174789" y="2740508"/>
                  <a:pt x="6146161" y="2742852"/>
                </a:cubicBezTo>
                <a:cubicBezTo>
                  <a:pt x="6134698" y="2716124"/>
                  <a:pt x="6123298" y="2688700"/>
                  <a:pt x="6111581" y="2659249"/>
                </a:cubicBezTo>
                <a:cubicBezTo>
                  <a:pt x="6140462" y="2654943"/>
                  <a:pt x="6170102" y="2650129"/>
                  <a:pt x="6199806" y="2644809"/>
                </a:cubicBezTo>
                <a:cubicBezTo>
                  <a:pt x="6211207" y="2678440"/>
                  <a:pt x="6221214" y="2707194"/>
                  <a:pt x="6231031" y="2734428"/>
                </a:cubicBezTo>
                <a:close/>
                <a:moveTo>
                  <a:pt x="6092644" y="2648166"/>
                </a:moveTo>
                <a:cubicBezTo>
                  <a:pt x="6063636" y="2652346"/>
                  <a:pt x="6034819" y="2656146"/>
                  <a:pt x="6006698" y="2659376"/>
                </a:cubicBezTo>
                <a:cubicBezTo>
                  <a:pt x="5997007" y="2638539"/>
                  <a:pt x="5987127" y="2616688"/>
                  <a:pt x="5976550" y="2592748"/>
                </a:cubicBezTo>
                <a:cubicBezTo>
                  <a:pt x="6005495" y="2587998"/>
                  <a:pt x="6035199" y="2582614"/>
                  <a:pt x="6064966" y="2576660"/>
                </a:cubicBezTo>
                <a:cubicBezTo>
                  <a:pt x="6075480" y="2604275"/>
                  <a:pt x="6084410" y="2627265"/>
                  <a:pt x="6092644" y="2648166"/>
                </a:cubicBezTo>
                <a:close/>
                <a:moveTo>
                  <a:pt x="5956980" y="2581917"/>
                </a:moveTo>
                <a:cubicBezTo>
                  <a:pt x="5928226" y="2586541"/>
                  <a:pt x="5899155" y="2590721"/>
                  <a:pt x="5870528" y="2594331"/>
                </a:cubicBezTo>
                <a:cubicBezTo>
                  <a:pt x="5859697" y="2572987"/>
                  <a:pt x="5848360" y="2549996"/>
                  <a:pt x="5835946" y="2524472"/>
                </a:cubicBezTo>
                <a:cubicBezTo>
                  <a:pt x="5866031" y="2518836"/>
                  <a:pt x="5895798" y="2512819"/>
                  <a:pt x="5924552" y="2506485"/>
                </a:cubicBezTo>
                <a:cubicBezTo>
                  <a:pt x="5936649" y="2534986"/>
                  <a:pt x="5947036" y="2559117"/>
                  <a:pt x="5956980" y="2581917"/>
                </a:cubicBezTo>
                <a:close/>
                <a:moveTo>
                  <a:pt x="5815933" y="2514212"/>
                </a:moveTo>
                <a:cubicBezTo>
                  <a:pt x="5786862" y="2519532"/>
                  <a:pt x="5757728" y="2524346"/>
                  <a:pt x="5729100" y="2528653"/>
                </a:cubicBezTo>
                <a:cubicBezTo>
                  <a:pt x="5717827" y="2508132"/>
                  <a:pt x="5706110" y="2486218"/>
                  <a:pt x="5693379" y="2461897"/>
                </a:cubicBezTo>
                <a:cubicBezTo>
                  <a:pt x="5722830" y="2455754"/>
                  <a:pt x="5752534" y="2449104"/>
                  <a:pt x="5781858" y="2442137"/>
                </a:cubicBezTo>
                <a:cubicBezTo>
                  <a:pt x="5795222" y="2470701"/>
                  <a:pt x="5805926" y="2493312"/>
                  <a:pt x="5815933" y="2514212"/>
                </a:cubicBezTo>
                <a:close/>
                <a:moveTo>
                  <a:pt x="5673112" y="2452334"/>
                </a:moveTo>
                <a:cubicBezTo>
                  <a:pt x="5644105" y="2458161"/>
                  <a:pt x="5615034" y="2463544"/>
                  <a:pt x="5586470" y="2468421"/>
                </a:cubicBezTo>
                <a:cubicBezTo>
                  <a:pt x="5574562" y="2448217"/>
                  <a:pt x="5562212" y="2426810"/>
                  <a:pt x="5549735" y="2404706"/>
                </a:cubicBezTo>
                <a:cubicBezTo>
                  <a:pt x="5578553" y="2398119"/>
                  <a:pt x="5608067" y="2390899"/>
                  <a:pt x="5637581" y="2383235"/>
                </a:cubicBezTo>
                <a:cubicBezTo>
                  <a:pt x="5651578" y="2410659"/>
                  <a:pt x="5662662" y="2432257"/>
                  <a:pt x="5673112" y="2452271"/>
                </a:cubicBezTo>
                <a:close/>
                <a:moveTo>
                  <a:pt x="4292281" y="1176512"/>
                </a:moveTo>
                <a:cubicBezTo>
                  <a:pt x="4311091" y="1190953"/>
                  <a:pt x="4329712" y="1205963"/>
                  <a:pt x="4347699" y="1221100"/>
                </a:cubicBezTo>
                <a:cubicBezTo>
                  <a:pt x="4328065" y="1233514"/>
                  <a:pt x="4308495" y="1246497"/>
                  <a:pt x="4289367" y="1259798"/>
                </a:cubicBezTo>
                <a:cubicBezTo>
                  <a:pt x="4263780" y="1235857"/>
                  <a:pt x="4237306" y="1212677"/>
                  <a:pt x="4210515" y="1190763"/>
                </a:cubicBezTo>
                <a:cubicBezTo>
                  <a:pt x="4230403" y="1180186"/>
                  <a:pt x="4250543" y="1170052"/>
                  <a:pt x="4270557" y="1160488"/>
                </a:cubicBezTo>
                <a:cubicBezTo>
                  <a:pt x="4278347" y="1165999"/>
                  <a:pt x="4285504" y="1171319"/>
                  <a:pt x="4292281" y="1176512"/>
                </a:cubicBezTo>
                <a:close/>
                <a:moveTo>
                  <a:pt x="3881426" y="1141108"/>
                </a:moveTo>
                <a:cubicBezTo>
                  <a:pt x="3860526" y="1149848"/>
                  <a:pt x="3839499" y="1159032"/>
                  <a:pt x="3818724" y="1168595"/>
                </a:cubicBezTo>
                <a:cubicBezTo>
                  <a:pt x="3799407" y="1152952"/>
                  <a:pt x="3779583" y="1137878"/>
                  <a:pt x="3759823" y="1123627"/>
                </a:cubicBezTo>
                <a:cubicBezTo>
                  <a:pt x="3781040" y="1115964"/>
                  <a:pt x="3802004" y="1108807"/>
                  <a:pt x="3822335" y="1102220"/>
                </a:cubicBezTo>
                <a:cubicBezTo>
                  <a:pt x="3842475" y="1114254"/>
                  <a:pt x="3862299" y="1127364"/>
                  <a:pt x="3881363" y="1141108"/>
                </a:cubicBezTo>
                <a:close/>
                <a:moveTo>
                  <a:pt x="4081312" y="1444546"/>
                </a:moveTo>
                <a:cubicBezTo>
                  <a:pt x="4102212" y="1425292"/>
                  <a:pt x="4123556" y="1406418"/>
                  <a:pt x="4144900" y="1388241"/>
                </a:cubicBezTo>
                <a:cubicBezTo>
                  <a:pt x="4176124" y="1425229"/>
                  <a:pt x="4206779" y="1464750"/>
                  <a:pt x="4238510" y="1508705"/>
                </a:cubicBezTo>
                <a:cubicBezTo>
                  <a:pt x="4232303" y="1515545"/>
                  <a:pt x="4226412" y="1522068"/>
                  <a:pt x="4220649" y="1528465"/>
                </a:cubicBezTo>
                <a:cubicBezTo>
                  <a:pt x="4205512" y="1545502"/>
                  <a:pt x="4190691" y="1562603"/>
                  <a:pt x="4176504" y="1579387"/>
                </a:cubicBezTo>
                <a:cubicBezTo>
                  <a:pt x="4143063" y="1529162"/>
                  <a:pt x="4111839" y="1484954"/>
                  <a:pt x="4081248" y="1444546"/>
                </a:cubicBezTo>
                <a:close/>
                <a:moveTo>
                  <a:pt x="4429528" y="1776612"/>
                </a:moveTo>
                <a:cubicBezTo>
                  <a:pt x="4411478" y="1747478"/>
                  <a:pt x="4391084" y="1714544"/>
                  <a:pt x="4370753" y="1682306"/>
                </a:cubicBezTo>
                <a:cubicBezTo>
                  <a:pt x="4390197" y="1654375"/>
                  <a:pt x="4409958" y="1627078"/>
                  <a:pt x="4429655" y="1601047"/>
                </a:cubicBezTo>
                <a:cubicBezTo>
                  <a:pt x="4471583" y="1663812"/>
                  <a:pt x="4509964" y="1725881"/>
                  <a:pt x="4551955" y="1794346"/>
                </a:cubicBezTo>
                <a:cubicBezTo>
                  <a:pt x="4536944" y="1820883"/>
                  <a:pt x="4522060" y="1848117"/>
                  <a:pt x="4507684" y="1875415"/>
                </a:cubicBezTo>
                <a:cubicBezTo>
                  <a:pt x="4505213" y="1880165"/>
                  <a:pt x="4502680" y="1884852"/>
                  <a:pt x="4500147" y="1889602"/>
                </a:cubicBezTo>
                <a:cubicBezTo>
                  <a:pt x="4477029" y="1853374"/>
                  <a:pt x="4454419" y="1816893"/>
                  <a:pt x="4429465" y="1776612"/>
                </a:cubicBezTo>
                <a:close/>
                <a:moveTo>
                  <a:pt x="4672861" y="1962374"/>
                </a:moveTo>
                <a:cubicBezTo>
                  <a:pt x="4639357" y="1910946"/>
                  <a:pt x="4607183" y="1858504"/>
                  <a:pt x="4573172" y="1803023"/>
                </a:cubicBezTo>
                <a:lnTo>
                  <a:pt x="4572475" y="1801883"/>
                </a:lnTo>
                <a:cubicBezTo>
                  <a:pt x="4570892" y="1799286"/>
                  <a:pt x="4569245" y="1796689"/>
                  <a:pt x="4567662" y="1794092"/>
                </a:cubicBezTo>
                <a:cubicBezTo>
                  <a:pt x="4585522" y="1762678"/>
                  <a:pt x="4603890" y="1731707"/>
                  <a:pt x="4622383" y="1701813"/>
                </a:cubicBezTo>
                <a:cubicBezTo>
                  <a:pt x="4650251" y="1746084"/>
                  <a:pt x="4676915" y="1789976"/>
                  <a:pt x="4702692" y="1832537"/>
                </a:cubicBezTo>
                <a:lnTo>
                  <a:pt x="4704212" y="1835070"/>
                </a:lnTo>
                <a:cubicBezTo>
                  <a:pt x="4734613" y="1885295"/>
                  <a:pt x="4763304" y="1932670"/>
                  <a:pt x="4793451" y="1979981"/>
                </a:cubicBezTo>
                <a:cubicBezTo>
                  <a:pt x="4884844" y="2123308"/>
                  <a:pt x="4984280" y="2273666"/>
                  <a:pt x="5092646" y="2402489"/>
                </a:cubicBezTo>
                <a:cubicBezTo>
                  <a:pt x="5107720" y="2420413"/>
                  <a:pt x="5122984" y="2437894"/>
                  <a:pt x="5138121" y="2454677"/>
                </a:cubicBezTo>
                <a:cubicBezTo>
                  <a:pt x="5113420" y="2456704"/>
                  <a:pt x="5088529" y="2458414"/>
                  <a:pt x="5064019" y="2459744"/>
                </a:cubicBezTo>
                <a:cubicBezTo>
                  <a:pt x="4906188" y="2307993"/>
                  <a:pt x="4777744" y="2123182"/>
                  <a:pt x="4672861" y="1962374"/>
                </a:cubicBezTo>
                <a:close/>
                <a:moveTo>
                  <a:pt x="5167255" y="2466774"/>
                </a:moveTo>
                <a:cubicBezTo>
                  <a:pt x="5192652" y="2464431"/>
                  <a:pt x="5218303" y="2461707"/>
                  <a:pt x="5243764" y="2458604"/>
                </a:cubicBezTo>
                <a:cubicBezTo>
                  <a:pt x="5256177" y="2473994"/>
                  <a:pt x="5268971" y="2489258"/>
                  <a:pt x="5281891" y="2504269"/>
                </a:cubicBezTo>
                <a:cubicBezTo>
                  <a:pt x="5256874" y="2505852"/>
                  <a:pt x="5231730" y="2507119"/>
                  <a:pt x="5206966" y="2508005"/>
                </a:cubicBezTo>
                <a:cubicBezTo>
                  <a:pt x="5193919" y="2494895"/>
                  <a:pt x="5180555" y="2481025"/>
                  <a:pt x="5167255" y="2466774"/>
                </a:cubicBezTo>
                <a:close/>
                <a:moveTo>
                  <a:pt x="5309949" y="2515859"/>
                </a:moveTo>
                <a:cubicBezTo>
                  <a:pt x="5334903" y="2514022"/>
                  <a:pt x="5360427" y="2511805"/>
                  <a:pt x="5386078" y="2509209"/>
                </a:cubicBezTo>
                <a:cubicBezTo>
                  <a:pt x="5399314" y="2526499"/>
                  <a:pt x="5411792" y="2542270"/>
                  <a:pt x="5423952" y="2557217"/>
                </a:cubicBezTo>
                <a:cubicBezTo>
                  <a:pt x="5399061" y="2558230"/>
                  <a:pt x="5374107" y="2558927"/>
                  <a:pt x="5349660" y="2559307"/>
                </a:cubicBezTo>
                <a:cubicBezTo>
                  <a:pt x="5336550" y="2545436"/>
                  <a:pt x="5323249" y="2530869"/>
                  <a:pt x="5309949" y="2515859"/>
                </a:cubicBezTo>
                <a:close/>
                <a:moveTo>
                  <a:pt x="5451693" y="2569567"/>
                </a:moveTo>
                <a:cubicBezTo>
                  <a:pt x="5477090" y="2568300"/>
                  <a:pt x="5502677" y="2566654"/>
                  <a:pt x="5527885" y="2564754"/>
                </a:cubicBezTo>
                <a:cubicBezTo>
                  <a:pt x="5540489" y="2582234"/>
                  <a:pt x="5553092" y="2599081"/>
                  <a:pt x="5565442" y="2615168"/>
                </a:cubicBezTo>
                <a:cubicBezTo>
                  <a:pt x="5540045" y="2615548"/>
                  <a:pt x="5515155" y="2615612"/>
                  <a:pt x="5491214" y="2615358"/>
                </a:cubicBezTo>
                <a:cubicBezTo>
                  <a:pt x="5477977" y="2600538"/>
                  <a:pt x="5464676" y="2585211"/>
                  <a:pt x="5451629" y="2569630"/>
                </a:cubicBezTo>
                <a:close/>
                <a:moveTo>
                  <a:pt x="9927708" y="3817774"/>
                </a:moveTo>
                <a:cubicBezTo>
                  <a:pt x="9902564" y="3829112"/>
                  <a:pt x="9876343" y="3838865"/>
                  <a:pt x="9849489" y="3846782"/>
                </a:cubicBezTo>
                <a:cubicBezTo>
                  <a:pt x="9827449" y="3822018"/>
                  <a:pt x="9806358" y="3796494"/>
                  <a:pt x="9786661" y="3770780"/>
                </a:cubicBezTo>
                <a:cubicBezTo>
                  <a:pt x="9811995" y="3765460"/>
                  <a:pt x="9836886" y="3758683"/>
                  <a:pt x="9860700" y="3750703"/>
                </a:cubicBezTo>
                <a:cubicBezTo>
                  <a:pt x="9881917" y="3773693"/>
                  <a:pt x="9904401" y="3796177"/>
                  <a:pt x="9927645" y="3817774"/>
                </a:cubicBezTo>
                <a:close/>
                <a:moveTo>
                  <a:pt x="6463027" y="2807897"/>
                </a:moveTo>
                <a:cubicBezTo>
                  <a:pt x="6434906" y="2811697"/>
                  <a:pt x="6405962" y="2815117"/>
                  <a:pt x="6376828" y="2817967"/>
                </a:cubicBezTo>
                <a:cubicBezTo>
                  <a:pt x="6368151" y="2791367"/>
                  <a:pt x="6359284" y="2762992"/>
                  <a:pt x="6349784" y="2731515"/>
                </a:cubicBezTo>
                <a:cubicBezTo>
                  <a:pt x="6379235" y="2726765"/>
                  <a:pt x="6409382" y="2721318"/>
                  <a:pt x="6439530" y="2715428"/>
                </a:cubicBezTo>
                <a:cubicBezTo>
                  <a:pt x="6448460" y="2751719"/>
                  <a:pt x="6455807" y="2780599"/>
                  <a:pt x="6462964" y="2807897"/>
                </a:cubicBezTo>
                <a:close/>
                <a:moveTo>
                  <a:pt x="4683312" y="1302486"/>
                </a:moveTo>
                <a:cubicBezTo>
                  <a:pt x="4665261" y="1318573"/>
                  <a:pt x="4647084" y="1335483"/>
                  <a:pt x="4629224" y="1352900"/>
                </a:cubicBezTo>
                <a:cubicBezTo>
                  <a:pt x="4598443" y="1320156"/>
                  <a:pt x="4566332" y="1288615"/>
                  <a:pt x="4533778" y="1258974"/>
                </a:cubicBezTo>
                <a:cubicBezTo>
                  <a:pt x="4552462" y="1245357"/>
                  <a:pt x="4571335" y="1232184"/>
                  <a:pt x="4590082" y="1219770"/>
                </a:cubicBezTo>
                <a:cubicBezTo>
                  <a:pt x="4621813" y="1245991"/>
                  <a:pt x="4653101" y="1273795"/>
                  <a:pt x="4683312" y="1302486"/>
                </a:cubicBezTo>
                <a:close/>
                <a:moveTo>
                  <a:pt x="4512307" y="1257961"/>
                </a:moveTo>
                <a:cubicBezTo>
                  <a:pt x="4493370" y="1272021"/>
                  <a:pt x="4474433" y="1286779"/>
                  <a:pt x="4455939" y="1301852"/>
                </a:cubicBezTo>
                <a:cubicBezTo>
                  <a:pt x="4428388" y="1274428"/>
                  <a:pt x="4399697" y="1247891"/>
                  <a:pt x="4370626" y="1222810"/>
                </a:cubicBezTo>
                <a:cubicBezTo>
                  <a:pt x="4371640" y="1222177"/>
                  <a:pt x="4372653" y="1221543"/>
                  <a:pt x="4373730" y="1220910"/>
                </a:cubicBezTo>
                <a:cubicBezTo>
                  <a:pt x="4392350" y="1209510"/>
                  <a:pt x="4410971" y="1198616"/>
                  <a:pt x="4429211" y="1188356"/>
                </a:cubicBezTo>
                <a:cubicBezTo>
                  <a:pt x="4457585" y="1210523"/>
                  <a:pt x="4485516" y="1233894"/>
                  <a:pt x="4512370" y="1257898"/>
                </a:cubicBezTo>
                <a:close/>
                <a:moveTo>
                  <a:pt x="4156617" y="1165619"/>
                </a:moveTo>
                <a:cubicBezTo>
                  <a:pt x="4167194" y="1173599"/>
                  <a:pt x="4177898" y="1181896"/>
                  <a:pt x="4188348" y="1190256"/>
                </a:cubicBezTo>
                <a:cubicBezTo>
                  <a:pt x="4169601" y="1200453"/>
                  <a:pt x="4150664" y="1211156"/>
                  <a:pt x="4131916" y="1222304"/>
                </a:cubicBezTo>
                <a:lnTo>
                  <a:pt x="4129573" y="1223697"/>
                </a:lnTo>
                <a:cubicBezTo>
                  <a:pt x="4129130" y="1223950"/>
                  <a:pt x="4128750" y="1224203"/>
                  <a:pt x="4128306" y="1224457"/>
                </a:cubicBezTo>
                <a:cubicBezTo>
                  <a:pt x="4106076" y="1204760"/>
                  <a:pt x="4083148" y="1185696"/>
                  <a:pt x="4059778" y="1167455"/>
                </a:cubicBezTo>
                <a:cubicBezTo>
                  <a:pt x="4079918" y="1158145"/>
                  <a:pt x="4100502" y="1149088"/>
                  <a:pt x="4121086" y="1140475"/>
                </a:cubicBezTo>
                <a:cubicBezTo>
                  <a:pt x="4133183" y="1148582"/>
                  <a:pt x="4145153" y="1157005"/>
                  <a:pt x="4156617" y="1165682"/>
                </a:cubicBezTo>
                <a:close/>
                <a:moveTo>
                  <a:pt x="3956162" y="1111594"/>
                </a:moveTo>
                <a:cubicBezTo>
                  <a:pt x="3936148" y="1119004"/>
                  <a:pt x="3916007" y="1126921"/>
                  <a:pt x="3896120" y="1135028"/>
                </a:cubicBezTo>
                <a:cubicBezTo>
                  <a:pt x="3895170" y="1134331"/>
                  <a:pt x="3894220" y="1133571"/>
                  <a:pt x="3893270" y="1132874"/>
                </a:cubicBezTo>
                <a:cubicBezTo>
                  <a:pt x="3875916" y="1120207"/>
                  <a:pt x="3857802" y="1108110"/>
                  <a:pt x="3839435" y="1096773"/>
                </a:cubicBezTo>
                <a:cubicBezTo>
                  <a:pt x="3858879" y="1090630"/>
                  <a:pt x="3878386" y="1084803"/>
                  <a:pt x="3897577" y="1079483"/>
                </a:cubicBezTo>
                <a:cubicBezTo>
                  <a:pt x="3917590" y="1089426"/>
                  <a:pt x="3937225" y="1100194"/>
                  <a:pt x="3956162" y="1111594"/>
                </a:cubicBezTo>
                <a:close/>
                <a:moveTo>
                  <a:pt x="3808591" y="1094177"/>
                </a:moveTo>
                <a:cubicBezTo>
                  <a:pt x="3788704" y="1100764"/>
                  <a:pt x="3768373" y="1107794"/>
                  <a:pt x="3747916" y="1115204"/>
                </a:cubicBezTo>
                <a:cubicBezTo>
                  <a:pt x="3730815" y="1103297"/>
                  <a:pt x="3713018" y="1091833"/>
                  <a:pt x="3694905" y="1081066"/>
                </a:cubicBezTo>
                <a:cubicBezTo>
                  <a:pt x="3714918" y="1075429"/>
                  <a:pt x="3734806" y="1070173"/>
                  <a:pt x="3754059" y="1065359"/>
                </a:cubicBezTo>
                <a:cubicBezTo>
                  <a:pt x="3772617" y="1074289"/>
                  <a:pt x="3790857" y="1083980"/>
                  <a:pt x="3808528" y="1094113"/>
                </a:cubicBezTo>
                <a:close/>
                <a:moveTo>
                  <a:pt x="3663174" y="1078470"/>
                </a:moveTo>
                <a:cubicBezTo>
                  <a:pt x="3642970" y="1084486"/>
                  <a:pt x="3622449" y="1090883"/>
                  <a:pt x="3602055" y="1097533"/>
                </a:cubicBezTo>
                <a:cubicBezTo>
                  <a:pt x="3586032" y="1086893"/>
                  <a:pt x="3569374" y="1076633"/>
                  <a:pt x="3552464" y="1066943"/>
                </a:cubicBezTo>
                <a:cubicBezTo>
                  <a:pt x="3572921" y="1061812"/>
                  <a:pt x="3593062" y="1056936"/>
                  <a:pt x="3612632" y="1052566"/>
                </a:cubicBezTo>
                <a:cubicBezTo>
                  <a:pt x="3629859" y="1060736"/>
                  <a:pt x="3646833" y="1069413"/>
                  <a:pt x="3663174" y="1078470"/>
                </a:cubicBezTo>
                <a:close/>
                <a:moveTo>
                  <a:pt x="3911511" y="1388685"/>
                </a:moveTo>
                <a:cubicBezTo>
                  <a:pt x="3933234" y="1371394"/>
                  <a:pt x="3955148" y="1354610"/>
                  <a:pt x="3976872" y="1338650"/>
                </a:cubicBezTo>
                <a:cubicBezTo>
                  <a:pt x="4006133" y="1371394"/>
                  <a:pt x="4034380" y="1405659"/>
                  <a:pt x="4063071" y="1443026"/>
                </a:cubicBezTo>
                <a:cubicBezTo>
                  <a:pt x="4041664" y="1462913"/>
                  <a:pt x="4020004" y="1483814"/>
                  <a:pt x="3998596" y="1505285"/>
                </a:cubicBezTo>
                <a:cubicBezTo>
                  <a:pt x="3968575" y="1462407"/>
                  <a:pt x="3940011" y="1424152"/>
                  <a:pt x="3911511" y="1388685"/>
                </a:cubicBezTo>
                <a:close/>
                <a:moveTo>
                  <a:pt x="4290761" y="1758372"/>
                </a:moveTo>
                <a:lnTo>
                  <a:pt x="4286897" y="1752165"/>
                </a:lnTo>
                <a:cubicBezTo>
                  <a:pt x="4254153" y="1699787"/>
                  <a:pt x="4220269" y="1645635"/>
                  <a:pt x="4184548" y="1591420"/>
                </a:cubicBezTo>
                <a:cubicBezTo>
                  <a:pt x="4205132" y="1566910"/>
                  <a:pt x="4226032" y="1543032"/>
                  <a:pt x="4246806" y="1520295"/>
                </a:cubicBezTo>
                <a:cubicBezTo>
                  <a:pt x="4279931" y="1566720"/>
                  <a:pt x="4314258" y="1618338"/>
                  <a:pt x="4354603" y="1682053"/>
                </a:cubicBezTo>
                <a:cubicBezTo>
                  <a:pt x="4335285" y="1709920"/>
                  <a:pt x="4315968" y="1738991"/>
                  <a:pt x="4297095" y="1768505"/>
                </a:cubicBezTo>
                <a:cubicBezTo>
                  <a:pt x="4295004" y="1765148"/>
                  <a:pt x="4292914" y="1761792"/>
                  <a:pt x="4290761" y="1758372"/>
                </a:cubicBezTo>
                <a:close/>
                <a:moveTo>
                  <a:pt x="9199101" y="3769513"/>
                </a:moveTo>
                <a:lnTo>
                  <a:pt x="9199101" y="3769513"/>
                </a:lnTo>
                <a:close/>
                <a:moveTo>
                  <a:pt x="10325895" y="3703961"/>
                </a:moveTo>
                <a:cubicBezTo>
                  <a:pt x="10310506" y="3726509"/>
                  <a:pt x="10290871" y="3754819"/>
                  <a:pt x="10269971" y="3782814"/>
                </a:cubicBezTo>
                <a:cubicBezTo>
                  <a:pt x="10244890" y="3773377"/>
                  <a:pt x="10220316" y="3763306"/>
                  <a:pt x="10196819" y="3752793"/>
                </a:cubicBezTo>
                <a:cubicBezTo>
                  <a:pt x="10214426" y="3733412"/>
                  <a:pt x="10232730" y="3712132"/>
                  <a:pt x="10255277" y="3684834"/>
                </a:cubicBezTo>
                <a:cubicBezTo>
                  <a:pt x="10277888" y="3691738"/>
                  <a:pt x="10301638" y="3698135"/>
                  <a:pt x="10325895" y="3703961"/>
                </a:cubicBezTo>
                <a:close/>
                <a:moveTo>
                  <a:pt x="10099093" y="3829112"/>
                </a:moveTo>
                <a:cubicBezTo>
                  <a:pt x="10074899" y="3849569"/>
                  <a:pt x="10050832" y="3867239"/>
                  <a:pt x="10025814" y="3883010"/>
                </a:cubicBezTo>
                <a:cubicBezTo>
                  <a:pt x="10000227" y="3863249"/>
                  <a:pt x="9975399" y="3842539"/>
                  <a:pt x="9951839" y="3821385"/>
                </a:cubicBezTo>
                <a:cubicBezTo>
                  <a:pt x="9976729" y="3809161"/>
                  <a:pt x="10000670" y="3795354"/>
                  <a:pt x="10024674" y="3779457"/>
                </a:cubicBezTo>
                <a:cubicBezTo>
                  <a:pt x="10048488" y="3796684"/>
                  <a:pt x="10073505" y="3813341"/>
                  <a:pt x="10099093" y="3829112"/>
                </a:cubicBezTo>
                <a:close/>
                <a:moveTo>
                  <a:pt x="6782299" y="2766412"/>
                </a:moveTo>
                <a:cubicBezTo>
                  <a:pt x="6786162" y="2799600"/>
                  <a:pt x="6790216" y="2833864"/>
                  <a:pt x="6794523" y="2868445"/>
                </a:cubicBezTo>
                <a:cubicBezTo>
                  <a:pt x="6763995" y="2874589"/>
                  <a:pt x="6733531" y="2880099"/>
                  <a:pt x="6703763" y="2884912"/>
                </a:cubicBezTo>
                <a:cubicBezTo>
                  <a:pt x="6697114" y="2846785"/>
                  <a:pt x="6691096" y="2810114"/>
                  <a:pt x="6686536" y="2781486"/>
                </a:cubicBezTo>
                <a:cubicBezTo>
                  <a:pt x="6718394" y="2774329"/>
                  <a:pt x="6750252" y="2766602"/>
                  <a:pt x="6781412" y="2758432"/>
                </a:cubicBezTo>
                <a:lnTo>
                  <a:pt x="6782362" y="2766349"/>
                </a:lnTo>
                <a:close/>
                <a:moveTo>
                  <a:pt x="6662469" y="2716251"/>
                </a:moveTo>
                <a:lnTo>
                  <a:pt x="6665762" y="2737215"/>
                </a:lnTo>
                <a:cubicBezTo>
                  <a:pt x="6667536" y="2748425"/>
                  <a:pt x="6669309" y="2759699"/>
                  <a:pt x="6671146" y="2771036"/>
                </a:cubicBezTo>
                <a:cubicBezTo>
                  <a:pt x="6640745" y="2777686"/>
                  <a:pt x="6609774" y="2783893"/>
                  <a:pt x="6579057" y="2789466"/>
                </a:cubicBezTo>
                <a:cubicBezTo>
                  <a:pt x="6572280" y="2756722"/>
                  <a:pt x="6565820" y="2724485"/>
                  <a:pt x="6558853" y="2689207"/>
                </a:cubicBezTo>
                <a:cubicBezTo>
                  <a:pt x="6590774" y="2681480"/>
                  <a:pt x="6622822" y="2673120"/>
                  <a:pt x="6654236" y="2664316"/>
                </a:cubicBezTo>
                <a:cubicBezTo>
                  <a:pt x="6657022" y="2681544"/>
                  <a:pt x="6659746" y="2698834"/>
                  <a:pt x="6662469" y="2716251"/>
                </a:cubicBezTo>
                <a:close/>
                <a:moveTo>
                  <a:pt x="6565757" y="2791873"/>
                </a:moveTo>
                <a:cubicBezTo>
                  <a:pt x="6535925" y="2797130"/>
                  <a:pt x="6506031" y="2801943"/>
                  <a:pt x="6476581" y="2806060"/>
                </a:cubicBezTo>
                <a:cubicBezTo>
                  <a:pt x="6469297" y="2778446"/>
                  <a:pt x="6461697" y="2748552"/>
                  <a:pt x="6452894" y="2712768"/>
                </a:cubicBezTo>
                <a:cubicBezTo>
                  <a:pt x="6483674" y="2706561"/>
                  <a:pt x="6514835" y="2699721"/>
                  <a:pt x="6545616" y="2692374"/>
                </a:cubicBezTo>
                <a:cubicBezTo>
                  <a:pt x="6552076" y="2724675"/>
                  <a:pt x="6558727" y="2757926"/>
                  <a:pt x="6565757" y="2791873"/>
                </a:cubicBezTo>
                <a:close/>
                <a:moveTo>
                  <a:pt x="6332430" y="2720621"/>
                </a:moveTo>
                <a:cubicBezTo>
                  <a:pt x="6303296" y="2725181"/>
                  <a:pt x="6273909" y="2729298"/>
                  <a:pt x="6244838" y="2732845"/>
                </a:cubicBezTo>
                <a:cubicBezTo>
                  <a:pt x="6234704" y="2704724"/>
                  <a:pt x="6224380" y="2675083"/>
                  <a:pt x="6213297" y="2642402"/>
                </a:cubicBezTo>
                <a:cubicBezTo>
                  <a:pt x="6243634" y="2636892"/>
                  <a:pt x="6274225" y="2630812"/>
                  <a:pt x="6304373" y="2624415"/>
                </a:cubicBezTo>
                <a:cubicBezTo>
                  <a:pt x="6312733" y="2653613"/>
                  <a:pt x="6322360" y="2686927"/>
                  <a:pt x="6332430" y="2720621"/>
                </a:cubicBezTo>
                <a:close/>
                <a:moveTo>
                  <a:pt x="6195373" y="2631572"/>
                </a:moveTo>
                <a:cubicBezTo>
                  <a:pt x="6166239" y="2636766"/>
                  <a:pt x="6136345" y="2641706"/>
                  <a:pt x="6106387" y="2646139"/>
                </a:cubicBezTo>
                <a:cubicBezTo>
                  <a:pt x="6097774" y="2624415"/>
                  <a:pt x="6088780" y="2601235"/>
                  <a:pt x="6078393" y="2574001"/>
                </a:cubicBezTo>
                <a:cubicBezTo>
                  <a:pt x="6108667" y="2567857"/>
                  <a:pt x="6139258" y="2561144"/>
                  <a:pt x="6169469" y="2553987"/>
                </a:cubicBezTo>
                <a:cubicBezTo>
                  <a:pt x="6177639" y="2578687"/>
                  <a:pt x="6186443" y="2605098"/>
                  <a:pt x="6195373" y="2631572"/>
                </a:cubicBezTo>
                <a:close/>
                <a:moveTo>
                  <a:pt x="6033425" y="2493375"/>
                </a:moveTo>
                <a:lnTo>
                  <a:pt x="6040899" y="2513199"/>
                </a:lnTo>
                <a:cubicBezTo>
                  <a:pt x="6047232" y="2530046"/>
                  <a:pt x="6053566" y="2546830"/>
                  <a:pt x="6059899" y="2563487"/>
                </a:cubicBezTo>
                <a:cubicBezTo>
                  <a:pt x="6030195" y="2569377"/>
                  <a:pt x="6000238" y="2574887"/>
                  <a:pt x="5970724" y="2579701"/>
                </a:cubicBezTo>
                <a:cubicBezTo>
                  <a:pt x="5960590" y="2556647"/>
                  <a:pt x="5950076" y="2532199"/>
                  <a:pt x="5937916" y="2503572"/>
                </a:cubicBezTo>
                <a:cubicBezTo>
                  <a:pt x="5967303" y="2497048"/>
                  <a:pt x="5997894" y="2489702"/>
                  <a:pt x="6029055" y="2481785"/>
                </a:cubicBezTo>
                <a:cubicBezTo>
                  <a:pt x="6030512" y="2485648"/>
                  <a:pt x="6031969" y="2489512"/>
                  <a:pt x="6033425" y="2493375"/>
                </a:cubicBezTo>
                <a:close/>
                <a:moveTo>
                  <a:pt x="5904538" y="2459174"/>
                </a:moveTo>
                <a:cubicBezTo>
                  <a:pt x="5909415" y="2470638"/>
                  <a:pt x="5914228" y="2482101"/>
                  <a:pt x="5919042" y="2493438"/>
                </a:cubicBezTo>
                <a:cubicBezTo>
                  <a:pt x="5889211" y="2500025"/>
                  <a:pt x="5859254" y="2506105"/>
                  <a:pt x="5829740" y="2511615"/>
                </a:cubicBezTo>
                <a:cubicBezTo>
                  <a:pt x="5819099" y="2489512"/>
                  <a:pt x="5808079" y="2466204"/>
                  <a:pt x="5795285" y="2438844"/>
                </a:cubicBezTo>
                <a:cubicBezTo>
                  <a:pt x="5825939" y="2431370"/>
                  <a:pt x="5856467" y="2423516"/>
                  <a:pt x="5886045" y="2415346"/>
                </a:cubicBezTo>
                <a:lnTo>
                  <a:pt x="5904538" y="2459174"/>
                </a:lnTo>
                <a:close/>
                <a:moveTo>
                  <a:pt x="5758741" y="2392609"/>
                </a:moveTo>
                <a:cubicBezTo>
                  <a:pt x="5764505" y="2405086"/>
                  <a:pt x="5770268" y="2417436"/>
                  <a:pt x="5776095" y="2429787"/>
                </a:cubicBezTo>
                <a:cubicBezTo>
                  <a:pt x="5746581" y="2436753"/>
                  <a:pt x="5716623" y="2443404"/>
                  <a:pt x="5686919" y="2449484"/>
                </a:cubicBezTo>
                <a:cubicBezTo>
                  <a:pt x="5675962" y="2428456"/>
                  <a:pt x="5664118" y="2405529"/>
                  <a:pt x="5651008" y="2379752"/>
                </a:cubicBezTo>
                <a:cubicBezTo>
                  <a:pt x="5680966" y="2371835"/>
                  <a:pt x="5711240" y="2363475"/>
                  <a:pt x="5741134" y="2354671"/>
                </a:cubicBezTo>
                <a:lnTo>
                  <a:pt x="5758804" y="2392609"/>
                </a:lnTo>
                <a:close/>
                <a:moveTo>
                  <a:pt x="5428639" y="1987391"/>
                </a:moveTo>
                <a:lnTo>
                  <a:pt x="5431236" y="1992014"/>
                </a:lnTo>
                <a:cubicBezTo>
                  <a:pt x="5438582" y="2005125"/>
                  <a:pt x="5445803" y="2018109"/>
                  <a:pt x="5453022" y="2030966"/>
                </a:cubicBezTo>
                <a:cubicBezTo>
                  <a:pt x="5511671" y="2135215"/>
                  <a:pt x="5560439" y="2231358"/>
                  <a:pt x="5607624" y="2324334"/>
                </a:cubicBezTo>
                <a:lnTo>
                  <a:pt x="5615034" y="2338964"/>
                </a:lnTo>
                <a:cubicBezTo>
                  <a:pt x="5620417" y="2349541"/>
                  <a:pt x="5625737" y="2360055"/>
                  <a:pt x="5631058" y="2370568"/>
                </a:cubicBezTo>
                <a:cubicBezTo>
                  <a:pt x="5601987" y="2377978"/>
                  <a:pt x="5572219" y="2385199"/>
                  <a:pt x="5542389" y="2391912"/>
                </a:cubicBezTo>
                <a:cubicBezTo>
                  <a:pt x="5516484" y="2345931"/>
                  <a:pt x="5491024" y="2299316"/>
                  <a:pt x="5464170" y="2250042"/>
                </a:cubicBezTo>
                <a:lnTo>
                  <a:pt x="5462270" y="2246558"/>
                </a:lnTo>
                <a:cubicBezTo>
                  <a:pt x="5421925" y="2172583"/>
                  <a:pt x="5380187" y="2096137"/>
                  <a:pt x="5332813" y="2014055"/>
                </a:cubicBezTo>
                <a:cubicBezTo>
                  <a:pt x="5320146" y="1992141"/>
                  <a:pt x="5307732" y="1970354"/>
                  <a:pt x="5294558" y="1947300"/>
                </a:cubicBezTo>
                <a:lnTo>
                  <a:pt x="5293862" y="1946097"/>
                </a:lnTo>
                <a:cubicBezTo>
                  <a:pt x="5188662" y="1761855"/>
                  <a:pt x="5069529" y="1553229"/>
                  <a:pt x="4880474" y="1357144"/>
                </a:cubicBezTo>
                <a:cubicBezTo>
                  <a:pt x="4897257" y="1339157"/>
                  <a:pt x="4914358" y="1321613"/>
                  <a:pt x="4931332" y="1305019"/>
                </a:cubicBezTo>
                <a:cubicBezTo>
                  <a:pt x="5173905" y="1532455"/>
                  <a:pt x="5309189" y="1774142"/>
                  <a:pt x="5428512" y="1987518"/>
                </a:cubicBezTo>
                <a:close/>
                <a:moveTo>
                  <a:pt x="4861980" y="1357334"/>
                </a:moveTo>
                <a:cubicBezTo>
                  <a:pt x="4844753" y="1376081"/>
                  <a:pt x="4827462" y="1395778"/>
                  <a:pt x="4810552" y="1415919"/>
                </a:cubicBezTo>
                <a:cubicBezTo>
                  <a:pt x="4776098" y="1376398"/>
                  <a:pt x="4739933" y="1338397"/>
                  <a:pt x="4703136" y="1302802"/>
                </a:cubicBezTo>
                <a:cubicBezTo>
                  <a:pt x="4720869" y="1287285"/>
                  <a:pt x="4738983" y="1272211"/>
                  <a:pt x="4757034" y="1257898"/>
                </a:cubicBezTo>
                <a:cubicBezTo>
                  <a:pt x="4793135" y="1289565"/>
                  <a:pt x="4828412" y="1323006"/>
                  <a:pt x="4861980" y="1357397"/>
                </a:cubicBezTo>
                <a:close/>
                <a:moveTo>
                  <a:pt x="4563672" y="1198299"/>
                </a:moveTo>
                <a:cubicBezTo>
                  <a:pt x="4568865" y="1202416"/>
                  <a:pt x="4574059" y="1206596"/>
                  <a:pt x="4579189" y="1210776"/>
                </a:cubicBezTo>
                <a:cubicBezTo>
                  <a:pt x="4560505" y="1223190"/>
                  <a:pt x="4541758" y="1236237"/>
                  <a:pt x="4523454" y="1249664"/>
                </a:cubicBezTo>
                <a:cubicBezTo>
                  <a:pt x="4497043" y="1226040"/>
                  <a:pt x="4469683" y="1203050"/>
                  <a:pt x="4442005" y="1181262"/>
                </a:cubicBezTo>
                <a:cubicBezTo>
                  <a:pt x="4460879" y="1170939"/>
                  <a:pt x="4479753" y="1161122"/>
                  <a:pt x="4498310" y="1152002"/>
                </a:cubicBezTo>
                <a:cubicBezTo>
                  <a:pt x="4520857" y="1166252"/>
                  <a:pt x="4542835" y="1181769"/>
                  <a:pt x="4563672" y="1198299"/>
                </a:cubicBezTo>
                <a:close/>
                <a:moveTo>
                  <a:pt x="4417494" y="1179489"/>
                </a:moveTo>
                <a:cubicBezTo>
                  <a:pt x="4400774" y="1188863"/>
                  <a:pt x="4383737" y="1198869"/>
                  <a:pt x="4366573" y="1209383"/>
                </a:cubicBezTo>
                <a:cubicBezTo>
                  <a:pt x="4364293" y="1210776"/>
                  <a:pt x="4362013" y="1212170"/>
                  <a:pt x="4359796" y="1213563"/>
                </a:cubicBezTo>
                <a:cubicBezTo>
                  <a:pt x="4340226" y="1196969"/>
                  <a:pt x="4320275" y="1180946"/>
                  <a:pt x="4300514" y="1165809"/>
                </a:cubicBezTo>
                <a:cubicBezTo>
                  <a:pt x="4295068" y="1161629"/>
                  <a:pt x="4289747" y="1157638"/>
                  <a:pt x="4284491" y="1153902"/>
                </a:cubicBezTo>
                <a:cubicBezTo>
                  <a:pt x="4302985" y="1145225"/>
                  <a:pt x="4321922" y="1136864"/>
                  <a:pt x="4340986" y="1128821"/>
                </a:cubicBezTo>
                <a:cubicBezTo>
                  <a:pt x="4367713" y="1144338"/>
                  <a:pt x="4393427" y="1161375"/>
                  <a:pt x="4417494" y="1179489"/>
                </a:cubicBezTo>
                <a:close/>
                <a:moveTo>
                  <a:pt x="4027603" y="1086703"/>
                </a:moveTo>
                <a:cubicBezTo>
                  <a:pt x="4009236" y="1092720"/>
                  <a:pt x="3990743" y="1099053"/>
                  <a:pt x="3972502" y="1105577"/>
                </a:cubicBezTo>
                <a:cubicBezTo>
                  <a:pt x="3954705" y="1094557"/>
                  <a:pt x="3936085" y="1084043"/>
                  <a:pt x="3916957" y="1074163"/>
                </a:cubicBezTo>
                <a:cubicBezTo>
                  <a:pt x="3934438" y="1069413"/>
                  <a:pt x="3952235" y="1064916"/>
                  <a:pt x="3969905" y="1060736"/>
                </a:cubicBezTo>
                <a:cubicBezTo>
                  <a:pt x="3989729" y="1068843"/>
                  <a:pt x="4009046" y="1077583"/>
                  <a:pt x="4027603" y="1086703"/>
                </a:cubicBezTo>
                <a:close/>
                <a:moveTo>
                  <a:pt x="4006513" y="1516558"/>
                </a:moveTo>
                <a:cubicBezTo>
                  <a:pt x="4027857" y="1495151"/>
                  <a:pt x="4049581" y="1474060"/>
                  <a:pt x="4071368" y="1453793"/>
                </a:cubicBezTo>
                <a:cubicBezTo>
                  <a:pt x="4102022" y="1494264"/>
                  <a:pt x="4133563" y="1538979"/>
                  <a:pt x="4167574" y="1590154"/>
                </a:cubicBezTo>
                <a:cubicBezTo>
                  <a:pt x="4146927" y="1614918"/>
                  <a:pt x="4126216" y="1640758"/>
                  <a:pt x="4105886" y="1667106"/>
                </a:cubicBezTo>
                <a:cubicBezTo>
                  <a:pt x="4076942" y="1621568"/>
                  <a:pt x="4042804" y="1568746"/>
                  <a:pt x="4006577" y="1516495"/>
                </a:cubicBezTo>
                <a:close/>
                <a:moveTo>
                  <a:pt x="4408881" y="1941726"/>
                </a:moveTo>
                <a:cubicBezTo>
                  <a:pt x="4375250" y="1892389"/>
                  <a:pt x="4343012" y="1841784"/>
                  <a:pt x="4305074" y="1781109"/>
                </a:cubicBezTo>
                <a:cubicBezTo>
                  <a:pt x="4323949" y="1751405"/>
                  <a:pt x="4343202" y="1722270"/>
                  <a:pt x="4362456" y="1694340"/>
                </a:cubicBezTo>
                <a:cubicBezTo>
                  <a:pt x="4381203" y="1724107"/>
                  <a:pt x="4399887" y="1754255"/>
                  <a:pt x="4417938" y="1783452"/>
                </a:cubicBezTo>
                <a:lnTo>
                  <a:pt x="4418191" y="1783896"/>
                </a:lnTo>
                <a:cubicBezTo>
                  <a:pt x="4443905" y="1825443"/>
                  <a:pt x="4468226" y="1864648"/>
                  <a:pt x="4492990" y="1903345"/>
                </a:cubicBezTo>
                <a:cubicBezTo>
                  <a:pt x="4477029" y="1933366"/>
                  <a:pt x="4460752" y="1963450"/>
                  <a:pt x="4444538" y="1992965"/>
                </a:cubicBezTo>
                <a:cubicBezTo>
                  <a:pt x="4432631" y="1976181"/>
                  <a:pt x="4420661" y="1958954"/>
                  <a:pt x="4408944" y="1941726"/>
                </a:cubicBezTo>
                <a:close/>
                <a:moveTo>
                  <a:pt x="4540871" y="1952050"/>
                </a:moveTo>
                <a:cubicBezTo>
                  <a:pt x="4530104" y="1935836"/>
                  <a:pt x="4519211" y="1919243"/>
                  <a:pt x="4508633" y="1902649"/>
                </a:cubicBezTo>
                <a:cubicBezTo>
                  <a:pt x="4512370" y="1895682"/>
                  <a:pt x="4516044" y="1888652"/>
                  <a:pt x="4519717" y="1881685"/>
                </a:cubicBezTo>
                <a:cubicBezTo>
                  <a:pt x="4532764" y="1856857"/>
                  <a:pt x="4546381" y="1831967"/>
                  <a:pt x="4560061" y="1807520"/>
                </a:cubicBezTo>
                <a:lnTo>
                  <a:pt x="4560948" y="1808976"/>
                </a:lnTo>
                <a:cubicBezTo>
                  <a:pt x="4595149" y="1864774"/>
                  <a:pt x="4627450" y="1917533"/>
                  <a:pt x="4661524" y="1969847"/>
                </a:cubicBezTo>
                <a:cubicBezTo>
                  <a:pt x="4764760" y="2128185"/>
                  <a:pt x="4890987" y="2309893"/>
                  <a:pt x="5045525" y="2460757"/>
                </a:cubicBezTo>
                <a:cubicBezTo>
                  <a:pt x="5021584" y="2461897"/>
                  <a:pt x="4997707" y="2462657"/>
                  <a:pt x="4974400" y="2463101"/>
                </a:cubicBezTo>
                <a:cubicBezTo>
                  <a:pt x="4827019" y="2339661"/>
                  <a:pt x="4697309" y="2186770"/>
                  <a:pt x="4540871" y="1952177"/>
                </a:cubicBezTo>
                <a:close/>
                <a:moveTo>
                  <a:pt x="5078396" y="2473424"/>
                </a:moveTo>
                <a:cubicBezTo>
                  <a:pt x="5101830" y="2472094"/>
                  <a:pt x="5126024" y="2470321"/>
                  <a:pt x="5150408" y="2468231"/>
                </a:cubicBezTo>
                <a:cubicBezTo>
                  <a:pt x="5163075" y="2482038"/>
                  <a:pt x="5175869" y="2495528"/>
                  <a:pt x="5188599" y="2508512"/>
                </a:cubicBezTo>
                <a:cubicBezTo>
                  <a:pt x="5165482" y="2509209"/>
                  <a:pt x="5141858" y="2509525"/>
                  <a:pt x="5118170" y="2509589"/>
                </a:cubicBezTo>
                <a:cubicBezTo>
                  <a:pt x="5104806" y="2497872"/>
                  <a:pt x="5091506" y="2485711"/>
                  <a:pt x="5078396" y="2473424"/>
                </a:cubicBezTo>
                <a:close/>
                <a:moveTo>
                  <a:pt x="10012957" y="3770907"/>
                </a:moveTo>
                <a:cubicBezTo>
                  <a:pt x="9989333" y="3786360"/>
                  <a:pt x="9965709" y="3799724"/>
                  <a:pt x="9940945" y="3811568"/>
                </a:cubicBezTo>
                <a:cubicBezTo>
                  <a:pt x="9917891" y="3790414"/>
                  <a:pt x="9895661" y="3768310"/>
                  <a:pt x="9874697" y="3745826"/>
                </a:cubicBezTo>
                <a:cubicBezTo>
                  <a:pt x="9898511" y="3737212"/>
                  <a:pt x="9921438" y="3727395"/>
                  <a:pt x="9944619" y="3715932"/>
                </a:cubicBezTo>
                <a:cubicBezTo>
                  <a:pt x="9966089" y="3734742"/>
                  <a:pt x="9989017" y="3753173"/>
                  <a:pt x="10012894" y="3770907"/>
                </a:cubicBezTo>
                <a:close/>
                <a:moveTo>
                  <a:pt x="9781847" y="3660007"/>
                </a:moveTo>
                <a:cubicBezTo>
                  <a:pt x="9759300" y="3664757"/>
                  <a:pt x="9736056" y="3668494"/>
                  <a:pt x="9712622" y="3671091"/>
                </a:cubicBezTo>
                <a:cubicBezTo>
                  <a:pt x="9694635" y="3647087"/>
                  <a:pt x="9676141" y="3622956"/>
                  <a:pt x="9657647" y="3599079"/>
                </a:cubicBezTo>
                <a:cubicBezTo>
                  <a:pt x="9680195" y="3598508"/>
                  <a:pt x="9702552" y="3597115"/>
                  <a:pt x="9724212" y="3594898"/>
                </a:cubicBezTo>
                <a:cubicBezTo>
                  <a:pt x="9742833" y="3615546"/>
                  <a:pt x="9762150" y="3637396"/>
                  <a:pt x="9781847" y="3660007"/>
                </a:cubicBezTo>
                <a:close/>
                <a:moveTo>
                  <a:pt x="9647324" y="3585715"/>
                </a:moveTo>
                <a:cubicBezTo>
                  <a:pt x="9629337" y="3562661"/>
                  <a:pt x="9611223" y="3539734"/>
                  <a:pt x="9593236" y="3517376"/>
                </a:cubicBezTo>
                <a:cubicBezTo>
                  <a:pt x="9614453" y="3519023"/>
                  <a:pt x="9635543" y="3520100"/>
                  <a:pt x="9656064" y="3520543"/>
                </a:cubicBezTo>
                <a:cubicBezTo>
                  <a:pt x="9674875" y="3540620"/>
                  <a:pt x="9693938" y="3561331"/>
                  <a:pt x="9712939" y="3582295"/>
                </a:cubicBezTo>
                <a:cubicBezTo>
                  <a:pt x="9691405" y="3584258"/>
                  <a:pt x="9669427" y="3585398"/>
                  <a:pt x="9647324" y="3585715"/>
                </a:cubicBezTo>
                <a:close/>
                <a:moveTo>
                  <a:pt x="6779765" y="2744815"/>
                </a:moveTo>
                <a:cubicBezTo>
                  <a:pt x="6747972" y="2753175"/>
                  <a:pt x="6715924" y="2761029"/>
                  <a:pt x="6684383" y="2768122"/>
                </a:cubicBezTo>
                <a:cubicBezTo>
                  <a:pt x="6681913" y="2752542"/>
                  <a:pt x="6679443" y="2737088"/>
                  <a:pt x="6677036" y="2721698"/>
                </a:cubicBezTo>
                <a:cubicBezTo>
                  <a:pt x="6673806" y="2701241"/>
                  <a:pt x="6670576" y="2680910"/>
                  <a:pt x="6667346" y="2660643"/>
                </a:cubicBezTo>
                <a:cubicBezTo>
                  <a:pt x="6700027" y="2651396"/>
                  <a:pt x="6733087" y="2641389"/>
                  <a:pt x="6765895" y="2630812"/>
                </a:cubicBezTo>
                <a:cubicBezTo>
                  <a:pt x="6770836" y="2668813"/>
                  <a:pt x="6775396" y="2707384"/>
                  <a:pt x="6779829" y="2744815"/>
                </a:cubicBezTo>
                <a:close/>
                <a:moveTo>
                  <a:pt x="6420972" y="2638729"/>
                </a:moveTo>
                <a:lnTo>
                  <a:pt x="6421859" y="2642529"/>
                </a:lnTo>
                <a:cubicBezTo>
                  <a:pt x="6426673" y="2662353"/>
                  <a:pt x="6431486" y="2682240"/>
                  <a:pt x="6436363" y="2702254"/>
                </a:cubicBezTo>
                <a:cubicBezTo>
                  <a:pt x="6406279" y="2708208"/>
                  <a:pt x="6375941" y="2713654"/>
                  <a:pt x="6345857" y="2718468"/>
                </a:cubicBezTo>
                <a:cubicBezTo>
                  <a:pt x="6335913" y="2685217"/>
                  <a:pt x="6326477" y="2652473"/>
                  <a:pt x="6317610" y="2621565"/>
                </a:cubicBezTo>
                <a:cubicBezTo>
                  <a:pt x="6348834" y="2614788"/>
                  <a:pt x="6380311" y="2607505"/>
                  <a:pt x="6411472" y="2599778"/>
                </a:cubicBezTo>
                <a:cubicBezTo>
                  <a:pt x="6414639" y="2612762"/>
                  <a:pt x="6417806" y="2625682"/>
                  <a:pt x="6420909" y="2638792"/>
                </a:cubicBezTo>
                <a:close/>
                <a:moveTo>
                  <a:pt x="6294936" y="2591418"/>
                </a:moveTo>
                <a:lnTo>
                  <a:pt x="6296962" y="2598575"/>
                </a:lnTo>
                <a:cubicBezTo>
                  <a:pt x="6297976" y="2602121"/>
                  <a:pt x="6298989" y="2605668"/>
                  <a:pt x="6300003" y="2609215"/>
                </a:cubicBezTo>
                <a:lnTo>
                  <a:pt x="6300509" y="2611052"/>
                </a:lnTo>
                <a:cubicBezTo>
                  <a:pt x="6269792" y="2617575"/>
                  <a:pt x="6238947" y="2623655"/>
                  <a:pt x="6208737" y="2629102"/>
                </a:cubicBezTo>
                <a:cubicBezTo>
                  <a:pt x="6199870" y="2602755"/>
                  <a:pt x="6191130" y="2576344"/>
                  <a:pt x="6182643" y="2550756"/>
                </a:cubicBezTo>
                <a:cubicBezTo>
                  <a:pt x="6213487" y="2543346"/>
                  <a:pt x="6244901" y="2535303"/>
                  <a:pt x="6276252" y="2526689"/>
                </a:cubicBezTo>
                <a:cubicBezTo>
                  <a:pt x="6282522" y="2548223"/>
                  <a:pt x="6288792" y="2570137"/>
                  <a:pt x="6294872" y="2591418"/>
                </a:cubicBezTo>
                <a:close/>
                <a:moveTo>
                  <a:pt x="6164909" y="2540116"/>
                </a:moveTo>
                <a:lnTo>
                  <a:pt x="6165099" y="2540623"/>
                </a:lnTo>
                <a:cubicBezTo>
                  <a:pt x="6134065" y="2547970"/>
                  <a:pt x="6103284" y="2554683"/>
                  <a:pt x="6073390" y="2560764"/>
                </a:cubicBezTo>
                <a:cubicBezTo>
                  <a:pt x="6067056" y="2544170"/>
                  <a:pt x="6060786" y="2527449"/>
                  <a:pt x="6054452" y="2510729"/>
                </a:cubicBezTo>
                <a:lnTo>
                  <a:pt x="6046219" y="2488942"/>
                </a:lnTo>
                <a:cubicBezTo>
                  <a:pt x="6044889" y="2485458"/>
                  <a:pt x="6043559" y="2481911"/>
                  <a:pt x="6042292" y="2478428"/>
                </a:cubicBezTo>
                <a:cubicBezTo>
                  <a:pt x="6073263" y="2470384"/>
                  <a:pt x="6104614" y="2461707"/>
                  <a:pt x="6135648" y="2452651"/>
                </a:cubicBezTo>
                <a:cubicBezTo>
                  <a:pt x="6145655" y="2482101"/>
                  <a:pt x="6155472" y="2511615"/>
                  <a:pt x="6164972" y="2540180"/>
                </a:cubicBezTo>
                <a:close/>
                <a:moveTo>
                  <a:pt x="6024115" y="2468548"/>
                </a:moveTo>
                <a:cubicBezTo>
                  <a:pt x="5993397" y="2476401"/>
                  <a:pt x="5962680" y="2483811"/>
                  <a:pt x="5932469" y="2490525"/>
                </a:cubicBezTo>
                <a:cubicBezTo>
                  <a:pt x="5925819" y="2474881"/>
                  <a:pt x="5919232" y="2459174"/>
                  <a:pt x="5912582" y="2443404"/>
                </a:cubicBezTo>
                <a:lnTo>
                  <a:pt x="5899218" y="2411799"/>
                </a:lnTo>
                <a:cubicBezTo>
                  <a:pt x="5929682" y="2403312"/>
                  <a:pt x="5960780" y="2394192"/>
                  <a:pt x="5992004" y="2384502"/>
                </a:cubicBezTo>
                <a:cubicBezTo>
                  <a:pt x="6003975" y="2415219"/>
                  <a:pt x="6015248" y="2445050"/>
                  <a:pt x="6024115" y="2468548"/>
                </a:cubicBezTo>
                <a:close/>
                <a:moveTo>
                  <a:pt x="5880851" y="2403122"/>
                </a:moveTo>
                <a:cubicBezTo>
                  <a:pt x="5850577" y="2411356"/>
                  <a:pt x="5819923" y="2419273"/>
                  <a:pt x="5789522" y="2426556"/>
                </a:cubicBezTo>
                <a:cubicBezTo>
                  <a:pt x="5783695" y="2414079"/>
                  <a:pt x="5777805" y="2401539"/>
                  <a:pt x="5771978" y="2388935"/>
                </a:cubicBezTo>
                <a:lnTo>
                  <a:pt x="5769888" y="2384439"/>
                </a:lnTo>
                <a:cubicBezTo>
                  <a:pt x="5764694" y="2373292"/>
                  <a:pt x="5759501" y="2362081"/>
                  <a:pt x="5754244" y="2350871"/>
                </a:cubicBezTo>
                <a:cubicBezTo>
                  <a:pt x="5766214" y="2347324"/>
                  <a:pt x="5777995" y="2343778"/>
                  <a:pt x="5789205" y="2340294"/>
                </a:cubicBezTo>
                <a:cubicBezTo>
                  <a:pt x="5807952" y="2334531"/>
                  <a:pt x="5827080" y="2328387"/>
                  <a:pt x="5846207" y="2322180"/>
                </a:cubicBezTo>
                <a:cubicBezTo>
                  <a:pt x="5856530" y="2345868"/>
                  <a:pt x="5867361" y="2371202"/>
                  <a:pt x="5880915" y="2403122"/>
                </a:cubicBezTo>
                <a:close/>
                <a:moveTo>
                  <a:pt x="5576146" y="2025012"/>
                </a:moveTo>
                <a:lnTo>
                  <a:pt x="5584950" y="2041099"/>
                </a:lnTo>
                <a:cubicBezTo>
                  <a:pt x="5644991" y="2150922"/>
                  <a:pt x="5693949" y="2253842"/>
                  <a:pt x="5735181" y="2342068"/>
                </a:cubicBezTo>
                <a:cubicBezTo>
                  <a:pt x="5705223" y="2350808"/>
                  <a:pt x="5674759" y="2359168"/>
                  <a:pt x="5644485" y="2367022"/>
                </a:cubicBezTo>
                <a:cubicBezTo>
                  <a:pt x="5638404" y="2355115"/>
                  <a:pt x="5632324" y="2343144"/>
                  <a:pt x="5626181" y="2331047"/>
                </a:cubicBezTo>
                <a:lnTo>
                  <a:pt x="5619657" y="2318190"/>
                </a:lnTo>
                <a:cubicBezTo>
                  <a:pt x="5572409" y="2225088"/>
                  <a:pt x="5523578" y="2128818"/>
                  <a:pt x="5464803" y="2024315"/>
                </a:cubicBezTo>
                <a:cubicBezTo>
                  <a:pt x="5458786" y="2013612"/>
                  <a:pt x="5452769" y="2002845"/>
                  <a:pt x="5446689" y="1992014"/>
                </a:cubicBezTo>
                <a:lnTo>
                  <a:pt x="5440355" y="1980741"/>
                </a:lnTo>
                <a:cubicBezTo>
                  <a:pt x="5320526" y="1766668"/>
                  <a:pt x="5184799" y="1524158"/>
                  <a:pt x="4941085" y="1295582"/>
                </a:cubicBezTo>
                <a:cubicBezTo>
                  <a:pt x="4957806" y="1279495"/>
                  <a:pt x="4974843" y="1263978"/>
                  <a:pt x="4991817" y="1249221"/>
                </a:cubicBezTo>
                <a:cubicBezTo>
                  <a:pt x="5294875" y="1510541"/>
                  <a:pt x="5444219" y="1783832"/>
                  <a:pt x="5576019" y="2025012"/>
                </a:cubicBezTo>
                <a:close/>
                <a:moveTo>
                  <a:pt x="4329015" y="1122044"/>
                </a:moveTo>
                <a:cubicBezTo>
                  <a:pt x="4310838" y="1129771"/>
                  <a:pt x="4292471" y="1138004"/>
                  <a:pt x="4274357" y="1146618"/>
                </a:cubicBezTo>
                <a:cubicBezTo>
                  <a:pt x="4253900" y="1132304"/>
                  <a:pt x="4232366" y="1118751"/>
                  <a:pt x="4210262" y="1106274"/>
                </a:cubicBezTo>
                <a:cubicBezTo>
                  <a:pt x="4227996" y="1100003"/>
                  <a:pt x="4245540" y="1094177"/>
                  <a:pt x="4262640" y="1088856"/>
                </a:cubicBezTo>
                <a:cubicBezTo>
                  <a:pt x="4285441" y="1099053"/>
                  <a:pt x="4307671" y="1110200"/>
                  <a:pt x="4329015" y="1122044"/>
                </a:cubicBezTo>
                <a:close/>
                <a:moveTo>
                  <a:pt x="3881426" y="1071629"/>
                </a:moveTo>
                <a:cubicBezTo>
                  <a:pt x="3863186" y="1076886"/>
                  <a:pt x="3844565" y="1082523"/>
                  <a:pt x="3825881" y="1088540"/>
                </a:cubicBezTo>
                <a:cubicBezTo>
                  <a:pt x="3809288" y="1078723"/>
                  <a:pt x="3792060" y="1069286"/>
                  <a:pt x="3774580" y="1060419"/>
                </a:cubicBezTo>
                <a:cubicBezTo>
                  <a:pt x="3791997" y="1056239"/>
                  <a:pt x="3809984" y="1052186"/>
                  <a:pt x="3828161" y="1048385"/>
                </a:cubicBezTo>
                <a:cubicBezTo>
                  <a:pt x="3846212" y="1055606"/>
                  <a:pt x="3864073" y="1063396"/>
                  <a:pt x="3881426" y="1071629"/>
                </a:cubicBezTo>
                <a:close/>
                <a:moveTo>
                  <a:pt x="3737845" y="1057759"/>
                </a:moveTo>
                <a:cubicBezTo>
                  <a:pt x="3718719" y="1062699"/>
                  <a:pt x="3699781" y="1067829"/>
                  <a:pt x="3681351" y="1073149"/>
                </a:cubicBezTo>
                <a:cubicBezTo>
                  <a:pt x="3666024" y="1064409"/>
                  <a:pt x="3650127" y="1055922"/>
                  <a:pt x="3633913" y="1047942"/>
                </a:cubicBezTo>
                <a:cubicBezTo>
                  <a:pt x="3651963" y="1044079"/>
                  <a:pt x="3670394" y="1040342"/>
                  <a:pt x="3688888" y="1036922"/>
                </a:cubicBezTo>
                <a:cubicBezTo>
                  <a:pt x="3705608" y="1043509"/>
                  <a:pt x="3722012" y="1050475"/>
                  <a:pt x="3737845" y="1057822"/>
                </a:cubicBezTo>
                <a:close/>
                <a:moveTo>
                  <a:pt x="3595785" y="1044839"/>
                </a:moveTo>
                <a:cubicBezTo>
                  <a:pt x="3576468" y="1049335"/>
                  <a:pt x="3557214" y="1054086"/>
                  <a:pt x="3538340" y="1059026"/>
                </a:cubicBezTo>
                <a:cubicBezTo>
                  <a:pt x="3524027" y="1051172"/>
                  <a:pt x="3509333" y="1043572"/>
                  <a:pt x="3494512" y="1036352"/>
                </a:cubicBezTo>
                <a:cubicBezTo>
                  <a:pt x="3513449" y="1032678"/>
                  <a:pt x="3532387" y="1029258"/>
                  <a:pt x="3551134" y="1026091"/>
                </a:cubicBezTo>
                <a:cubicBezTo>
                  <a:pt x="3566334" y="1032045"/>
                  <a:pt x="3581345" y="1038315"/>
                  <a:pt x="3595848" y="1044839"/>
                </a:cubicBezTo>
                <a:close/>
                <a:moveTo>
                  <a:pt x="3817711" y="1300776"/>
                </a:moveTo>
                <a:cubicBezTo>
                  <a:pt x="3843362" y="1328200"/>
                  <a:pt x="3868316" y="1356891"/>
                  <a:pt x="3893713" y="1388178"/>
                </a:cubicBezTo>
                <a:cubicBezTo>
                  <a:pt x="3871609" y="1405912"/>
                  <a:pt x="3849315" y="1424469"/>
                  <a:pt x="3827212" y="1443596"/>
                </a:cubicBezTo>
                <a:cubicBezTo>
                  <a:pt x="3800991" y="1408002"/>
                  <a:pt x="3775784" y="1375828"/>
                  <a:pt x="3750449" y="1345617"/>
                </a:cubicBezTo>
                <a:cubicBezTo>
                  <a:pt x="3773123" y="1329973"/>
                  <a:pt x="3795670" y="1314899"/>
                  <a:pt x="3817711" y="1300839"/>
                </a:cubicBezTo>
                <a:close/>
                <a:moveTo>
                  <a:pt x="3900997" y="1397108"/>
                </a:moveTo>
                <a:cubicBezTo>
                  <a:pt x="3929941" y="1433146"/>
                  <a:pt x="3958758" y="1471844"/>
                  <a:pt x="3988906" y="1515038"/>
                </a:cubicBezTo>
                <a:cubicBezTo>
                  <a:pt x="3967245" y="1537015"/>
                  <a:pt x="3945458" y="1560006"/>
                  <a:pt x="3923987" y="1583440"/>
                </a:cubicBezTo>
                <a:cubicBezTo>
                  <a:pt x="3890990" y="1533215"/>
                  <a:pt x="3862299" y="1491541"/>
                  <a:pt x="3834242" y="1453033"/>
                </a:cubicBezTo>
                <a:cubicBezTo>
                  <a:pt x="3855839" y="1434223"/>
                  <a:pt x="3878260" y="1415475"/>
                  <a:pt x="3900997" y="1397108"/>
                </a:cubicBezTo>
                <a:close/>
                <a:moveTo>
                  <a:pt x="4144963" y="1729111"/>
                </a:moveTo>
                <a:lnTo>
                  <a:pt x="4144520" y="1728414"/>
                </a:lnTo>
                <a:cubicBezTo>
                  <a:pt x="4134260" y="1712137"/>
                  <a:pt x="4123936" y="1695796"/>
                  <a:pt x="4113613" y="1679519"/>
                </a:cubicBezTo>
                <a:cubicBezTo>
                  <a:pt x="4134007" y="1653045"/>
                  <a:pt x="4154780" y="1627078"/>
                  <a:pt x="4175491" y="1602251"/>
                </a:cubicBezTo>
                <a:cubicBezTo>
                  <a:pt x="4209882" y="1654502"/>
                  <a:pt x="4243196" y="1707767"/>
                  <a:pt x="4275434" y="1759321"/>
                </a:cubicBezTo>
                <a:lnTo>
                  <a:pt x="4278031" y="1763438"/>
                </a:lnTo>
                <a:cubicBezTo>
                  <a:pt x="4281704" y="1769392"/>
                  <a:pt x="4285377" y="1775219"/>
                  <a:pt x="4289051" y="1781109"/>
                </a:cubicBezTo>
                <a:cubicBezTo>
                  <a:pt x="4270937" y="1809800"/>
                  <a:pt x="4252823" y="1839630"/>
                  <a:pt x="4235153" y="1869904"/>
                </a:cubicBezTo>
                <a:cubicBezTo>
                  <a:pt x="4205069" y="1824430"/>
                  <a:pt x="4175871" y="1778069"/>
                  <a:pt x="4144963" y="1729174"/>
                </a:cubicBezTo>
                <a:close/>
                <a:moveTo>
                  <a:pt x="10543768" y="3501796"/>
                </a:moveTo>
                <a:cubicBezTo>
                  <a:pt x="10522615" y="3504266"/>
                  <a:pt x="10501397" y="3506356"/>
                  <a:pt x="10480433" y="3508003"/>
                </a:cubicBezTo>
                <a:cubicBezTo>
                  <a:pt x="10500764" y="3481402"/>
                  <a:pt x="10520968" y="3454548"/>
                  <a:pt x="10540665" y="3428074"/>
                </a:cubicBezTo>
                <a:cubicBezTo>
                  <a:pt x="10560616" y="3423197"/>
                  <a:pt x="10581009" y="3417814"/>
                  <a:pt x="10601466" y="3412177"/>
                </a:cubicBezTo>
                <a:cubicBezTo>
                  <a:pt x="10582846" y="3441438"/>
                  <a:pt x="10563465" y="3471522"/>
                  <a:pt x="10543768" y="3501796"/>
                </a:cubicBezTo>
                <a:close/>
                <a:moveTo>
                  <a:pt x="10387268" y="3526180"/>
                </a:moveTo>
                <a:cubicBezTo>
                  <a:pt x="10408421" y="3525800"/>
                  <a:pt x="10429955" y="3524913"/>
                  <a:pt x="10451363" y="3523583"/>
                </a:cubicBezTo>
                <a:cubicBezTo>
                  <a:pt x="10434769" y="3545307"/>
                  <a:pt x="10417225" y="3569691"/>
                  <a:pt x="10396641" y="3599648"/>
                </a:cubicBezTo>
                <a:cubicBezTo>
                  <a:pt x="10374030" y="3597559"/>
                  <a:pt x="10351926" y="3595025"/>
                  <a:pt x="10330582" y="3592111"/>
                </a:cubicBezTo>
                <a:cubicBezTo>
                  <a:pt x="10352433" y="3565511"/>
                  <a:pt x="10370167" y="3544927"/>
                  <a:pt x="10387268" y="3526180"/>
                </a:cubicBezTo>
                <a:close/>
                <a:moveTo>
                  <a:pt x="10387837" y="3612442"/>
                </a:moveTo>
                <a:cubicBezTo>
                  <a:pt x="10377387" y="3627706"/>
                  <a:pt x="10367063" y="3643097"/>
                  <a:pt x="10356993" y="3657980"/>
                </a:cubicBezTo>
                <a:lnTo>
                  <a:pt x="10356170" y="3659184"/>
                </a:lnTo>
                <a:cubicBezTo>
                  <a:pt x="10348823" y="3670077"/>
                  <a:pt x="10341476" y="3681034"/>
                  <a:pt x="10334003" y="3691991"/>
                </a:cubicBezTo>
                <a:cubicBezTo>
                  <a:pt x="10310379" y="3686418"/>
                  <a:pt x="10287071" y="3680211"/>
                  <a:pt x="10264524" y="3673497"/>
                </a:cubicBezTo>
                <a:cubicBezTo>
                  <a:pt x="10272884" y="3663237"/>
                  <a:pt x="10281245" y="3652913"/>
                  <a:pt x="10289541" y="3642653"/>
                </a:cubicBezTo>
                <a:lnTo>
                  <a:pt x="10292835" y="3638600"/>
                </a:lnTo>
                <a:cubicBezTo>
                  <a:pt x="10301955" y="3627326"/>
                  <a:pt x="10311202" y="3615862"/>
                  <a:pt x="10320576" y="3604399"/>
                </a:cubicBezTo>
                <a:cubicBezTo>
                  <a:pt x="10342299" y="3607565"/>
                  <a:pt x="10364910" y="3610226"/>
                  <a:pt x="10387901" y="3612442"/>
                </a:cubicBezTo>
                <a:close/>
                <a:moveTo>
                  <a:pt x="10241280" y="3680464"/>
                </a:moveTo>
                <a:cubicBezTo>
                  <a:pt x="10219873" y="3706368"/>
                  <a:pt x="10201442" y="3727649"/>
                  <a:pt x="10183835" y="3746902"/>
                </a:cubicBezTo>
                <a:cubicBezTo>
                  <a:pt x="10159578" y="3735756"/>
                  <a:pt x="10135827" y="3723785"/>
                  <a:pt x="10113026" y="3711245"/>
                </a:cubicBezTo>
                <a:cubicBezTo>
                  <a:pt x="10131204" y="3695285"/>
                  <a:pt x="10150204" y="3677614"/>
                  <a:pt x="10172245" y="3656144"/>
                </a:cubicBezTo>
                <a:cubicBezTo>
                  <a:pt x="10194348" y="3664820"/>
                  <a:pt x="10217593" y="3672990"/>
                  <a:pt x="10241280" y="3680464"/>
                </a:cubicBezTo>
                <a:close/>
                <a:moveTo>
                  <a:pt x="9899271" y="3673814"/>
                </a:moveTo>
                <a:cubicBezTo>
                  <a:pt x="9910354" y="3684708"/>
                  <a:pt x="9921882" y="3695601"/>
                  <a:pt x="9933662" y="3706178"/>
                </a:cubicBezTo>
                <a:cubicBezTo>
                  <a:pt x="9911178" y="3717135"/>
                  <a:pt x="9888060" y="3726825"/>
                  <a:pt x="9864753" y="3734995"/>
                </a:cubicBezTo>
                <a:cubicBezTo>
                  <a:pt x="9855886" y="3725242"/>
                  <a:pt x="9847083" y="3715235"/>
                  <a:pt x="9838659" y="3705292"/>
                </a:cubicBezTo>
                <a:cubicBezTo>
                  <a:pt x="9828145" y="3692941"/>
                  <a:pt x="9817568" y="3680527"/>
                  <a:pt x="9806992" y="3668240"/>
                </a:cubicBezTo>
                <a:cubicBezTo>
                  <a:pt x="9829475" y="3662730"/>
                  <a:pt x="9851263" y="3656270"/>
                  <a:pt x="9873430" y="3648543"/>
                </a:cubicBezTo>
                <a:cubicBezTo>
                  <a:pt x="9882107" y="3656967"/>
                  <a:pt x="9890721" y="3665390"/>
                  <a:pt x="9899271" y="3673814"/>
                </a:cubicBezTo>
                <a:close/>
                <a:moveTo>
                  <a:pt x="6543019" y="2679073"/>
                </a:moveTo>
                <a:cubicBezTo>
                  <a:pt x="6511732" y="2686484"/>
                  <a:pt x="6480381" y="2693387"/>
                  <a:pt x="6449663" y="2699594"/>
                </a:cubicBezTo>
                <a:cubicBezTo>
                  <a:pt x="6445610" y="2683064"/>
                  <a:pt x="6441620" y="2666660"/>
                  <a:pt x="6437693" y="2650256"/>
                </a:cubicBezTo>
                <a:lnTo>
                  <a:pt x="6432246" y="2627645"/>
                </a:lnTo>
                <a:cubicBezTo>
                  <a:pt x="6429713" y="2617195"/>
                  <a:pt x="6427179" y="2606808"/>
                  <a:pt x="6424709" y="2596421"/>
                </a:cubicBezTo>
                <a:cubicBezTo>
                  <a:pt x="6434843" y="2593888"/>
                  <a:pt x="6444723" y="2591354"/>
                  <a:pt x="6452387" y="2589327"/>
                </a:cubicBezTo>
                <a:cubicBezTo>
                  <a:pt x="6475441" y="2583311"/>
                  <a:pt x="6498558" y="2576977"/>
                  <a:pt x="6521105" y="2570580"/>
                </a:cubicBezTo>
                <a:cubicBezTo>
                  <a:pt x="6528768" y="2606998"/>
                  <a:pt x="6536052" y="2643542"/>
                  <a:pt x="6543082" y="2679010"/>
                </a:cubicBezTo>
                <a:close/>
                <a:moveTo>
                  <a:pt x="4645120" y="1169482"/>
                </a:moveTo>
                <a:cubicBezTo>
                  <a:pt x="4630807" y="1177906"/>
                  <a:pt x="4616177" y="1186836"/>
                  <a:pt x="4601673" y="1196083"/>
                </a:cubicBezTo>
                <a:cubicBezTo>
                  <a:pt x="4598126" y="1198363"/>
                  <a:pt x="4594516" y="1200643"/>
                  <a:pt x="4590969" y="1202986"/>
                </a:cubicBezTo>
                <a:cubicBezTo>
                  <a:pt x="4584066" y="1197349"/>
                  <a:pt x="4577859" y="1192283"/>
                  <a:pt x="4572032" y="1187723"/>
                </a:cubicBezTo>
                <a:cubicBezTo>
                  <a:pt x="4553031" y="1172649"/>
                  <a:pt x="4533081" y="1158398"/>
                  <a:pt x="4512560" y="1145098"/>
                </a:cubicBezTo>
                <a:cubicBezTo>
                  <a:pt x="4529408" y="1137054"/>
                  <a:pt x="4546445" y="1129328"/>
                  <a:pt x="4563418" y="1122044"/>
                </a:cubicBezTo>
                <a:cubicBezTo>
                  <a:pt x="4591983" y="1136421"/>
                  <a:pt x="4619406" y="1152382"/>
                  <a:pt x="4645120" y="1169482"/>
                </a:cubicBezTo>
                <a:close/>
                <a:moveTo>
                  <a:pt x="4484946" y="1143768"/>
                </a:moveTo>
                <a:cubicBezTo>
                  <a:pt x="4466706" y="1152825"/>
                  <a:pt x="4448402" y="1162389"/>
                  <a:pt x="4430415" y="1172269"/>
                </a:cubicBezTo>
                <a:cubicBezTo>
                  <a:pt x="4407108" y="1154408"/>
                  <a:pt x="4382343" y="1137624"/>
                  <a:pt x="4356693" y="1122361"/>
                </a:cubicBezTo>
                <a:cubicBezTo>
                  <a:pt x="4373477" y="1115521"/>
                  <a:pt x="4390514" y="1108997"/>
                  <a:pt x="4407677" y="1102727"/>
                </a:cubicBezTo>
                <a:cubicBezTo>
                  <a:pt x="4434531" y="1115204"/>
                  <a:pt x="4460436" y="1129011"/>
                  <a:pt x="4484883" y="1143705"/>
                </a:cubicBezTo>
                <a:close/>
                <a:moveTo>
                  <a:pt x="4176504" y="1103360"/>
                </a:moveTo>
                <a:cubicBezTo>
                  <a:pt x="4158264" y="1110137"/>
                  <a:pt x="4139897" y="1117294"/>
                  <a:pt x="4121783" y="1124704"/>
                </a:cubicBezTo>
                <a:cubicBezTo>
                  <a:pt x="4102656" y="1112227"/>
                  <a:pt x="4082642" y="1100320"/>
                  <a:pt x="4062058" y="1089300"/>
                </a:cubicBezTo>
                <a:cubicBezTo>
                  <a:pt x="4079348" y="1083980"/>
                  <a:pt x="4096829" y="1078913"/>
                  <a:pt x="4114309" y="1074226"/>
                </a:cubicBezTo>
                <a:cubicBezTo>
                  <a:pt x="4135716" y="1083283"/>
                  <a:pt x="4156554" y="1093037"/>
                  <a:pt x="4176504" y="1103424"/>
                </a:cubicBezTo>
                <a:close/>
                <a:moveTo>
                  <a:pt x="3950525" y="1053072"/>
                </a:moveTo>
                <a:cubicBezTo>
                  <a:pt x="3933804" y="1057252"/>
                  <a:pt x="3917210" y="1061559"/>
                  <a:pt x="3901060" y="1066119"/>
                </a:cubicBezTo>
                <a:cubicBezTo>
                  <a:pt x="3885290" y="1058266"/>
                  <a:pt x="3868823" y="1050792"/>
                  <a:pt x="3851912" y="1043572"/>
                </a:cubicBezTo>
                <a:cubicBezTo>
                  <a:pt x="3867302" y="1040532"/>
                  <a:pt x="3883136" y="1037618"/>
                  <a:pt x="3899097" y="1034832"/>
                </a:cubicBezTo>
                <a:cubicBezTo>
                  <a:pt x="3916514" y="1040468"/>
                  <a:pt x="3933741" y="1046612"/>
                  <a:pt x="3950525" y="1053072"/>
                </a:cubicBezTo>
                <a:close/>
                <a:moveTo>
                  <a:pt x="3808464" y="1040785"/>
                </a:moveTo>
                <a:cubicBezTo>
                  <a:pt x="3791997" y="1044459"/>
                  <a:pt x="3775277" y="1048322"/>
                  <a:pt x="3758556" y="1052502"/>
                </a:cubicBezTo>
                <a:cubicBezTo>
                  <a:pt x="3743926" y="1045472"/>
                  <a:pt x="3728915" y="1038758"/>
                  <a:pt x="3713778" y="1032425"/>
                </a:cubicBezTo>
                <a:cubicBezTo>
                  <a:pt x="3729675" y="1029638"/>
                  <a:pt x="3745762" y="1027041"/>
                  <a:pt x="3761913" y="1024571"/>
                </a:cubicBezTo>
                <a:cubicBezTo>
                  <a:pt x="3777493" y="1029575"/>
                  <a:pt x="3793074" y="1035022"/>
                  <a:pt x="3808464" y="1040785"/>
                </a:cubicBezTo>
                <a:close/>
                <a:moveTo>
                  <a:pt x="3668494" y="1029132"/>
                </a:moveTo>
                <a:cubicBezTo>
                  <a:pt x="3663680" y="1030082"/>
                  <a:pt x="3659057" y="1031032"/>
                  <a:pt x="3654560" y="1031918"/>
                </a:cubicBezTo>
                <a:cubicBezTo>
                  <a:pt x="3642590" y="1034388"/>
                  <a:pt x="3630366" y="1036985"/>
                  <a:pt x="3617319" y="1039898"/>
                </a:cubicBezTo>
                <a:cubicBezTo>
                  <a:pt x="3604209" y="1033755"/>
                  <a:pt x="3590591" y="1027738"/>
                  <a:pt x="3576658" y="1021911"/>
                </a:cubicBezTo>
                <a:cubicBezTo>
                  <a:pt x="3593062" y="1019315"/>
                  <a:pt x="3609782" y="1016908"/>
                  <a:pt x="3626566" y="1014691"/>
                </a:cubicBezTo>
                <a:cubicBezTo>
                  <a:pt x="3640753" y="1019251"/>
                  <a:pt x="3654813" y="1024065"/>
                  <a:pt x="3668494" y="1029132"/>
                </a:cubicBezTo>
                <a:close/>
                <a:moveTo>
                  <a:pt x="4003093" y="1706310"/>
                </a:moveTo>
                <a:lnTo>
                  <a:pt x="4002269" y="1705043"/>
                </a:lnTo>
                <a:cubicBezTo>
                  <a:pt x="3979342" y="1669006"/>
                  <a:pt x="3955655" y="1631765"/>
                  <a:pt x="3931714" y="1595094"/>
                </a:cubicBezTo>
                <a:cubicBezTo>
                  <a:pt x="3953122" y="1571660"/>
                  <a:pt x="3974972" y="1548542"/>
                  <a:pt x="3996886" y="1526375"/>
                </a:cubicBezTo>
                <a:cubicBezTo>
                  <a:pt x="4033620" y="1579450"/>
                  <a:pt x="4068011" y="1632841"/>
                  <a:pt x="4097082" y="1678569"/>
                </a:cubicBezTo>
                <a:cubicBezTo>
                  <a:pt x="4076751" y="1705170"/>
                  <a:pt x="4056674" y="1732531"/>
                  <a:pt x="4037294" y="1759955"/>
                </a:cubicBezTo>
                <a:cubicBezTo>
                  <a:pt x="4025957" y="1742284"/>
                  <a:pt x="4014620" y="1724424"/>
                  <a:pt x="4003093" y="1706310"/>
                </a:cubicBezTo>
                <a:close/>
                <a:moveTo>
                  <a:pt x="4276827" y="1931403"/>
                </a:moveTo>
                <a:cubicBezTo>
                  <a:pt x="4266377" y="1916456"/>
                  <a:pt x="4255483" y="1900369"/>
                  <a:pt x="4243450" y="1882381"/>
                </a:cubicBezTo>
                <a:cubicBezTo>
                  <a:pt x="4260677" y="1852677"/>
                  <a:pt x="4278664" y="1822973"/>
                  <a:pt x="4296968" y="1793839"/>
                </a:cubicBezTo>
                <a:cubicBezTo>
                  <a:pt x="4328319" y="1843874"/>
                  <a:pt x="4361823" y="1896885"/>
                  <a:pt x="4397607" y="1949390"/>
                </a:cubicBezTo>
                <a:cubicBezTo>
                  <a:pt x="4410844" y="1968834"/>
                  <a:pt x="4424145" y="1987961"/>
                  <a:pt x="4437128" y="2006202"/>
                </a:cubicBezTo>
                <a:cubicBezTo>
                  <a:pt x="4422498" y="2032676"/>
                  <a:pt x="4407488" y="2059466"/>
                  <a:pt x="4392350" y="2086004"/>
                </a:cubicBezTo>
                <a:cubicBezTo>
                  <a:pt x="4354096" y="2038693"/>
                  <a:pt x="4315272" y="1986694"/>
                  <a:pt x="4276764" y="1931403"/>
                </a:cubicBezTo>
                <a:close/>
                <a:moveTo>
                  <a:pt x="10304995" y="3602055"/>
                </a:moveTo>
                <a:cubicBezTo>
                  <a:pt x="10298091" y="3610479"/>
                  <a:pt x="10291251" y="3618966"/>
                  <a:pt x="10284538" y="3627326"/>
                </a:cubicBezTo>
                <a:lnTo>
                  <a:pt x="10282258" y="3630113"/>
                </a:lnTo>
                <a:cubicBezTo>
                  <a:pt x="10271111" y="3643920"/>
                  <a:pt x="10260977" y="3656460"/>
                  <a:pt x="10250590" y="3669191"/>
                </a:cubicBezTo>
                <a:cubicBezTo>
                  <a:pt x="10227347" y="3661970"/>
                  <a:pt x="10204672" y="3654117"/>
                  <a:pt x="10182822" y="3645756"/>
                </a:cubicBezTo>
                <a:cubicBezTo>
                  <a:pt x="10193462" y="3635243"/>
                  <a:pt x="10204102" y="3624666"/>
                  <a:pt x="10214363" y="3614342"/>
                </a:cubicBezTo>
                <a:lnTo>
                  <a:pt x="10222470" y="3606235"/>
                </a:lnTo>
                <a:cubicBezTo>
                  <a:pt x="10227916" y="3600789"/>
                  <a:pt x="10233363" y="3595278"/>
                  <a:pt x="10238873" y="3589832"/>
                </a:cubicBezTo>
                <a:cubicBezTo>
                  <a:pt x="10259963" y="3594392"/>
                  <a:pt x="10282131" y="3598508"/>
                  <a:pt x="10304995" y="3602055"/>
                </a:cubicBezTo>
                <a:close/>
                <a:moveTo>
                  <a:pt x="10089529" y="3713588"/>
                </a:moveTo>
                <a:cubicBezTo>
                  <a:pt x="10067615" y="3732082"/>
                  <a:pt x="10046398" y="3748233"/>
                  <a:pt x="10024991" y="3762926"/>
                </a:cubicBezTo>
                <a:cubicBezTo>
                  <a:pt x="10001620" y="3745762"/>
                  <a:pt x="9979073" y="3727712"/>
                  <a:pt x="9957729" y="3709281"/>
                </a:cubicBezTo>
                <a:cubicBezTo>
                  <a:pt x="9979073" y="3698135"/>
                  <a:pt x="10000164" y="3685721"/>
                  <a:pt x="10022014" y="3671471"/>
                </a:cubicBezTo>
                <a:cubicBezTo>
                  <a:pt x="10043548" y="3686164"/>
                  <a:pt x="10066285" y="3700288"/>
                  <a:pt x="10089593" y="3713588"/>
                </a:cubicBezTo>
                <a:close/>
                <a:moveTo>
                  <a:pt x="6764058" y="2617195"/>
                </a:moveTo>
                <a:cubicBezTo>
                  <a:pt x="6731124" y="2627772"/>
                  <a:pt x="6697937" y="2637842"/>
                  <a:pt x="6665129" y="2647152"/>
                </a:cubicBezTo>
                <a:cubicBezTo>
                  <a:pt x="6657972" y="2602755"/>
                  <a:pt x="6651639" y="2566147"/>
                  <a:pt x="6645368" y="2532516"/>
                </a:cubicBezTo>
                <a:cubicBezTo>
                  <a:pt x="6679570" y="2521306"/>
                  <a:pt x="6713390" y="2509589"/>
                  <a:pt x="6746071" y="2497555"/>
                </a:cubicBezTo>
                <a:cubicBezTo>
                  <a:pt x="6752278" y="2533656"/>
                  <a:pt x="6757978" y="2571910"/>
                  <a:pt x="6763995" y="2617132"/>
                </a:cubicBezTo>
                <a:close/>
                <a:moveTo>
                  <a:pt x="6652019" y="2650889"/>
                </a:moveTo>
                <a:cubicBezTo>
                  <a:pt x="6620161" y="2659819"/>
                  <a:pt x="6587987" y="2668180"/>
                  <a:pt x="6556130" y="2675907"/>
                </a:cubicBezTo>
                <a:lnTo>
                  <a:pt x="6555939" y="2674893"/>
                </a:lnTo>
                <a:cubicBezTo>
                  <a:pt x="6548846" y="2639362"/>
                  <a:pt x="6541562" y="2602691"/>
                  <a:pt x="6534026" y="2566844"/>
                </a:cubicBezTo>
                <a:cubicBezTo>
                  <a:pt x="6566643" y="2557470"/>
                  <a:pt x="6599704" y="2547337"/>
                  <a:pt x="6632385" y="2536759"/>
                </a:cubicBezTo>
                <a:cubicBezTo>
                  <a:pt x="6638592" y="2570074"/>
                  <a:pt x="6644862" y="2606618"/>
                  <a:pt x="6652019" y="2650826"/>
                </a:cubicBezTo>
                <a:close/>
                <a:moveTo>
                  <a:pt x="6408242" y="2586351"/>
                </a:moveTo>
                <a:cubicBezTo>
                  <a:pt x="6377334" y="2594014"/>
                  <a:pt x="6345667" y="2601361"/>
                  <a:pt x="6313810" y="2608201"/>
                </a:cubicBezTo>
                <a:lnTo>
                  <a:pt x="6306653" y="2583247"/>
                </a:lnTo>
                <a:cubicBezTo>
                  <a:pt x="6300889" y="2563107"/>
                  <a:pt x="6295126" y="2543030"/>
                  <a:pt x="6289299" y="2523079"/>
                </a:cubicBezTo>
                <a:cubicBezTo>
                  <a:pt x="6320903" y="2514276"/>
                  <a:pt x="6353077" y="2504775"/>
                  <a:pt x="6385188" y="2494768"/>
                </a:cubicBezTo>
                <a:cubicBezTo>
                  <a:pt x="6392092" y="2521306"/>
                  <a:pt x="6399312" y="2549933"/>
                  <a:pt x="6408179" y="2586351"/>
                </a:cubicBezTo>
                <a:close/>
                <a:moveTo>
                  <a:pt x="6272389" y="2513262"/>
                </a:moveTo>
                <a:cubicBezTo>
                  <a:pt x="6240658" y="2521939"/>
                  <a:pt x="6209054" y="2530109"/>
                  <a:pt x="6178272" y="2537456"/>
                </a:cubicBezTo>
                <a:cubicBezTo>
                  <a:pt x="6168899" y="2509082"/>
                  <a:pt x="6158892" y="2479061"/>
                  <a:pt x="6148632" y="2448787"/>
                </a:cubicBezTo>
                <a:cubicBezTo>
                  <a:pt x="6180743" y="2439287"/>
                  <a:pt x="6212790" y="2429280"/>
                  <a:pt x="6243951" y="2419020"/>
                </a:cubicBezTo>
                <a:cubicBezTo>
                  <a:pt x="6252881" y="2447584"/>
                  <a:pt x="6262255" y="2478555"/>
                  <a:pt x="6272389" y="2513325"/>
                </a:cubicBezTo>
                <a:close/>
                <a:moveTo>
                  <a:pt x="6131025" y="2439224"/>
                </a:moveTo>
                <a:cubicBezTo>
                  <a:pt x="6100054" y="2448280"/>
                  <a:pt x="6068576" y="2457021"/>
                  <a:pt x="6037225" y="2465128"/>
                </a:cubicBezTo>
                <a:cubicBezTo>
                  <a:pt x="6027028" y="2438147"/>
                  <a:pt x="6016135" y="2409393"/>
                  <a:pt x="6004861" y="2380385"/>
                </a:cubicBezTo>
                <a:cubicBezTo>
                  <a:pt x="6035705" y="2370758"/>
                  <a:pt x="6067436" y="2360308"/>
                  <a:pt x="6099230" y="2349288"/>
                </a:cubicBezTo>
                <a:cubicBezTo>
                  <a:pt x="6109427" y="2377155"/>
                  <a:pt x="6119814" y="2406669"/>
                  <a:pt x="6130961" y="2439224"/>
                </a:cubicBezTo>
                <a:close/>
                <a:moveTo>
                  <a:pt x="5987191" y="2372215"/>
                </a:moveTo>
                <a:cubicBezTo>
                  <a:pt x="5955776" y="2381905"/>
                  <a:pt x="5924489" y="2391089"/>
                  <a:pt x="5894025" y="2399512"/>
                </a:cubicBezTo>
                <a:cubicBezTo>
                  <a:pt x="5883764" y="2375318"/>
                  <a:pt x="5871794" y="2347134"/>
                  <a:pt x="5859064" y="2317937"/>
                </a:cubicBezTo>
                <a:cubicBezTo>
                  <a:pt x="5890668" y="2307486"/>
                  <a:pt x="5922019" y="2296593"/>
                  <a:pt x="5952356" y="2285636"/>
                </a:cubicBezTo>
                <a:cubicBezTo>
                  <a:pt x="5963947" y="2313503"/>
                  <a:pt x="5975347" y="2341941"/>
                  <a:pt x="5987191" y="2372278"/>
                </a:cubicBezTo>
                <a:close/>
                <a:moveTo>
                  <a:pt x="5106326" y="1241937"/>
                </a:moveTo>
                <a:cubicBezTo>
                  <a:pt x="5437822" y="1526248"/>
                  <a:pt x="5592613" y="1817400"/>
                  <a:pt x="5716940" y="2051360"/>
                </a:cubicBezTo>
                <a:cubicBezTo>
                  <a:pt x="5758931" y="2130465"/>
                  <a:pt x="5797249" y="2210330"/>
                  <a:pt x="5840760" y="2309703"/>
                </a:cubicBezTo>
                <a:cubicBezTo>
                  <a:pt x="5809726" y="2319773"/>
                  <a:pt x="5778692" y="2329401"/>
                  <a:pt x="5748354" y="2338267"/>
                </a:cubicBezTo>
                <a:cubicBezTo>
                  <a:pt x="5706743" y="2249218"/>
                  <a:pt x="5657405" y="2145285"/>
                  <a:pt x="5596857" y="2034639"/>
                </a:cubicBezTo>
                <a:lnTo>
                  <a:pt x="5588053" y="2018552"/>
                </a:lnTo>
                <a:cubicBezTo>
                  <a:pt x="5455873" y="1776739"/>
                  <a:pt x="5306149" y="1502814"/>
                  <a:pt x="5002330" y="1240354"/>
                </a:cubicBezTo>
                <a:cubicBezTo>
                  <a:pt x="5018734" y="1226420"/>
                  <a:pt x="5035581" y="1212930"/>
                  <a:pt x="5052428" y="1200136"/>
                </a:cubicBezTo>
                <a:cubicBezTo>
                  <a:pt x="5071176" y="1213373"/>
                  <a:pt x="5089353" y="1227370"/>
                  <a:pt x="5106326" y="1241937"/>
                </a:cubicBezTo>
                <a:close/>
                <a:moveTo>
                  <a:pt x="4970663" y="1231044"/>
                </a:moveTo>
                <a:cubicBezTo>
                  <a:pt x="4974336" y="1234147"/>
                  <a:pt x="4978009" y="1237251"/>
                  <a:pt x="4981620" y="1240354"/>
                </a:cubicBezTo>
                <a:cubicBezTo>
                  <a:pt x="4965026" y="1254731"/>
                  <a:pt x="4948179" y="1270185"/>
                  <a:pt x="4931332" y="1286335"/>
                </a:cubicBezTo>
                <a:cubicBezTo>
                  <a:pt x="4903084" y="1260178"/>
                  <a:pt x="4873570" y="1234400"/>
                  <a:pt x="4843613" y="1209700"/>
                </a:cubicBezTo>
                <a:cubicBezTo>
                  <a:pt x="4840383" y="1207040"/>
                  <a:pt x="4837026" y="1204316"/>
                  <a:pt x="4833416" y="1201466"/>
                </a:cubicBezTo>
                <a:cubicBezTo>
                  <a:pt x="4837216" y="1198869"/>
                  <a:pt x="4840953" y="1196273"/>
                  <a:pt x="4844753" y="1193739"/>
                </a:cubicBezTo>
                <a:cubicBezTo>
                  <a:pt x="4857736" y="1185062"/>
                  <a:pt x="4870847" y="1176639"/>
                  <a:pt x="4883894" y="1168659"/>
                </a:cubicBezTo>
                <a:cubicBezTo>
                  <a:pt x="4914674" y="1187596"/>
                  <a:pt x="4943809" y="1208560"/>
                  <a:pt x="4970663" y="1231107"/>
                </a:cubicBezTo>
                <a:close/>
                <a:moveTo>
                  <a:pt x="4810489" y="1200896"/>
                </a:moveTo>
                <a:cubicBezTo>
                  <a:pt x="4792691" y="1213500"/>
                  <a:pt x="4774894" y="1226737"/>
                  <a:pt x="4757540" y="1240354"/>
                </a:cubicBezTo>
                <a:cubicBezTo>
                  <a:pt x="4741010" y="1225977"/>
                  <a:pt x="4724289" y="1211980"/>
                  <a:pt x="4707822" y="1198679"/>
                </a:cubicBezTo>
                <a:cubicBezTo>
                  <a:pt x="4695662" y="1188863"/>
                  <a:pt x="4683121" y="1179362"/>
                  <a:pt x="4670454" y="1170432"/>
                </a:cubicBezTo>
                <a:cubicBezTo>
                  <a:pt x="4687049" y="1160995"/>
                  <a:pt x="4704022" y="1151875"/>
                  <a:pt x="4721059" y="1143135"/>
                </a:cubicBezTo>
                <a:cubicBezTo>
                  <a:pt x="4752664" y="1160488"/>
                  <a:pt x="4782684" y="1179932"/>
                  <a:pt x="4810425" y="1200833"/>
                </a:cubicBezTo>
                <a:close/>
                <a:moveTo>
                  <a:pt x="4547838" y="1114444"/>
                </a:moveTo>
                <a:cubicBezTo>
                  <a:pt x="4531941" y="1121347"/>
                  <a:pt x="4515664" y="1128821"/>
                  <a:pt x="4499323" y="1136674"/>
                </a:cubicBezTo>
                <a:cubicBezTo>
                  <a:pt x="4475953" y="1122234"/>
                  <a:pt x="4451252" y="1108680"/>
                  <a:pt x="4425791" y="1096393"/>
                </a:cubicBezTo>
                <a:cubicBezTo>
                  <a:pt x="4440675" y="1091200"/>
                  <a:pt x="4455559" y="1086323"/>
                  <a:pt x="4470189" y="1081826"/>
                </a:cubicBezTo>
                <a:cubicBezTo>
                  <a:pt x="4497043" y="1091643"/>
                  <a:pt x="4523074" y="1102600"/>
                  <a:pt x="4547774" y="1114444"/>
                </a:cubicBezTo>
                <a:close/>
                <a:moveTo>
                  <a:pt x="4393427" y="1096330"/>
                </a:moveTo>
                <a:cubicBezTo>
                  <a:pt x="4377023" y="1102474"/>
                  <a:pt x="4360746" y="1108870"/>
                  <a:pt x="4344849" y="1115394"/>
                </a:cubicBezTo>
                <a:cubicBezTo>
                  <a:pt x="4324835" y="1103930"/>
                  <a:pt x="4303745" y="1093037"/>
                  <a:pt x="4282021" y="1082903"/>
                </a:cubicBezTo>
                <a:cubicBezTo>
                  <a:pt x="4297538" y="1078280"/>
                  <a:pt x="4312802" y="1073973"/>
                  <a:pt x="4327622" y="1070109"/>
                </a:cubicBezTo>
                <a:cubicBezTo>
                  <a:pt x="4350232" y="1078153"/>
                  <a:pt x="4372273" y="1086956"/>
                  <a:pt x="4393427" y="1096330"/>
                </a:cubicBezTo>
                <a:close/>
                <a:moveTo>
                  <a:pt x="4014936" y="1038252"/>
                </a:moveTo>
                <a:cubicBezTo>
                  <a:pt x="4001256" y="1041165"/>
                  <a:pt x="3987386" y="1044269"/>
                  <a:pt x="3973452" y="1047562"/>
                </a:cubicBezTo>
                <a:cubicBezTo>
                  <a:pt x="3958505" y="1041482"/>
                  <a:pt x="3943241" y="1035655"/>
                  <a:pt x="3927724" y="1030208"/>
                </a:cubicBezTo>
                <a:cubicBezTo>
                  <a:pt x="3940391" y="1028245"/>
                  <a:pt x="3953311" y="1026345"/>
                  <a:pt x="3966232" y="1024571"/>
                </a:cubicBezTo>
                <a:cubicBezTo>
                  <a:pt x="3982889" y="1028878"/>
                  <a:pt x="3999229" y="1033438"/>
                  <a:pt x="4015000" y="1038252"/>
                </a:cubicBezTo>
                <a:close/>
                <a:moveTo>
                  <a:pt x="4144837" y="1921143"/>
                </a:moveTo>
                <a:cubicBezTo>
                  <a:pt x="4107722" y="1868891"/>
                  <a:pt x="4073712" y="1816766"/>
                  <a:pt x="4045211" y="1772368"/>
                </a:cubicBezTo>
                <a:cubicBezTo>
                  <a:pt x="4064591" y="1744881"/>
                  <a:pt x="4084668" y="1717520"/>
                  <a:pt x="4104872" y="1690983"/>
                </a:cubicBezTo>
                <a:cubicBezTo>
                  <a:pt x="4113676" y="1704917"/>
                  <a:pt x="4122480" y="1718850"/>
                  <a:pt x="4131283" y="1732721"/>
                </a:cubicBezTo>
                <a:lnTo>
                  <a:pt x="4133183" y="1735697"/>
                </a:lnTo>
                <a:cubicBezTo>
                  <a:pt x="4163901" y="1784466"/>
                  <a:pt x="4195695" y="1834817"/>
                  <a:pt x="4227616" y="1882888"/>
                </a:cubicBezTo>
                <a:cubicBezTo>
                  <a:pt x="4221726" y="1893085"/>
                  <a:pt x="4215772" y="1903535"/>
                  <a:pt x="4209439" y="1914682"/>
                </a:cubicBezTo>
                <a:cubicBezTo>
                  <a:pt x="4198735" y="1933746"/>
                  <a:pt x="4188791" y="1951290"/>
                  <a:pt x="4179101" y="1968137"/>
                </a:cubicBezTo>
                <a:cubicBezTo>
                  <a:pt x="4167638" y="1952747"/>
                  <a:pt x="4156174" y="1936976"/>
                  <a:pt x="4144837" y="1921079"/>
                </a:cubicBezTo>
                <a:close/>
                <a:moveTo>
                  <a:pt x="9970332" y="3633659"/>
                </a:moveTo>
                <a:cubicBezTo>
                  <a:pt x="9983190" y="3643793"/>
                  <a:pt x="9996490" y="3653673"/>
                  <a:pt x="10009917" y="3663110"/>
                </a:cubicBezTo>
                <a:cubicBezTo>
                  <a:pt x="9988320" y="3676917"/>
                  <a:pt x="9967546" y="3688951"/>
                  <a:pt x="9946708" y="3699655"/>
                </a:cubicBezTo>
                <a:cubicBezTo>
                  <a:pt x="9933725" y="3688128"/>
                  <a:pt x="9920995" y="3676221"/>
                  <a:pt x="9908771" y="3664187"/>
                </a:cubicBezTo>
                <a:cubicBezTo>
                  <a:pt x="9901741" y="3657284"/>
                  <a:pt x="9894647" y="3650316"/>
                  <a:pt x="9887554" y="3643413"/>
                </a:cubicBezTo>
                <a:cubicBezTo>
                  <a:pt x="9907821" y="3635876"/>
                  <a:pt x="9928152" y="3627263"/>
                  <a:pt x="9949432" y="3617319"/>
                </a:cubicBezTo>
                <a:cubicBezTo>
                  <a:pt x="9956462" y="3622766"/>
                  <a:pt x="9963429" y="3628213"/>
                  <a:pt x="9970332" y="3633659"/>
                </a:cubicBezTo>
                <a:close/>
                <a:moveTo>
                  <a:pt x="9791664" y="3571274"/>
                </a:moveTo>
                <a:cubicBezTo>
                  <a:pt x="9770763" y="3575265"/>
                  <a:pt x="9750370" y="3578368"/>
                  <a:pt x="9729659" y="3580648"/>
                </a:cubicBezTo>
                <a:cubicBezTo>
                  <a:pt x="9712053" y="3561078"/>
                  <a:pt x="9693622" y="3541000"/>
                  <a:pt x="9674811" y="3520797"/>
                </a:cubicBezTo>
                <a:cubicBezTo>
                  <a:pt x="9676078" y="3520797"/>
                  <a:pt x="9677281" y="3520797"/>
                  <a:pt x="9678548" y="3520797"/>
                </a:cubicBezTo>
                <a:cubicBezTo>
                  <a:pt x="9697105" y="3520797"/>
                  <a:pt x="9715536" y="3520290"/>
                  <a:pt x="9734473" y="3519340"/>
                </a:cubicBezTo>
                <a:cubicBezTo>
                  <a:pt x="9753410" y="3536250"/>
                  <a:pt x="9772664" y="3553667"/>
                  <a:pt x="9791664" y="3571274"/>
                </a:cubicBezTo>
                <a:close/>
                <a:moveTo>
                  <a:pt x="6518192" y="2557027"/>
                </a:moveTo>
                <a:cubicBezTo>
                  <a:pt x="6486398" y="2566084"/>
                  <a:pt x="6453907" y="2574824"/>
                  <a:pt x="6421352" y="2582994"/>
                </a:cubicBezTo>
                <a:cubicBezTo>
                  <a:pt x="6412676" y="2547527"/>
                  <a:pt x="6405265" y="2517949"/>
                  <a:pt x="6398172" y="2490652"/>
                </a:cubicBezTo>
                <a:cubicBezTo>
                  <a:pt x="6431106" y="2480201"/>
                  <a:pt x="6463914" y="2469244"/>
                  <a:pt x="6495898" y="2458034"/>
                </a:cubicBezTo>
                <a:cubicBezTo>
                  <a:pt x="6503118" y="2488055"/>
                  <a:pt x="6510275" y="2519786"/>
                  <a:pt x="6518192" y="2557027"/>
                </a:cubicBezTo>
                <a:close/>
                <a:moveTo>
                  <a:pt x="6381705" y="2481215"/>
                </a:moveTo>
                <a:cubicBezTo>
                  <a:pt x="6349911" y="2491158"/>
                  <a:pt x="6317610" y="2500658"/>
                  <a:pt x="6285499" y="2509652"/>
                </a:cubicBezTo>
                <a:cubicBezTo>
                  <a:pt x="6274732" y="2472918"/>
                  <a:pt x="6265548" y="2442517"/>
                  <a:pt x="6256871" y="2414713"/>
                </a:cubicBezTo>
                <a:cubicBezTo>
                  <a:pt x="6283725" y="2405783"/>
                  <a:pt x="6310643" y="2396472"/>
                  <a:pt x="6336927" y="2386972"/>
                </a:cubicBezTo>
                <a:cubicBezTo>
                  <a:pt x="6342500" y="2384945"/>
                  <a:pt x="6348074" y="2382919"/>
                  <a:pt x="6353711" y="2380892"/>
                </a:cubicBezTo>
                <a:cubicBezTo>
                  <a:pt x="6363147" y="2412370"/>
                  <a:pt x="6372331" y="2445304"/>
                  <a:pt x="6381768" y="2481215"/>
                </a:cubicBezTo>
                <a:close/>
                <a:moveTo>
                  <a:pt x="6239707" y="2405529"/>
                </a:moveTo>
                <a:cubicBezTo>
                  <a:pt x="6207343" y="2416169"/>
                  <a:pt x="6175232" y="2426177"/>
                  <a:pt x="6144008" y="2435423"/>
                </a:cubicBezTo>
                <a:cubicBezTo>
                  <a:pt x="6132861" y="2402869"/>
                  <a:pt x="6122411" y="2373165"/>
                  <a:pt x="6112024" y="2344918"/>
                </a:cubicBezTo>
                <a:cubicBezTo>
                  <a:pt x="6143755" y="2333834"/>
                  <a:pt x="6175929" y="2322117"/>
                  <a:pt x="6207660" y="2310020"/>
                </a:cubicBezTo>
                <a:cubicBezTo>
                  <a:pt x="6218300" y="2339977"/>
                  <a:pt x="6228814" y="2371328"/>
                  <a:pt x="6239707" y="2405529"/>
                </a:cubicBezTo>
                <a:close/>
                <a:moveTo>
                  <a:pt x="6094797" y="2337127"/>
                </a:moveTo>
                <a:cubicBezTo>
                  <a:pt x="6063699" y="2347831"/>
                  <a:pt x="6031969" y="2358281"/>
                  <a:pt x="6000174" y="2368225"/>
                </a:cubicBezTo>
                <a:cubicBezTo>
                  <a:pt x="5987697" y="2336367"/>
                  <a:pt x="5976234" y="2307740"/>
                  <a:pt x="5965087" y="2280949"/>
                </a:cubicBezTo>
                <a:cubicBezTo>
                  <a:pt x="5995804" y="2269739"/>
                  <a:pt x="6027408" y="2257705"/>
                  <a:pt x="6059139" y="2245165"/>
                </a:cubicBezTo>
                <a:cubicBezTo>
                  <a:pt x="6071363" y="2275186"/>
                  <a:pt x="6083017" y="2305333"/>
                  <a:pt x="6094797" y="2337127"/>
                </a:cubicBezTo>
                <a:close/>
                <a:moveTo>
                  <a:pt x="5241990" y="1252831"/>
                </a:moveTo>
                <a:cubicBezTo>
                  <a:pt x="5561072" y="1532265"/>
                  <a:pt x="5716750" y="1805556"/>
                  <a:pt x="5848804" y="2061556"/>
                </a:cubicBezTo>
                <a:cubicBezTo>
                  <a:pt x="5883068" y="2127932"/>
                  <a:pt x="5915305" y="2197283"/>
                  <a:pt x="5947163" y="2273349"/>
                </a:cubicBezTo>
                <a:cubicBezTo>
                  <a:pt x="5916699" y="2284306"/>
                  <a:pt x="5885284" y="2295136"/>
                  <a:pt x="5853617" y="2305523"/>
                </a:cubicBezTo>
                <a:cubicBezTo>
                  <a:pt x="5810423" y="2206784"/>
                  <a:pt x="5770775" y="2123878"/>
                  <a:pt x="5728847" y="2045026"/>
                </a:cubicBezTo>
                <a:cubicBezTo>
                  <a:pt x="5656075" y="1908095"/>
                  <a:pt x="5588306" y="1783959"/>
                  <a:pt x="5495774" y="1651715"/>
                </a:cubicBezTo>
                <a:cubicBezTo>
                  <a:pt x="5385761" y="1494454"/>
                  <a:pt x="5261244" y="1357017"/>
                  <a:pt x="5115130" y="1231677"/>
                </a:cubicBezTo>
                <a:cubicBezTo>
                  <a:pt x="5098790" y="1217680"/>
                  <a:pt x="5081563" y="1204253"/>
                  <a:pt x="5063829" y="1191649"/>
                </a:cubicBezTo>
                <a:cubicBezTo>
                  <a:pt x="5078839" y="1180566"/>
                  <a:pt x="5093913" y="1170052"/>
                  <a:pt x="5108923" y="1160235"/>
                </a:cubicBezTo>
                <a:cubicBezTo>
                  <a:pt x="5157565" y="1187026"/>
                  <a:pt x="5202343" y="1218187"/>
                  <a:pt x="5241990" y="1252894"/>
                </a:cubicBezTo>
                <a:close/>
                <a:moveTo>
                  <a:pt x="5040711" y="1192029"/>
                </a:moveTo>
                <a:cubicBezTo>
                  <a:pt x="5024371" y="1204506"/>
                  <a:pt x="5008031" y="1217680"/>
                  <a:pt x="4991943" y="1231360"/>
                </a:cubicBezTo>
                <a:cubicBezTo>
                  <a:pt x="4987763" y="1227814"/>
                  <a:pt x="4983520" y="1224203"/>
                  <a:pt x="4979340" y="1220657"/>
                </a:cubicBezTo>
                <a:cubicBezTo>
                  <a:pt x="4953816" y="1199186"/>
                  <a:pt x="4926075" y="1179109"/>
                  <a:pt x="4896877" y="1160742"/>
                </a:cubicBezTo>
                <a:cubicBezTo>
                  <a:pt x="4911825" y="1151812"/>
                  <a:pt x="4926835" y="1143325"/>
                  <a:pt x="4941782" y="1135344"/>
                </a:cubicBezTo>
                <a:cubicBezTo>
                  <a:pt x="4976807" y="1152255"/>
                  <a:pt x="5010057" y="1171255"/>
                  <a:pt x="5040711" y="1191966"/>
                </a:cubicBezTo>
                <a:close/>
                <a:moveTo>
                  <a:pt x="4303934" y="1062066"/>
                </a:moveTo>
                <a:cubicBezTo>
                  <a:pt x="4290381" y="1065803"/>
                  <a:pt x="4276511" y="1069856"/>
                  <a:pt x="4262640" y="1074163"/>
                </a:cubicBezTo>
                <a:cubicBezTo>
                  <a:pt x="4244716" y="1066309"/>
                  <a:pt x="4225969" y="1058899"/>
                  <a:pt x="4206715" y="1051932"/>
                </a:cubicBezTo>
                <a:cubicBezTo>
                  <a:pt x="4219192" y="1049272"/>
                  <a:pt x="4231796" y="1046739"/>
                  <a:pt x="4244400" y="1044459"/>
                </a:cubicBezTo>
                <a:cubicBezTo>
                  <a:pt x="4264730" y="1049842"/>
                  <a:pt x="4284617" y="1055732"/>
                  <a:pt x="4303934" y="1062066"/>
                </a:cubicBezTo>
                <a:close/>
                <a:moveTo>
                  <a:pt x="3874776" y="1027231"/>
                </a:moveTo>
                <a:cubicBezTo>
                  <a:pt x="3866859" y="1028688"/>
                  <a:pt x="3859005" y="1030208"/>
                  <a:pt x="3851342" y="1031728"/>
                </a:cubicBezTo>
                <a:cubicBezTo>
                  <a:pt x="3845135" y="1032995"/>
                  <a:pt x="3838865" y="1034262"/>
                  <a:pt x="3832531" y="1035528"/>
                </a:cubicBezTo>
                <a:cubicBezTo>
                  <a:pt x="3819231" y="1030208"/>
                  <a:pt x="3805551" y="1025078"/>
                  <a:pt x="3791744" y="1020265"/>
                </a:cubicBezTo>
                <a:cubicBezTo>
                  <a:pt x="3804981" y="1018428"/>
                  <a:pt x="3818281" y="1016718"/>
                  <a:pt x="3831518" y="1015198"/>
                </a:cubicBezTo>
                <a:cubicBezTo>
                  <a:pt x="3846085" y="1018935"/>
                  <a:pt x="3860526" y="1022925"/>
                  <a:pt x="3874713" y="1027168"/>
                </a:cubicBezTo>
                <a:close/>
                <a:moveTo>
                  <a:pt x="3736579" y="1016718"/>
                </a:moveTo>
                <a:cubicBezTo>
                  <a:pt x="3722139" y="1019125"/>
                  <a:pt x="3707761" y="1021595"/>
                  <a:pt x="3693701" y="1024255"/>
                </a:cubicBezTo>
                <a:cubicBezTo>
                  <a:pt x="3682047" y="1019631"/>
                  <a:pt x="3669887" y="1015134"/>
                  <a:pt x="3657473" y="1010764"/>
                </a:cubicBezTo>
                <a:cubicBezTo>
                  <a:pt x="3671217" y="1009118"/>
                  <a:pt x="3684961" y="1007534"/>
                  <a:pt x="3698704" y="1006141"/>
                </a:cubicBezTo>
                <a:cubicBezTo>
                  <a:pt x="3711371" y="1009434"/>
                  <a:pt x="3724038" y="1012981"/>
                  <a:pt x="3736516" y="1016655"/>
                </a:cubicBezTo>
                <a:close/>
                <a:moveTo>
                  <a:pt x="3599839" y="1006521"/>
                </a:moveTo>
                <a:cubicBezTo>
                  <a:pt x="3585398" y="1008674"/>
                  <a:pt x="3570641" y="1011018"/>
                  <a:pt x="3555631" y="1013488"/>
                </a:cubicBezTo>
                <a:cubicBezTo>
                  <a:pt x="3545180" y="1009434"/>
                  <a:pt x="3534350" y="1005444"/>
                  <a:pt x="3523267" y="1001517"/>
                </a:cubicBezTo>
                <a:cubicBezTo>
                  <a:pt x="3537897" y="999934"/>
                  <a:pt x="3552401" y="998541"/>
                  <a:pt x="3566588" y="997274"/>
                </a:cubicBezTo>
                <a:cubicBezTo>
                  <a:pt x="3577735" y="1000187"/>
                  <a:pt x="3588818" y="1003227"/>
                  <a:pt x="3599775" y="1006458"/>
                </a:cubicBezTo>
                <a:close/>
                <a:moveTo>
                  <a:pt x="3464238" y="996514"/>
                </a:moveTo>
                <a:cubicBezTo>
                  <a:pt x="3449101" y="998541"/>
                  <a:pt x="3433647" y="1000757"/>
                  <a:pt x="3418194" y="1003164"/>
                </a:cubicBezTo>
                <a:cubicBezTo>
                  <a:pt x="3408757" y="999491"/>
                  <a:pt x="3399130" y="995944"/>
                  <a:pt x="3389566" y="992524"/>
                </a:cubicBezTo>
                <a:cubicBezTo>
                  <a:pt x="3404576" y="991067"/>
                  <a:pt x="3419967" y="989674"/>
                  <a:pt x="3435611" y="988470"/>
                </a:cubicBezTo>
                <a:cubicBezTo>
                  <a:pt x="3445238" y="991067"/>
                  <a:pt x="3454801" y="993727"/>
                  <a:pt x="3464301" y="996514"/>
                </a:cubicBezTo>
                <a:close/>
                <a:moveTo>
                  <a:pt x="3327371" y="986824"/>
                </a:moveTo>
                <a:cubicBezTo>
                  <a:pt x="3311981" y="988724"/>
                  <a:pt x="3296654" y="990750"/>
                  <a:pt x="3281580" y="992840"/>
                </a:cubicBezTo>
                <a:cubicBezTo>
                  <a:pt x="3273156" y="989610"/>
                  <a:pt x="3264543" y="986444"/>
                  <a:pt x="3255993" y="983404"/>
                </a:cubicBezTo>
                <a:cubicBezTo>
                  <a:pt x="3271129" y="982010"/>
                  <a:pt x="3286583" y="980744"/>
                  <a:pt x="3302100" y="979667"/>
                </a:cubicBezTo>
                <a:cubicBezTo>
                  <a:pt x="3310587" y="981947"/>
                  <a:pt x="3319011" y="984354"/>
                  <a:pt x="3327434" y="986824"/>
                </a:cubicBezTo>
                <a:close/>
                <a:moveTo>
                  <a:pt x="3277590" y="1005888"/>
                </a:moveTo>
                <a:cubicBezTo>
                  <a:pt x="3290067" y="1010701"/>
                  <a:pt x="3302607" y="1015831"/>
                  <a:pt x="3315021" y="1021151"/>
                </a:cubicBezTo>
                <a:cubicBezTo>
                  <a:pt x="3297350" y="1024635"/>
                  <a:pt x="3279300" y="1028308"/>
                  <a:pt x="3261249" y="1032235"/>
                </a:cubicBezTo>
                <a:lnTo>
                  <a:pt x="3257069" y="1033122"/>
                </a:lnTo>
                <a:cubicBezTo>
                  <a:pt x="3245035" y="1026788"/>
                  <a:pt x="3232622" y="1020581"/>
                  <a:pt x="3220145" y="1014628"/>
                </a:cubicBezTo>
                <a:cubicBezTo>
                  <a:pt x="3239145" y="1011524"/>
                  <a:pt x="3258399" y="1008548"/>
                  <a:pt x="3277590" y="1005824"/>
                </a:cubicBezTo>
                <a:close/>
                <a:moveTo>
                  <a:pt x="3739366" y="1353280"/>
                </a:moveTo>
                <a:cubicBezTo>
                  <a:pt x="3765143" y="1383998"/>
                  <a:pt x="3790604" y="1416489"/>
                  <a:pt x="3817078" y="1452400"/>
                </a:cubicBezTo>
                <a:cubicBezTo>
                  <a:pt x="3794404" y="1472160"/>
                  <a:pt x="3771793" y="1492681"/>
                  <a:pt x="3749626" y="1513455"/>
                </a:cubicBezTo>
                <a:cubicBezTo>
                  <a:pt x="3722202" y="1473237"/>
                  <a:pt x="3696298" y="1437136"/>
                  <a:pt x="3670521" y="1403252"/>
                </a:cubicBezTo>
                <a:cubicBezTo>
                  <a:pt x="3693448" y="1386025"/>
                  <a:pt x="3716502" y="1369241"/>
                  <a:pt x="3739366" y="1353217"/>
                </a:cubicBezTo>
                <a:close/>
                <a:moveTo>
                  <a:pt x="3824045" y="1461963"/>
                </a:moveTo>
                <a:cubicBezTo>
                  <a:pt x="3852292" y="1500788"/>
                  <a:pt x="3881236" y="1542842"/>
                  <a:pt x="3914614" y="1593764"/>
                </a:cubicBezTo>
                <a:cubicBezTo>
                  <a:pt x="3893270" y="1617261"/>
                  <a:pt x="3871736" y="1641962"/>
                  <a:pt x="3850519" y="1667169"/>
                </a:cubicBezTo>
                <a:cubicBezTo>
                  <a:pt x="3819168" y="1618274"/>
                  <a:pt x="3788260" y="1570456"/>
                  <a:pt x="3756466" y="1523588"/>
                </a:cubicBezTo>
                <a:cubicBezTo>
                  <a:pt x="3778570" y="1502624"/>
                  <a:pt x="3801244" y="1481977"/>
                  <a:pt x="3823981" y="1461963"/>
                </a:cubicBezTo>
                <a:close/>
                <a:moveTo>
                  <a:pt x="3922278" y="1605481"/>
                </a:moveTo>
                <a:cubicBezTo>
                  <a:pt x="3945585" y="1641202"/>
                  <a:pt x="3968638" y="1677429"/>
                  <a:pt x="3991059" y="1712644"/>
                </a:cubicBezTo>
                <a:lnTo>
                  <a:pt x="3998976" y="1725057"/>
                </a:lnTo>
                <a:cubicBezTo>
                  <a:pt x="4008856" y="1740574"/>
                  <a:pt x="4018800" y="1756218"/>
                  <a:pt x="4028870" y="1771862"/>
                </a:cubicBezTo>
                <a:cubicBezTo>
                  <a:pt x="4009870" y="1799033"/>
                  <a:pt x="3991186" y="1826773"/>
                  <a:pt x="3973262" y="1854451"/>
                </a:cubicBezTo>
                <a:cubicBezTo>
                  <a:pt x="3934628" y="1798209"/>
                  <a:pt x="3897133" y="1739751"/>
                  <a:pt x="3860842" y="1683193"/>
                </a:cubicBezTo>
                <a:lnTo>
                  <a:pt x="3858246" y="1679139"/>
                </a:lnTo>
                <a:cubicBezTo>
                  <a:pt x="3879463" y="1653869"/>
                  <a:pt x="3900997" y="1629168"/>
                  <a:pt x="3922341" y="1605544"/>
                </a:cubicBezTo>
                <a:close/>
                <a:moveTo>
                  <a:pt x="4187904" y="1979917"/>
                </a:moveTo>
                <a:cubicBezTo>
                  <a:pt x="4199052" y="1960474"/>
                  <a:pt x="4210262" y="1940776"/>
                  <a:pt x="4221219" y="1921332"/>
                </a:cubicBezTo>
                <a:cubicBezTo>
                  <a:pt x="4226032" y="1912782"/>
                  <a:pt x="4230973" y="1904106"/>
                  <a:pt x="4235976" y="1895492"/>
                </a:cubicBezTo>
                <a:cubicBezTo>
                  <a:pt x="4246046" y="1910566"/>
                  <a:pt x="4256053" y="1925259"/>
                  <a:pt x="4265807" y="1939193"/>
                </a:cubicBezTo>
                <a:cubicBezTo>
                  <a:pt x="4305391" y="1996068"/>
                  <a:pt x="4345609" y="2049649"/>
                  <a:pt x="4385384" y="2098544"/>
                </a:cubicBezTo>
                <a:cubicBezTo>
                  <a:pt x="4372463" y="2121218"/>
                  <a:pt x="4359290" y="2144019"/>
                  <a:pt x="4346116" y="2166439"/>
                </a:cubicBezTo>
                <a:cubicBezTo>
                  <a:pt x="4292598" y="2110768"/>
                  <a:pt x="4239396" y="2048066"/>
                  <a:pt x="4187968" y="1979917"/>
                </a:cubicBezTo>
                <a:close/>
                <a:moveTo>
                  <a:pt x="10560425" y="3606932"/>
                </a:moveTo>
                <a:cubicBezTo>
                  <a:pt x="10556308" y="3606932"/>
                  <a:pt x="10552192" y="3606932"/>
                  <a:pt x="10548075" y="3606932"/>
                </a:cubicBezTo>
                <a:cubicBezTo>
                  <a:pt x="10530088" y="3606805"/>
                  <a:pt x="10511974" y="3606362"/>
                  <a:pt x="10493987" y="3605729"/>
                </a:cubicBezTo>
                <a:cubicBezTo>
                  <a:pt x="10510391" y="3578431"/>
                  <a:pt x="10524514" y="3555694"/>
                  <a:pt x="10538258" y="3534857"/>
                </a:cubicBezTo>
                <a:lnTo>
                  <a:pt x="10542502" y="3528396"/>
                </a:lnTo>
                <a:cubicBezTo>
                  <a:pt x="10545542" y="3523773"/>
                  <a:pt x="10548582" y="3519086"/>
                  <a:pt x="10551622" y="3514463"/>
                </a:cubicBezTo>
                <a:cubicBezTo>
                  <a:pt x="10569292" y="3512373"/>
                  <a:pt x="10587722" y="3509839"/>
                  <a:pt x="10606534" y="3506989"/>
                </a:cubicBezTo>
                <a:cubicBezTo>
                  <a:pt x="10609890" y="3506483"/>
                  <a:pt x="10613183" y="3505913"/>
                  <a:pt x="10616540" y="3505406"/>
                </a:cubicBezTo>
                <a:cubicBezTo>
                  <a:pt x="10610967" y="3515223"/>
                  <a:pt x="10605266" y="3525103"/>
                  <a:pt x="10599629" y="3534984"/>
                </a:cubicBezTo>
                <a:cubicBezTo>
                  <a:pt x="10587089" y="3556897"/>
                  <a:pt x="10574295" y="3580458"/>
                  <a:pt x="10560425" y="3606869"/>
                </a:cubicBezTo>
                <a:close/>
                <a:moveTo>
                  <a:pt x="10625154" y="3490332"/>
                </a:moveTo>
                <a:cubicBezTo>
                  <a:pt x="10618187" y="3491536"/>
                  <a:pt x="10611284" y="3492612"/>
                  <a:pt x="10604506" y="3493689"/>
                </a:cubicBezTo>
                <a:cubicBezTo>
                  <a:pt x="10590256" y="3495843"/>
                  <a:pt x="10575753" y="3497806"/>
                  <a:pt x="10561312" y="3499642"/>
                </a:cubicBezTo>
                <a:cubicBezTo>
                  <a:pt x="10582212" y="3467468"/>
                  <a:pt x="10602290" y="3436244"/>
                  <a:pt x="10620973" y="3406667"/>
                </a:cubicBezTo>
                <a:cubicBezTo>
                  <a:pt x="10635161" y="3402550"/>
                  <a:pt x="10649981" y="3398117"/>
                  <a:pt x="10665055" y="3393429"/>
                </a:cubicBezTo>
                <a:cubicBezTo>
                  <a:pt x="10670945" y="3391593"/>
                  <a:pt x="10676709" y="3389756"/>
                  <a:pt x="10682409" y="3387856"/>
                </a:cubicBezTo>
                <a:cubicBezTo>
                  <a:pt x="10663851" y="3421487"/>
                  <a:pt x="10644661" y="3455878"/>
                  <a:pt x="10625090" y="3490269"/>
                </a:cubicBezTo>
                <a:close/>
                <a:moveTo>
                  <a:pt x="10692163" y="3370376"/>
                </a:moveTo>
                <a:cubicBezTo>
                  <a:pt x="10681902" y="3373859"/>
                  <a:pt x="10671452" y="3377279"/>
                  <a:pt x="10661128" y="3380509"/>
                </a:cubicBezTo>
                <a:cubicBezTo>
                  <a:pt x="10651565" y="3383486"/>
                  <a:pt x="10641811" y="3386399"/>
                  <a:pt x="10631994" y="3389313"/>
                </a:cubicBezTo>
                <a:cubicBezTo>
                  <a:pt x="10652261" y="3357075"/>
                  <a:pt x="10671641" y="3325724"/>
                  <a:pt x="10689756" y="3295957"/>
                </a:cubicBezTo>
                <a:cubicBezTo>
                  <a:pt x="10702612" y="3289877"/>
                  <a:pt x="10713380" y="3284747"/>
                  <a:pt x="10723640" y="3279743"/>
                </a:cubicBezTo>
                <a:cubicBezTo>
                  <a:pt x="10731557" y="3275880"/>
                  <a:pt x="10739474" y="3271889"/>
                  <a:pt x="10747391" y="3267836"/>
                </a:cubicBezTo>
                <a:cubicBezTo>
                  <a:pt x="10730164" y="3300390"/>
                  <a:pt x="10712049" y="3334085"/>
                  <a:pt x="10692163" y="3370439"/>
                </a:cubicBezTo>
                <a:close/>
                <a:moveTo>
                  <a:pt x="10758474" y="3246746"/>
                </a:moveTo>
                <a:cubicBezTo>
                  <a:pt x="10744287" y="3254282"/>
                  <a:pt x="10730924" y="3261123"/>
                  <a:pt x="10717686" y="3267519"/>
                </a:cubicBezTo>
                <a:cubicBezTo>
                  <a:pt x="10712747" y="3269926"/>
                  <a:pt x="10707743" y="3272333"/>
                  <a:pt x="10702486" y="3274866"/>
                </a:cubicBezTo>
                <a:cubicBezTo>
                  <a:pt x="10720726" y="3244655"/>
                  <a:pt x="10738714" y="3214318"/>
                  <a:pt x="10756131" y="3184487"/>
                </a:cubicBezTo>
                <a:lnTo>
                  <a:pt x="10756764" y="3183411"/>
                </a:lnTo>
                <a:cubicBezTo>
                  <a:pt x="10756764" y="3183411"/>
                  <a:pt x="10757081" y="3182841"/>
                  <a:pt x="10757271" y="3182587"/>
                </a:cubicBezTo>
                <a:cubicBezTo>
                  <a:pt x="10765568" y="3177014"/>
                  <a:pt x="10773801" y="3171440"/>
                  <a:pt x="10782035" y="3165867"/>
                </a:cubicBezTo>
                <a:cubicBezTo>
                  <a:pt x="10791408" y="3159470"/>
                  <a:pt x="10800972" y="3152756"/>
                  <a:pt x="10810536" y="3145853"/>
                </a:cubicBezTo>
                <a:cubicBezTo>
                  <a:pt x="10793815" y="3178977"/>
                  <a:pt x="10776334" y="3212861"/>
                  <a:pt x="10758538" y="3246746"/>
                </a:cubicBezTo>
                <a:close/>
                <a:moveTo>
                  <a:pt x="10361363" y="3526433"/>
                </a:moveTo>
                <a:cubicBezTo>
                  <a:pt x="10363833" y="3526433"/>
                  <a:pt x="10366303" y="3526433"/>
                  <a:pt x="10368837" y="3526433"/>
                </a:cubicBezTo>
                <a:cubicBezTo>
                  <a:pt x="10352623" y="3544610"/>
                  <a:pt x="10335269" y="3565068"/>
                  <a:pt x="10314939" y="3589895"/>
                </a:cubicBezTo>
                <a:cubicBezTo>
                  <a:pt x="10292962" y="3586601"/>
                  <a:pt x="10271364" y="3582738"/>
                  <a:pt x="10250401" y="3578368"/>
                </a:cubicBezTo>
                <a:cubicBezTo>
                  <a:pt x="10266234" y="3562724"/>
                  <a:pt x="10285868" y="3543660"/>
                  <a:pt x="10306262" y="3525230"/>
                </a:cubicBezTo>
                <a:cubicBezTo>
                  <a:pt x="10324376" y="3526053"/>
                  <a:pt x="10342806" y="3526433"/>
                  <a:pt x="10361363" y="3526433"/>
                </a:cubicBezTo>
                <a:close/>
                <a:moveTo>
                  <a:pt x="10223230" y="3586285"/>
                </a:moveTo>
                <a:cubicBezTo>
                  <a:pt x="10220253" y="3589262"/>
                  <a:pt x="10217276" y="3592238"/>
                  <a:pt x="10214299" y="3595215"/>
                </a:cubicBezTo>
                <a:lnTo>
                  <a:pt x="10207649" y="3601865"/>
                </a:lnTo>
                <a:cubicBezTo>
                  <a:pt x="10195299" y="3614279"/>
                  <a:pt x="10182189" y="3627453"/>
                  <a:pt x="10168951" y="3640436"/>
                </a:cubicBezTo>
                <a:cubicBezTo>
                  <a:pt x="10147037" y="3631696"/>
                  <a:pt x="10125630" y="3622196"/>
                  <a:pt x="10105046" y="3612126"/>
                </a:cubicBezTo>
                <a:cubicBezTo>
                  <a:pt x="10116447" y="3603449"/>
                  <a:pt x="10127657" y="3594708"/>
                  <a:pt x="10140767" y="3584575"/>
                </a:cubicBezTo>
                <a:lnTo>
                  <a:pt x="10142984" y="3582865"/>
                </a:lnTo>
                <a:cubicBezTo>
                  <a:pt x="10148684" y="3578431"/>
                  <a:pt x="10154448" y="3573998"/>
                  <a:pt x="10160211" y="3569501"/>
                </a:cubicBezTo>
                <a:cubicBezTo>
                  <a:pt x="10180161" y="3575645"/>
                  <a:pt x="10201253" y="3581281"/>
                  <a:pt x="10223103" y="3586348"/>
                </a:cubicBezTo>
                <a:close/>
                <a:moveTo>
                  <a:pt x="9937335" y="3608009"/>
                </a:moveTo>
                <a:cubicBezTo>
                  <a:pt x="9916498" y="3617572"/>
                  <a:pt x="9896548" y="3625742"/>
                  <a:pt x="9876724" y="3632963"/>
                </a:cubicBezTo>
                <a:cubicBezTo>
                  <a:pt x="9858673" y="3615482"/>
                  <a:pt x="9839672" y="3597432"/>
                  <a:pt x="9820165" y="3579255"/>
                </a:cubicBezTo>
                <a:cubicBezTo>
                  <a:pt x="9839356" y="3574948"/>
                  <a:pt x="9858736" y="3570008"/>
                  <a:pt x="9879193" y="3564118"/>
                </a:cubicBezTo>
                <a:cubicBezTo>
                  <a:pt x="9899207" y="3579001"/>
                  <a:pt x="9918715" y="3593695"/>
                  <a:pt x="9937335" y="3608009"/>
                </a:cubicBezTo>
                <a:close/>
                <a:moveTo>
                  <a:pt x="6629852" y="2523079"/>
                </a:moveTo>
                <a:cubicBezTo>
                  <a:pt x="6597361" y="2533593"/>
                  <a:pt x="6564237" y="2543726"/>
                  <a:pt x="6531239" y="2553290"/>
                </a:cubicBezTo>
                <a:cubicBezTo>
                  <a:pt x="6523575" y="2517252"/>
                  <a:pt x="6516228" y="2484508"/>
                  <a:pt x="6508755" y="2453537"/>
                </a:cubicBezTo>
                <a:cubicBezTo>
                  <a:pt x="6541752" y="2441820"/>
                  <a:pt x="6574940" y="2429406"/>
                  <a:pt x="6607558" y="2416676"/>
                </a:cubicBezTo>
                <a:cubicBezTo>
                  <a:pt x="6615348" y="2450180"/>
                  <a:pt x="6622631" y="2485078"/>
                  <a:pt x="6629852" y="2523079"/>
                </a:cubicBezTo>
                <a:close/>
                <a:moveTo>
                  <a:pt x="4605979" y="1090693"/>
                </a:moveTo>
                <a:cubicBezTo>
                  <a:pt x="4591856" y="1096013"/>
                  <a:pt x="4577922" y="1101650"/>
                  <a:pt x="4564368" y="1107350"/>
                </a:cubicBezTo>
                <a:cubicBezTo>
                  <a:pt x="4541315" y="1095950"/>
                  <a:pt x="4516930" y="1085183"/>
                  <a:pt x="4491660" y="1075366"/>
                </a:cubicBezTo>
                <a:cubicBezTo>
                  <a:pt x="4504073" y="1071756"/>
                  <a:pt x="4516487" y="1068336"/>
                  <a:pt x="4528648" y="1065233"/>
                </a:cubicBezTo>
                <a:cubicBezTo>
                  <a:pt x="4555311" y="1072896"/>
                  <a:pt x="4581279" y="1081446"/>
                  <a:pt x="4605979" y="1090693"/>
                </a:cubicBezTo>
                <a:close/>
                <a:moveTo>
                  <a:pt x="4452835" y="1075619"/>
                </a:moveTo>
                <a:cubicBezTo>
                  <a:pt x="4438965" y="1080116"/>
                  <a:pt x="4425158" y="1084803"/>
                  <a:pt x="4411604" y="1089616"/>
                </a:cubicBezTo>
                <a:cubicBezTo>
                  <a:pt x="4391970" y="1080560"/>
                  <a:pt x="4371576" y="1072009"/>
                  <a:pt x="4350676" y="1064156"/>
                </a:cubicBezTo>
                <a:cubicBezTo>
                  <a:pt x="4363279" y="1061052"/>
                  <a:pt x="4375883" y="1058076"/>
                  <a:pt x="4388170" y="1055416"/>
                </a:cubicBezTo>
                <a:cubicBezTo>
                  <a:pt x="4410338" y="1061559"/>
                  <a:pt x="4431998" y="1068336"/>
                  <a:pt x="4452835" y="1075556"/>
                </a:cubicBezTo>
                <a:close/>
                <a:moveTo>
                  <a:pt x="4158581" y="1049652"/>
                </a:moveTo>
                <a:cubicBezTo>
                  <a:pt x="4144457" y="1053072"/>
                  <a:pt x="4130333" y="1056619"/>
                  <a:pt x="4116399" y="1060356"/>
                </a:cubicBezTo>
                <a:cubicBezTo>
                  <a:pt x="4099869" y="1053452"/>
                  <a:pt x="4082832" y="1046865"/>
                  <a:pt x="4065541" y="1040722"/>
                </a:cubicBezTo>
                <a:cubicBezTo>
                  <a:pt x="4078398" y="1038378"/>
                  <a:pt x="4091445" y="1036162"/>
                  <a:pt x="4104429" y="1034135"/>
                </a:cubicBezTo>
                <a:cubicBezTo>
                  <a:pt x="4122986" y="1038948"/>
                  <a:pt x="4141164" y="1044142"/>
                  <a:pt x="4158644" y="1049652"/>
                </a:cubicBezTo>
                <a:close/>
                <a:moveTo>
                  <a:pt x="3935071" y="1017035"/>
                </a:moveTo>
                <a:cubicBezTo>
                  <a:pt x="3924811" y="1018618"/>
                  <a:pt x="3914361" y="1020328"/>
                  <a:pt x="3903720" y="1022101"/>
                </a:cubicBezTo>
                <a:cubicBezTo>
                  <a:pt x="3892193" y="1018364"/>
                  <a:pt x="3880413" y="1014754"/>
                  <a:pt x="3868569" y="1011334"/>
                </a:cubicBezTo>
                <a:cubicBezTo>
                  <a:pt x="3877943" y="1010448"/>
                  <a:pt x="3887380" y="1009561"/>
                  <a:pt x="3896817" y="1008801"/>
                </a:cubicBezTo>
                <a:cubicBezTo>
                  <a:pt x="3909737" y="1011398"/>
                  <a:pt x="3922531" y="1014184"/>
                  <a:pt x="3935071" y="1017035"/>
                </a:cubicBezTo>
                <a:close/>
                <a:moveTo>
                  <a:pt x="3799027" y="1007344"/>
                </a:moveTo>
                <a:cubicBezTo>
                  <a:pt x="3788197" y="1008801"/>
                  <a:pt x="3777430" y="1010321"/>
                  <a:pt x="3766916" y="1011904"/>
                </a:cubicBezTo>
                <a:cubicBezTo>
                  <a:pt x="3757226" y="1008738"/>
                  <a:pt x="3747156" y="1005697"/>
                  <a:pt x="3736959" y="1002657"/>
                </a:cubicBezTo>
                <a:cubicBezTo>
                  <a:pt x="3746966" y="1001834"/>
                  <a:pt x="3757036" y="1001074"/>
                  <a:pt x="3766980" y="1000377"/>
                </a:cubicBezTo>
                <a:cubicBezTo>
                  <a:pt x="3777747" y="1002531"/>
                  <a:pt x="3788451" y="1004874"/>
                  <a:pt x="3799027" y="1007281"/>
                </a:cubicBezTo>
                <a:close/>
                <a:moveTo>
                  <a:pt x="3130336" y="960223"/>
                </a:moveTo>
                <a:cubicBezTo>
                  <a:pt x="3117795" y="961236"/>
                  <a:pt x="3104938" y="962376"/>
                  <a:pt x="3091955" y="963643"/>
                </a:cubicBezTo>
                <a:cubicBezTo>
                  <a:pt x="3087204" y="962060"/>
                  <a:pt x="3082391" y="960540"/>
                  <a:pt x="3077578" y="959020"/>
                </a:cubicBezTo>
                <a:cubicBezTo>
                  <a:pt x="3090688" y="958323"/>
                  <a:pt x="3104115" y="957753"/>
                  <a:pt x="3117732" y="957246"/>
                </a:cubicBezTo>
                <a:cubicBezTo>
                  <a:pt x="3121849" y="958196"/>
                  <a:pt x="3126092" y="959210"/>
                  <a:pt x="3130336" y="960223"/>
                </a:cubicBezTo>
                <a:close/>
                <a:moveTo>
                  <a:pt x="4012847" y="1910756"/>
                </a:moveTo>
                <a:cubicBezTo>
                  <a:pt x="4002586" y="1896632"/>
                  <a:pt x="3992073" y="1881748"/>
                  <a:pt x="3981496" y="1866485"/>
                </a:cubicBezTo>
                <a:cubicBezTo>
                  <a:pt x="3999673" y="1838427"/>
                  <a:pt x="4018230" y="1810876"/>
                  <a:pt x="4036787" y="1784276"/>
                </a:cubicBezTo>
                <a:cubicBezTo>
                  <a:pt x="4063515" y="1825823"/>
                  <a:pt x="4098095" y="1878708"/>
                  <a:pt x="4133816" y="1928933"/>
                </a:cubicBezTo>
                <a:cubicBezTo>
                  <a:pt x="4146990" y="1947427"/>
                  <a:pt x="4159404" y="1964464"/>
                  <a:pt x="4171754" y="1980931"/>
                </a:cubicBezTo>
                <a:cubicBezTo>
                  <a:pt x="4157250" y="2006202"/>
                  <a:pt x="4142557" y="2031346"/>
                  <a:pt x="4128117" y="2055793"/>
                </a:cubicBezTo>
                <a:cubicBezTo>
                  <a:pt x="4089038" y="2011078"/>
                  <a:pt x="4050277" y="1962310"/>
                  <a:pt x="4012910" y="1910756"/>
                </a:cubicBezTo>
                <a:close/>
                <a:moveTo>
                  <a:pt x="10287261" y="3524216"/>
                </a:moveTo>
                <a:cubicBezTo>
                  <a:pt x="10267628" y="3542394"/>
                  <a:pt x="10249133" y="3560507"/>
                  <a:pt x="10234567" y="3574948"/>
                </a:cubicBezTo>
                <a:cubicBezTo>
                  <a:pt x="10213476" y="3570261"/>
                  <a:pt x="10193019" y="3564941"/>
                  <a:pt x="10173575" y="3559241"/>
                </a:cubicBezTo>
                <a:cubicBezTo>
                  <a:pt x="10194602" y="3543154"/>
                  <a:pt x="10211702" y="3530550"/>
                  <a:pt x="10228170" y="3519086"/>
                </a:cubicBezTo>
                <a:cubicBezTo>
                  <a:pt x="10247234" y="3521303"/>
                  <a:pt x="10267120" y="3523013"/>
                  <a:pt x="10287261" y="3524216"/>
                </a:cubicBezTo>
                <a:close/>
                <a:moveTo>
                  <a:pt x="10041648" y="3593568"/>
                </a:moveTo>
                <a:cubicBezTo>
                  <a:pt x="10054125" y="3600852"/>
                  <a:pt x="10066855" y="3607819"/>
                  <a:pt x="10079649" y="3614469"/>
                </a:cubicBezTo>
                <a:cubicBezTo>
                  <a:pt x="10058622" y="3630176"/>
                  <a:pt x="10040128" y="3643286"/>
                  <a:pt x="10022204" y="3655193"/>
                </a:cubicBezTo>
                <a:cubicBezTo>
                  <a:pt x="10007384" y="3644870"/>
                  <a:pt x="9992817" y="3634103"/>
                  <a:pt x="9978756" y="3623082"/>
                </a:cubicBezTo>
                <a:cubicBezTo>
                  <a:pt x="9973562" y="3619029"/>
                  <a:pt x="9968369" y="3614912"/>
                  <a:pt x="9963112" y="3610859"/>
                </a:cubicBezTo>
                <a:cubicBezTo>
                  <a:pt x="9980340" y="3602499"/>
                  <a:pt x="9998770" y="3592998"/>
                  <a:pt x="10020367" y="3581281"/>
                </a:cubicBezTo>
                <a:cubicBezTo>
                  <a:pt x="10027524" y="3585398"/>
                  <a:pt x="10034618" y="3589515"/>
                  <a:pt x="10041648" y="3593568"/>
                </a:cubicBezTo>
                <a:close/>
                <a:moveTo>
                  <a:pt x="6743728" y="2483811"/>
                </a:moveTo>
                <a:cubicBezTo>
                  <a:pt x="6710920" y="2495845"/>
                  <a:pt x="6677036" y="2507562"/>
                  <a:pt x="6642835" y="2518836"/>
                </a:cubicBezTo>
                <a:cubicBezTo>
                  <a:pt x="6635489" y="2480265"/>
                  <a:pt x="6628078" y="2445114"/>
                  <a:pt x="6620288" y="2411673"/>
                </a:cubicBezTo>
                <a:cubicBezTo>
                  <a:pt x="6653793" y="2398436"/>
                  <a:pt x="6687360" y="2384565"/>
                  <a:pt x="6720357" y="2370315"/>
                </a:cubicBezTo>
                <a:cubicBezTo>
                  <a:pt x="6729034" y="2406733"/>
                  <a:pt x="6736698" y="2443974"/>
                  <a:pt x="6743728" y="2483811"/>
                </a:cubicBezTo>
                <a:close/>
                <a:moveTo>
                  <a:pt x="6492604" y="2444480"/>
                </a:moveTo>
                <a:cubicBezTo>
                  <a:pt x="6460113" y="2455881"/>
                  <a:pt x="6427243" y="2466901"/>
                  <a:pt x="6394625" y="2477225"/>
                </a:cubicBezTo>
                <a:cubicBezTo>
                  <a:pt x="6385062" y="2440807"/>
                  <a:pt x="6375751" y="2407683"/>
                  <a:pt x="6366378" y="2376268"/>
                </a:cubicBezTo>
                <a:cubicBezTo>
                  <a:pt x="6398362" y="2364425"/>
                  <a:pt x="6431169" y="2351758"/>
                  <a:pt x="6464040" y="2338521"/>
                </a:cubicBezTo>
                <a:cubicBezTo>
                  <a:pt x="6474111" y="2372468"/>
                  <a:pt x="6483484" y="2407239"/>
                  <a:pt x="6492604" y="2444544"/>
                </a:cubicBezTo>
                <a:close/>
                <a:moveTo>
                  <a:pt x="6349531" y="2367402"/>
                </a:moveTo>
                <a:cubicBezTo>
                  <a:pt x="6317166" y="2379245"/>
                  <a:pt x="6284612" y="2390582"/>
                  <a:pt x="6252565" y="2401222"/>
                </a:cubicBezTo>
                <a:cubicBezTo>
                  <a:pt x="6241734" y="2367085"/>
                  <a:pt x="6231221" y="2335607"/>
                  <a:pt x="6220390" y="2305143"/>
                </a:cubicBezTo>
                <a:cubicBezTo>
                  <a:pt x="6240024" y="2297606"/>
                  <a:pt x="6259658" y="2289879"/>
                  <a:pt x="6278848" y="2282152"/>
                </a:cubicBezTo>
                <a:cubicBezTo>
                  <a:pt x="6290819" y="2277339"/>
                  <a:pt x="6303486" y="2272146"/>
                  <a:pt x="6316406" y="2266762"/>
                </a:cubicBezTo>
                <a:cubicBezTo>
                  <a:pt x="6328060" y="2299443"/>
                  <a:pt x="6338890" y="2332440"/>
                  <a:pt x="6349531" y="2367402"/>
                </a:cubicBezTo>
                <a:close/>
                <a:moveTo>
                  <a:pt x="6203290" y="2297733"/>
                </a:moveTo>
                <a:cubicBezTo>
                  <a:pt x="6171242" y="2309957"/>
                  <a:pt x="6139131" y="2321674"/>
                  <a:pt x="6107591" y="2332694"/>
                </a:cubicBezTo>
                <a:cubicBezTo>
                  <a:pt x="6095557" y="2300203"/>
                  <a:pt x="6083777" y="2269866"/>
                  <a:pt x="6071680" y="2240161"/>
                </a:cubicBezTo>
                <a:cubicBezTo>
                  <a:pt x="6102397" y="2227938"/>
                  <a:pt x="6134065" y="2214764"/>
                  <a:pt x="6165985" y="2201084"/>
                </a:cubicBezTo>
                <a:cubicBezTo>
                  <a:pt x="6179096" y="2232941"/>
                  <a:pt x="6191319" y="2264609"/>
                  <a:pt x="6203290" y="2297733"/>
                </a:cubicBezTo>
                <a:close/>
                <a:moveTo>
                  <a:pt x="5377654" y="1263661"/>
                </a:moveTo>
                <a:cubicBezTo>
                  <a:pt x="5694076" y="1546769"/>
                  <a:pt x="5854504" y="1819300"/>
                  <a:pt x="5980730" y="2071627"/>
                </a:cubicBezTo>
                <a:cubicBezTo>
                  <a:pt x="6006698" y="2123498"/>
                  <a:pt x="6030702" y="2176320"/>
                  <a:pt x="6054136" y="2233005"/>
                </a:cubicBezTo>
                <a:cubicBezTo>
                  <a:pt x="6022215" y="2245545"/>
                  <a:pt x="5990611" y="2257515"/>
                  <a:pt x="5959893" y="2268662"/>
                </a:cubicBezTo>
                <a:cubicBezTo>
                  <a:pt x="5927782" y="2192090"/>
                  <a:pt x="5895418" y="2122231"/>
                  <a:pt x="5860837" y="2055286"/>
                </a:cubicBezTo>
                <a:cubicBezTo>
                  <a:pt x="5728150" y="1798146"/>
                  <a:pt x="5571776" y="1523588"/>
                  <a:pt x="5250857" y="1242571"/>
                </a:cubicBezTo>
                <a:cubicBezTo>
                  <a:pt x="5212096" y="1208623"/>
                  <a:pt x="5168648" y="1178159"/>
                  <a:pt x="5121717" y="1151812"/>
                </a:cubicBezTo>
                <a:cubicBezTo>
                  <a:pt x="5135144" y="1143261"/>
                  <a:pt x="5148761" y="1135091"/>
                  <a:pt x="5162442" y="1127364"/>
                </a:cubicBezTo>
                <a:cubicBezTo>
                  <a:pt x="5245474" y="1163845"/>
                  <a:pt x="5315902" y="1208433"/>
                  <a:pt x="5377654" y="1263661"/>
                </a:cubicBezTo>
                <a:close/>
                <a:moveTo>
                  <a:pt x="5095433" y="1152888"/>
                </a:moveTo>
                <a:cubicBezTo>
                  <a:pt x="5081119" y="1162452"/>
                  <a:pt x="5066616" y="1172649"/>
                  <a:pt x="5052175" y="1183416"/>
                </a:cubicBezTo>
                <a:cubicBezTo>
                  <a:pt x="5022534" y="1163148"/>
                  <a:pt x="4990423" y="1144401"/>
                  <a:pt x="4956666" y="1127618"/>
                </a:cubicBezTo>
                <a:cubicBezTo>
                  <a:pt x="4970030" y="1120777"/>
                  <a:pt x="4983393" y="1114254"/>
                  <a:pt x="4996440" y="1108300"/>
                </a:cubicBezTo>
                <a:cubicBezTo>
                  <a:pt x="5031211" y="1121664"/>
                  <a:pt x="5064462" y="1136674"/>
                  <a:pt x="5095370" y="1152952"/>
                </a:cubicBezTo>
                <a:close/>
                <a:moveTo>
                  <a:pt x="4926645" y="1128251"/>
                </a:moveTo>
                <a:cubicBezTo>
                  <a:pt x="4912585" y="1135914"/>
                  <a:pt x="4898271" y="1144085"/>
                  <a:pt x="4883894" y="1152762"/>
                </a:cubicBezTo>
                <a:cubicBezTo>
                  <a:pt x="4856660" y="1136421"/>
                  <a:pt x="4827652" y="1121347"/>
                  <a:pt x="4797442" y="1107730"/>
                </a:cubicBezTo>
                <a:cubicBezTo>
                  <a:pt x="4810298" y="1102283"/>
                  <a:pt x="4823345" y="1097090"/>
                  <a:pt x="4836329" y="1092277"/>
                </a:cubicBezTo>
                <a:cubicBezTo>
                  <a:pt x="4867997" y="1103170"/>
                  <a:pt x="4898334" y="1115267"/>
                  <a:pt x="4926645" y="1128251"/>
                </a:cubicBezTo>
                <a:close/>
                <a:moveTo>
                  <a:pt x="4763684" y="1107984"/>
                </a:moveTo>
                <a:cubicBezTo>
                  <a:pt x="4749370" y="1114444"/>
                  <a:pt x="4735183" y="1121157"/>
                  <a:pt x="4721502" y="1127998"/>
                </a:cubicBezTo>
                <a:cubicBezTo>
                  <a:pt x="4696802" y="1114697"/>
                  <a:pt x="4670645" y="1102220"/>
                  <a:pt x="4643411" y="1090947"/>
                </a:cubicBezTo>
                <a:cubicBezTo>
                  <a:pt x="4655951" y="1086576"/>
                  <a:pt x="4668681" y="1082333"/>
                  <a:pt x="4681348" y="1078406"/>
                </a:cubicBezTo>
                <a:cubicBezTo>
                  <a:pt x="4709976" y="1087400"/>
                  <a:pt x="4737590" y="1097343"/>
                  <a:pt x="4763620" y="1107984"/>
                </a:cubicBezTo>
                <a:close/>
                <a:moveTo>
                  <a:pt x="4507430" y="1059342"/>
                </a:moveTo>
                <a:cubicBezTo>
                  <a:pt x="4496410" y="1062382"/>
                  <a:pt x="4485326" y="1065549"/>
                  <a:pt x="4474433" y="1068906"/>
                </a:cubicBezTo>
                <a:cubicBezTo>
                  <a:pt x="4455749" y="1062066"/>
                  <a:pt x="4436368" y="1055606"/>
                  <a:pt x="4416608" y="1049652"/>
                </a:cubicBezTo>
                <a:cubicBezTo>
                  <a:pt x="4426234" y="1047752"/>
                  <a:pt x="4435798" y="1045915"/>
                  <a:pt x="4445235" y="1044269"/>
                </a:cubicBezTo>
                <a:cubicBezTo>
                  <a:pt x="4467086" y="1049082"/>
                  <a:pt x="4487606" y="1054022"/>
                  <a:pt x="4507430" y="1059342"/>
                </a:cubicBezTo>
                <a:close/>
                <a:moveTo>
                  <a:pt x="4359290" y="1047815"/>
                </a:moveTo>
                <a:cubicBezTo>
                  <a:pt x="4348776" y="1050285"/>
                  <a:pt x="4338199" y="1052946"/>
                  <a:pt x="4327495" y="1055732"/>
                </a:cubicBezTo>
                <a:cubicBezTo>
                  <a:pt x="4310648" y="1049842"/>
                  <a:pt x="4293231" y="1044269"/>
                  <a:pt x="4275371" y="1039012"/>
                </a:cubicBezTo>
                <a:cubicBezTo>
                  <a:pt x="4284364" y="1037555"/>
                  <a:pt x="4293358" y="1036098"/>
                  <a:pt x="4302351" y="1034832"/>
                </a:cubicBezTo>
                <a:cubicBezTo>
                  <a:pt x="4321669" y="1038822"/>
                  <a:pt x="4340732" y="1043192"/>
                  <a:pt x="4359226" y="1047815"/>
                </a:cubicBezTo>
                <a:close/>
                <a:moveTo>
                  <a:pt x="4137490" y="2066497"/>
                </a:moveTo>
                <a:cubicBezTo>
                  <a:pt x="4152184" y="2041606"/>
                  <a:pt x="4166687" y="2016842"/>
                  <a:pt x="4180621" y="1992648"/>
                </a:cubicBezTo>
                <a:cubicBezTo>
                  <a:pt x="4232176" y="2060606"/>
                  <a:pt x="4285441" y="2123118"/>
                  <a:pt x="4339022" y="2178536"/>
                </a:cubicBezTo>
                <a:cubicBezTo>
                  <a:pt x="4328508" y="2196460"/>
                  <a:pt x="4317741" y="2214574"/>
                  <a:pt x="4306975" y="2232561"/>
                </a:cubicBezTo>
                <a:cubicBezTo>
                  <a:pt x="4248580" y="2183223"/>
                  <a:pt x="4191641" y="2127362"/>
                  <a:pt x="4137553" y="2066433"/>
                </a:cubicBezTo>
                <a:close/>
                <a:moveTo>
                  <a:pt x="10006497" y="3573301"/>
                </a:moveTo>
                <a:cubicBezTo>
                  <a:pt x="9986230" y="3584195"/>
                  <a:pt x="9968369" y="3593315"/>
                  <a:pt x="9951142" y="3601549"/>
                </a:cubicBezTo>
                <a:cubicBezTo>
                  <a:pt x="9932775" y="3587361"/>
                  <a:pt x="9914091" y="3573174"/>
                  <a:pt x="9895407" y="3559304"/>
                </a:cubicBezTo>
                <a:cubicBezTo>
                  <a:pt x="9915674" y="3553161"/>
                  <a:pt x="9934738" y="3546827"/>
                  <a:pt x="9949812" y="3541697"/>
                </a:cubicBezTo>
                <a:cubicBezTo>
                  <a:pt x="9968876" y="3552084"/>
                  <a:pt x="9987876" y="3562724"/>
                  <a:pt x="10006561" y="3573301"/>
                </a:cubicBezTo>
                <a:close/>
                <a:moveTo>
                  <a:pt x="6604327" y="2402996"/>
                </a:moveTo>
                <a:cubicBezTo>
                  <a:pt x="6571203" y="2415916"/>
                  <a:pt x="6538016" y="2428330"/>
                  <a:pt x="6505398" y="2439920"/>
                </a:cubicBezTo>
                <a:cubicBezTo>
                  <a:pt x="6496025" y="2401919"/>
                  <a:pt x="6486588" y="2366958"/>
                  <a:pt x="6476581" y="2333327"/>
                </a:cubicBezTo>
                <a:cubicBezTo>
                  <a:pt x="6509071" y="2320090"/>
                  <a:pt x="6541879" y="2306156"/>
                  <a:pt x="6574243" y="2291906"/>
                </a:cubicBezTo>
                <a:cubicBezTo>
                  <a:pt x="6585137" y="2327817"/>
                  <a:pt x="6595017" y="2364298"/>
                  <a:pt x="6604264" y="2402996"/>
                </a:cubicBezTo>
                <a:close/>
                <a:moveTo>
                  <a:pt x="6459987" y="2324967"/>
                </a:moveTo>
                <a:cubicBezTo>
                  <a:pt x="6427876" y="2337887"/>
                  <a:pt x="6395069" y="2350554"/>
                  <a:pt x="6362261" y="2362715"/>
                </a:cubicBezTo>
                <a:cubicBezTo>
                  <a:pt x="6351367" y="2327057"/>
                  <a:pt x="6340410" y="2293933"/>
                  <a:pt x="6328883" y="2261569"/>
                </a:cubicBezTo>
                <a:cubicBezTo>
                  <a:pt x="6360931" y="2248078"/>
                  <a:pt x="6393168" y="2234081"/>
                  <a:pt x="6424709" y="2219768"/>
                </a:cubicBezTo>
                <a:cubicBezTo>
                  <a:pt x="6437376" y="2254095"/>
                  <a:pt x="6448966" y="2288613"/>
                  <a:pt x="6459987" y="2324967"/>
                </a:cubicBezTo>
                <a:close/>
                <a:moveTo>
                  <a:pt x="6311910" y="2254412"/>
                </a:moveTo>
                <a:cubicBezTo>
                  <a:pt x="6280495" y="2267522"/>
                  <a:pt x="6248258" y="2280442"/>
                  <a:pt x="6215957" y="2292856"/>
                </a:cubicBezTo>
                <a:cubicBezTo>
                  <a:pt x="6203733" y="2259035"/>
                  <a:pt x="6191446" y="2227178"/>
                  <a:pt x="6178463" y="2195700"/>
                </a:cubicBezTo>
                <a:cubicBezTo>
                  <a:pt x="6210193" y="2181957"/>
                  <a:pt x="6241671" y="2167833"/>
                  <a:pt x="6272198" y="2153709"/>
                </a:cubicBezTo>
                <a:cubicBezTo>
                  <a:pt x="6286322" y="2186643"/>
                  <a:pt x="6299306" y="2219704"/>
                  <a:pt x="6311973" y="2254412"/>
                </a:cubicBezTo>
                <a:close/>
                <a:moveTo>
                  <a:pt x="5513318" y="1274555"/>
                </a:moveTo>
                <a:cubicBezTo>
                  <a:pt x="5843103" y="1576536"/>
                  <a:pt x="6001378" y="1852107"/>
                  <a:pt x="6112657" y="2081887"/>
                </a:cubicBezTo>
                <a:cubicBezTo>
                  <a:pt x="6129758" y="2117165"/>
                  <a:pt x="6145972" y="2153202"/>
                  <a:pt x="6161045" y="2189113"/>
                </a:cubicBezTo>
                <a:cubicBezTo>
                  <a:pt x="6129885" y="2202477"/>
                  <a:pt x="6098154" y="2215587"/>
                  <a:pt x="6066739" y="2228064"/>
                </a:cubicBezTo>
                <a:cubicBezTo>
                  <a:pt x="6043369" y="2171379"/>
                  <a:pt x="6019175" y="2118178"/>
                  <a:pt x="5992891" y="2065610"/>
                </a:cubicBezTo>
                <a:cubicBezTo>
                  <a:pt x="5866031" y="1812080"/>
                  <a:pt x="5704779" y="1538219"/>
                  <a:pt x="5386711" y="1253528"/>
                </a:cubicBezTo>
                <a:cubicBezTo>
                  <a:pt x="5326226" y="1199440"/>
                  <a:pt x="5257697" y="1155485"/>
                  <a:pt x="5177389" y="1119194"/>
                </a:cubicBezTo>
                <a:cubicBezTo>
                  <a:pt x="5190119" y="1112354"/>
                  <a:pt x="5203039" y="1105767"/>
                  <a:pt x="5215959" y="1099750"/>
                </a:cubicBezTo>
                <a:cubicBezTo>
                  <a:pt x="5335979" y="1144021"/>
                  <a:pt x="5433262" y="1201150"/>
                  <a:pt x="5513381" y="1274492"/>
                </a:cubicBezTo>
                <a:close/>
                <a:moveTo>
                  <a:pt x="5146924" y="1120777"/>
                </a:moveTo>
                <a:cubicBezTo>
                  <a:pt x="5133941" y="1128251"/>
                  <a:pt x="5121020" y="1136168"/>
                  <a:pt x="5108290" y="1144401"/>
                </a:cubicBezTo>
                <a:cubicBezTo>
                  <a:pt x="5078712" y="1128504"/>
                  <a:pt x="5046981" y="1113747"/>
                  <a:pt x="5013857" y="1100574"/>
                </a:cubicBezTo>
                <a:cubicBezTo>
                  <a:pt x="5026018" y="1095317"/>
                  <a:pt x="5038368" y="1090313"/>
                  <a:pt x="5050655" y="1085626"/>
                </a:cubicBezTo>
                <a:cubicBezTo>
                  <a:pt x="5085489" y="1096773"/>
                  <a:pt x="5117093" y="1108364"/>
                  <a:pt x="5146924" y="1120841"/>
                </a:cubicBezTo>
                <a:close/>
                <a:moveTo>
                  <a:pt x="4978960" y="1101713"/>
                </a:moveTo>
                <a:cubicBezTo>
                  <a:pt x="4966293" y="1107667"/>
                  <a:pt x="4953816" y="1113874"/>
                  <a:pt x="4941592" y="1120271"/>
                </a:cubicBezTo>
                <a:cubicBezTo>
                  <a:pt x="4914738" y="1107540"/>
                  <a:pt x="4886111" y="1095697"/>
                  <a:pt x="4856343" y="1084993"/>
                </a:cubicBezTo>
                <a:cubicBezTo>
                  <a:pt x="4868060" y="1080876"/>
                  <a:pt x="4879650" y="1077013"/>
                  <a:pt x="4891051" y="1073529"/>
                </a:cubicBezTo>
                <a:cubicBezTo>
                  <a:pt x="4922528" y="1082460"/>
                  <a:pt x="4951409" y="1091707"/>
                  <a:pt x="4978960" y="1101777"/>
                </a:cubicBezTo>
                <a:close/>
                <a:moveTo>
                  <a:pt x="3853179" y="1000757"/>
                </a:moveTo>
                <a:cubicBezTo>
                  <a:pt x="3847795" y="1001327"/>
                  <a:pt x="3842412" y="1001961"/>
                  <a:pt x="3836775" y="1002594"/>
                </a:cubicBezTo>
                <a:cubicBezTo>
                  <a:pt x="3830188" y="1000884"/>
                  <a:pt x="3823538" y="999237"/>
                  <a:pt x="3816761" y="997591"/>
                </a:cubicBezTo>
                <a:cubicBezTo>
                  <a:pt x="3821258" y="997401"/>
                  <a:pt x="3825692" y="997211"/>
                  <a:pt x="3830061" y="997021"/>
                </a:cubicBezTo>
                <a:cubicBezTo>
                  <a:pt x="3837788" y="998224"/>
                  <a:pt x="3845515" y="999427"/>
                  <a:pt x="3853179" y="1000757"/>
                </a:cubicBezTo>
                <a:close/>
                <a:moveTo>
                  <a:pt x="3196204" y="955600"/>
                </a:moveTo>
                <a:cubicBezTo>
                  <a:pt x="3188224" y="956043"/>
                  <a:pt x="3180307" y="956550"/>
                  <a:pt x="3172390" y="957056"/>
                </a:cubicBezTo>
                <a:cubicBezTo>
                  <a:pt x="3170870" y="956613"/>
                  <a:pt x="3169287" y="956233"/>
                  <a:pt x="3167767" y="955790"/>
                </a:cubicBezTo>
                <a:cubicBezTo>
                  <a:pt x="3176950" y="955600"/>
                  <a:pt x="3186134" y="955473"/>
                  <a:pt x="3195254" y="955346"/>
                </a:cubicBezTo>
                <a:cubicBezTo>
                  <a:pt x="3195571" y="955346"/>
                  <a:pt x="3195887" y="955473"/>
                  <a:pt x="3196204" y="955536"/>
                </a:cubicBezTo>
                <a:close/>
                <a:moveTo>
                  <a:pt x="3064721" y="946099"/>
                </a:moveTo>
                <a:cubicBezTo>
                  <a:pt x="3056360" y="946543"/>
                  <a:pt x="3047810" y="947049"/>
                  <a:pt x="3039007" y="947619"/>
                </a:cubicBezTo>
                <a:cubicBezTo>
                  <a:pt x="3037360" y="947176"/>
                  <a:pt x="3035713" y="946733"/>
                  <a:pt x="3034066" y="946226"/>
                </a:cubicBezTo>
                <a:cubicBezTo>
                  <a:pt x="3043820" y="946036"/>
                  <a:pt x="3053700" y="945909"/>
                  <a:pt x="3063644" y="945846"/>
                </a:cubicBezTo>
                <a:cubicBezTo>
                  <a:pt x="3064024" y="945909"/>
                  <a:pt x="3064404" y="945973"/>
                  <a:pt x="3064721" y="946036"/>
                </a:cubicBezTo>
                <a:close/>
                <a:moveTo>
                  <a:pt x="3435358" y="1271135"/>
                </a:moveTo>
                <a:cubicBezTo>
                  <a:pt x="3458095" y="1258658"/>
                  <a:pt x="3481465" y="1246307"/>
                  <a:pt x="3505153" y="1234274"/>
                </a:cubicBezTo>
                <a:cubicBezTo>
                  <a:pt x="3526813" y="1255491"/>
                  <a:pt x="3548664" y="1278418"/>
                  <a:pt x="3570198" y="1302549"/>
                </a:cubicBezTo>
                <a:cubicBezTo>
                  <a:pt x="3546954" y="1316989"/>
                  <a:pt x="3523520" y="1332000"/>
                  <a:pt x="3500466" y="1347390"/>
                </a:cubicBezTo>
                <a:cubicBezTo>
                  <a:pt x="3478742" y="1320409"/>
                  <a:pt x="3456828" y="1294759"/>
                  <a:pt x="3435294" y="1271135"/>
                </a:cubicBezTo>
                <a:close/>
                <a:moveTo>
                  <a:pt x="3579318" y="1312809"/>
                </a:moveTo>
                <a:cubicBezTo>
                  <a:pt x="3602942" y="1339727"/>
                  <a:pt x="3626883" y="1368924"/>
                  <a:pt x="3650697" y="1399768"/>
                </a:cubicBezTo>
                <a:cubicBezTo>
                  <a:pt x="3627579" y="1417375"/>
                  <a:pt x="3604272" y="1435806"/>
                  <a:pt x="3581281" y="1454616"/>
                </a:cubicBezTo>
                <a:cubicBezTo>
                  <a:pt x="3556201" y="1419339"/>
                  <a:pt x="3532513" y="1387671"/>
                  <a:pt x="3509016" y="1358031"/>
                </a:cubicBezTo>
                <a:cubicBezTo>
                  <a:pt x="3532324" y="1342513"/>
                  <a:pt x="3555884" y="1327250"/>
                  <a:pt x="3579318" y="1312746"/>
                </a:cubicBezTo>
                <a:close/>
                <a:moveTo>
                  <a:pt x="3659690" y="1411549"/>
                </a:moveTo>
                <a:cubicBezTo>
                  <a:pt x="3685151" y="1444990"/>
                  <a:pt x="3711371" y="1481534"/>
                  <a:pt x="3739619" y="1522955"/>
                </a:cubicBezTo>
                <a:cubicBezTo>
                  <a:pt x="3717325" y="1544046"/>
                  <a:pt x="3694714" y="1566276"/>
                  <a:pt x="3672294" y="1589077"/>
                </a:cubicBezTo>
                <a:cubicBezTo>
                  <a:pt x="3640246" y="1539992"/>
                  <a:pt x="3614532" y="1501928"/>
                  <a:pt x="3589831" y="1466714"/>
                </a:cubicBezTo>
                <a:cubicBezTo>
                  <a:pt x="3613012" y="1447776"/>
                  <a:pt x="3636446" y="1429219"/>
                  <a:pt x="3659690" y="1411549"/>
                </a:cubicBezTo>
                <a:close/>
                <a:moveTo>
                  <a:pt x="3746523" y="1533025"/>
                </a:moveTo>
                <a:cubicBezTo>
                  <a:pt x="3777810" y="1579197"/>
                  <a:pt x="3806944" y="1624354"/>
                  <a:pt x="3841399" y="1677999"/>
                </a:cubicBezTo>
                <a:cubicBezTo>
                  <a:pt x="3820878" y="1702573"/>
                  <a:pt x="3800231" y="1728287"/>
                  <a:pt x="3779837" y="1754571"/>
                </a:cubicBezTo>
                <a:cubicBezTo>
                  <a:pt x="3760140" y="1724677"/>
                  <a:pt x="3741202" y="1695416"/>
                  <a:pt x="3718845" y="1660772"/>
                </a:cubicBezTo>
                <a:lnTo>
                  <a:pt x="3716248" y="1656782"/>
                </a:lnTo>
                <a:cubicBezTo>
                  <a:pt x="3703961" y="1637781"/>
                  <a:pt x="3691674" y="1618718"/>
                  <a:pt x="3679261" y="1599654"/>
                </a:cubicBezTo>
                <a:cubicBezTo>
                  <a:pt x="3701301" y="1577043"/>
                  <a:pt x="3723912" y="1554623"/>
                  <a:pt x="3746523" y="1533025"/>
                </a:cubicBezTo>
                <a:close/>
                <a:moveTo>
                  <a:pt x="3849062" y="1690033"/>
                </a:moveTo>
                <a:cubicBezTo>
                  <a:pt x="3849062" y="1690033"/>
                  <a:pt x="3849062" y="1690096"/>
                  <a:pt x="3849125" y="1690160"/>
                </a:cubicBezTo>
                <a:lnTo>
                  <a:pt x="3849442" y="1690666"/>
                </a:lnTo>
                <a:cubicBezTo>
                  <a:pt x="3886746" y="1748871"/>
                  <a:pt x="3925381" y="1808976"/>
                  <a:pt x="3965155" y="1866738"/>
                </a:cubicBezTo>
                <a:cubicBezTo>
                  <a:pt x="3948245" y="1893085"/>
                  <a:pt x="3931588" y="1919813"/>
                  <a:pt x="3915690" y="1946287"/>
                </a:cubicBezTo>
                <a:cubicBezTo>
                  <a:pt x="3904227" y="1931720"/>
                  <a:pt x="3892510" y="1916392"/>
                  <a:pt x="3880793" y="1900495"/>
                </a:cubicBezTo>
                <a:cubicBezTo>
                  <a:pt x="3852355" y="1862051"/>
                  <a:pt x="3822778" y="1819426"/>
                  <a:pt x="3787691" y="1766478"/>
                </a:cubicBezTo>
                <a:cubicBezTo>
                  <a:pt x="3808021" y="1740194"/>
                  <a:pt x="3828668" y="1714480"/>
                  <a:pt x="3848999" y="1689970"/>
                </a:cubicBezTo>
                <a:close/>
                <a:moveTo>
                  <a:pt x="3973579" y="1878835"/>
                </a:moveTo>
                <a:cubicBezTo>
                  <a:pt x="3983206" y="1892705"/>
                  <a:pt x="3992769" y="1906132"/>
                  <a:pt x="4001889" y="1918736"/>
                </a:cubicBezTo>
                <a:cubicBezTo>
                  <a:pt x="4040270" y="1971747"/>
                  <a:pt x="4080298" y="2021972"/>
                  <a:pt x="4120769" y="2068207"/>
                </a:cubicBezTo>
                <a:cubicBezTo>
                  <a:pt x="4107913" y="2089867"/>
                  <a:pt x="4095246" y="2110958"/>
                  <a:pt x="4083085" y="2131098"/>
                </a:cubicBezTo>
                <a:cubicBezTo>
                  <a:pt x="4028364" y="2079100"/>
                  <a:pt x="3975162" y="2020769"/>
                  <a:pt x="3924747" y="1957624"/>
                </a:cubicBezTo>
                <a:cubicBezTo>
                  <a:pt x="3940708" y="1930896"/>
                  <a:pt x="3957175" y="1904486"/>
                  <a:pt x="3973579" y="1878835"/>
                </a:cubicBezTo>
                <a:close/>
                <a:moveTo>
                  <a:pt x="10642444" y="3604019"/>
                </a:moveTo>
                <a:cubicBezTo>
                  <a:pt x="10619961" y="3605539"/>
                  <a:pt x="10597603" y="3606425"/>
                  <a:pt x="10575816" y="3606805"/>
                </a:cubicBezTo>
                <a:cubicBezTo>
                  <a:pt x="10588103" y="3583435"/>
                  <a:pt x="10599756" y="3562091"/>
                  <a:pt x="10611347" y="3541823"/>
                </a:cubicBezTo>
                <a:cubicBezTo>
                  <a:pt x="10618884" y="3528650"/>
                  <a:pt x="10626357" y="3515603"/>
                  <a:pt x="10633767" y="3502619"/>
                </a:cubicBezTo>
                <a:cubicBezTo>
                  <a:pt x="10654795" y="3499009"/>
                  <a:pt x="10676266" y="3494703"/>
                  <a:pt x="10699129" y="3489635"/>
                </a:cubicBezTo>
                <a:cubicBezTo>
                  <a:pt x="10691149" y="3505596"/>
                  <a:pt x="10682345" y="3523013"/>
                  <a:pt x="10672402" y="3542647"/>
                </a:cubicBezTo>
                <a:cubicBezTo>
                  <a:pt x="10662839" y="3561584"/>
                  <a:pt x="10653021" y="3581661"/>
                  <a:pt x="10642507" y="3604019"/>
                </a:cubicBezTo>
                <a:close/>
                <a:moveTo>
                  <a:pt x="10706919" y="3473865"/>
                </a:moveTo>
                <a:cubicBezTo>
                  <a:pt x="10685195" y="3478932"/>
                  <a:pt x="10663598" y="3483365"/>
                  <a:pt x="10642444" y="3487229"/>
                </a:cubicBezTo>
                <a:cubicBezTo>
                  <a:pt x="10662522" y="3451698"/>
                  <a:pt x="10682409" y="3416167"/>
                  <a:pt x="10701473" y="3381459"/>
                </a:cubicBezTo>
                <a:cubicBezTo>
                  <a:pt x="10721549" y="3374556"/>
                  <a:pt x="10742450" y="3366829"/>
                  <a:pt x="10763667" y="3358405"/>
                </a:cubicBezTo>
                <a:cubicBezTo>
                  <a:pt x="10745111" y="3396723"/>
                  <a:pt x="10726047" y="3435484"/>
                  <a:pt x="10706919" y="3473802"/>
                </a:cubicBezTo>
                <a:close/>
                <a:moveTo>
                  <a:pt x="10772408" y="3340418"/>
                </a:moveTo>
                <a:cubicBezTo>
                  <a:pt x="10751571" y="3348842"/>
                  <a:pt x="10731050" y="3356632"/>
                  <a:pt x="10711163" y="3363725"/>
                </a:cubicBezTo>
                <a:cubicBezTo>
                  <a:pt x="10730543" y="3328194"/>
                  <a:pt x="10749861" y="3292284"/>
                  <a:pt x="10768481" y="3256753"/>
                </a:cubicBezTo>
                <a:cubicBezTo>
                  <a:pt x="10787545" y="3246619"/>
                  <a:pt x="10806989" y="3235725"/>
                  <a:pt x="10827573" y="3223628"/>
                </a:cubicBezTo>
                <a:cubicBezTo>
                  <a:pt x="10809839" y="3261819"/>
                  <a:pt x="10791345" y="3301024"/>
                  <a:pt x="10772344" y="3340418"/>
                </a:cubicBezTo>
                <a:close/>
                <a:moveTo>
                  <a:pt x="10837643" y="3201968"/>
                </a:moveTo>
                <a:cubicBezTo>
                  <a:pt x="10817439" y="3214065"/>
                  <a:pt x="10798375" y="3225022"/>
                  <a:pt x="10779818" y="3235282"/>
                </a:cubicBezTo>
                <a:cubicBezTo>
                  <a:pt x="10796222" y="3203804"/>
                  <a:pt x="10812056" y="3173023"/>
                  <a:pt x="10826876" y="3143573"/>
                </a:cubicBezTo>
                <a:lnTo>
                  <a:pt x="10834667" y="3128246"/>
                </a:lnTo>
                <a:cubicBezTo>
                  <a:pt x="10852527" y="3114882"/>
                  <a:pt x="10871021" y="3100568"/>
                  <a:pt x="10890718" y="3084734"/>
                </a:cubicBezTo>
                <a:cubicBezTo>
                  <a:pt x="10889768" y="3086888"/>
                  <a:pt x="10888818" y="3089041"/>
                  <a:pt x="10887867" y="3091195"/>
                </a:cubicBezTo>
                <a:lnTo>
                  <a:pt x="10885208" y="3097148"/>
                </a:lnTo>
                <a:cubicBezTo>
                  <a:pt x="10869817" y="3131856"/>
                  <a:pt x="10853857" y="3167133"/>
                  <a:pt x="10837707" y="3202031"/>
                </a:cubicBezTo>
                <a:close/>
                <a:moveTo>
                  <a:pt x="10902752" y="3057500"/>
                </a:moveTo>
                <a:cubicBezTo>
                  <a:pt x="10883624" y="3073144"/>
                  <a:pt x="10865764" y="3087395"/>
                  <a:pt x="10848537" y="3100632"/>
                </a:cubicBezTo>
                <a:cubicBezTo>
                  <a:pt x="10866840" y="3064214"/>
                  <a:pt x="10884511" y="3028493"/>
                  <a:pt x="10901294" y="2994165"/>
                </a:cubicBezTo>
                <a:cubicBezTo>
                  <a:pt x="10917699" y="2977888"/>
                  <a:pt x="10934926" y="2960344"/>
                  <a:pt x="10953482" y="2940774"/>
                </a:cubicBezTo>
                <a:cubicBezTo>
                  <a:pt x="10937332" y="2978648"/>
                  <a:pt x="10920295" y="3017789"/>
                  <a:pt x="10902752" y="3057500"/>
                </a:cubicBezTo>
                <a:close/>
                <a:moveTo>
                  <a:pt x="10968746" y="2904863"/>
                </a:moveTo>
                <a:cubicBezTo>
                  <a:pt x="10951266" y="2923610"/>
                  <a:pt x="10935052" y="2940647"/>
                  <a:pt x="10919598" y="2956481"/>
                </a:cubicBezTo>
                <a:cubicBezTo>
                  <a:pt x="10936382" y="2921710"/>
                  <a:pt x="10953039" y="2886686"/>
                  <a:pt x="10969190" y="2852168"/>
                </a:cubicBezTo>
                <a:cubicBezTo>
                  <a:pt x="10983947" y="2833357"/>
                  <a:pt x="10999148" y="2813407"/>
                  <a:pt x="11016058" y="2790797"/>
                </a:cubicBezTo>
                <a:cubicBezTo>
                  <a:pt x="11000794" y="2828417"/>
                  <a:pt x="10984961" y="2866608"/>
                  <a:pt x="10968810" y="2904863"/>
                </a:cubicBezTo>
                <a:close/>
                <a:moveTo>
                  <a:pt x="11036198" y="2740635"/>
                </a:moveTo>
                <a:cubicBezTo>
                  <a:pt x="11020998" y="2761409"/>
                  <a:pt x="11007507" y="2779586"/>
                  <a:pt x="10995031" y="2796117"/>
                </a:cubicBezTo>
                <a:cubicBezTo>
                  <a:pt x="11010611" y="2762042"/>
                  <a:pt x="11025495" y="2728918"/>
                  <a:pt x="11039429" y="2697251"/>
                </a:cubicBezTo>
                <a:cubicBezTo>
                  <a:pt x="11051336" y="2677997"/>
                  <a:pt x="11063749" y="2657476"/>
                  <a:pt x="11077999" y="2633535"/>
                </a:cubicBezTo>
                <a:cubicBezTo>
                  <a:pt x="11064699" y="2668370"/>
                  <a:pt x="11050702" y="2704217"/>
                  <a:pt x="11036198" y="2740635"/>
                </a:cubicBezTo>
                <a:close/>
                <a:moveTo>
                  <a:pt x="10184975" y="3513069"/>
                </a:moveTo>
                <a:cubicBezTo>
                  <a:pt x="10192702" y="3514336"/>
                  <a:pt x="10200493" y="3515476"/>
                  <a:pt x="10208283" y="3516553"/>
                </a:cubicBezTo>
                <a:cubicBezTo>
                  <a:pt x="10189409" y="3530043"/>
                  <a:pt x="10171675" y="3543534"/>
                  <a:pt x="10157615" y="3554427"/>
                </a:cubicBezTo>
                <a:cubicBezTo>
                  <a:pt x="10144188" y="3550184"/>
                  <a:pt x="10130887" y="3545560"/>
                  <a:pt x="10117903" y="3540683"/>
                </a:cubicBezTo>
                <a:cubicBezTo>
                  <a:pt x="10113153" y="3538847"/>
                  <a:pt x="10108276" y="3537073"/>
                  <a:pt x="10103463" y="3535300"/>
                </a:cubicBezTo>
                <a:cubicBezTo>
                  <a:pt x="10122590" y="3524913"/>
                  <a:pt x="10139311" y="3516236"/>
                  <a:pt x="10155461" y="3508319"/>
                </a:cubicBezTo>
                <a:cubicBezTo>
                  <a:pt x="10165405" y="3509903"/>
                  <a:pt x="10175222" y="3511486"/>
                  <a:pt x="10184912" y="3513069"/>
                </a:cubicBezTo>
                <a:close/>
                <a:moveTo>
                  <a:pt x="9933535" y="3532893"/>
                </a:moveTo>
                <a:cubicBezTo>
                  <a:pt x="9914218" y="3539354"/>
                  <a:pt x="9897560" y="3544610"/>
                  <a:pt x="9881853" y="3549234"/>
                </a:cubicBezTo>
                <a:cubicBezTo>
                  <a:pt x="9864817" y="3536693"/>
                  <a:pt x="9847083" y="3523836"/>
                  <a:pt x="9829032" y="3510916"/>
                </a:cubicBezTo>
                <a:cubicBezTo>
                  <a:pt x="9847779" y="3508636"/>
                  <a:pt x="9865386" y="3506229"/>
                  <a:pt x="9879447" y="3504266"/>
                </a:cubicBezTo>
                <a:cubicBezTo>
                  <a:pt x="9897877" y="3513829"/>
                  <a:pt x="9915991" y="3523457"/>
                  <a:pt x="9933535" y="3532893"/>
                </a:cubicBezTo>
                <a:close/>
                <a:moveTo>
                  <a:pt x="6717064" y="2356698"/>
                </a:moveTo>
                <a:cubicBezTo>
                  <a:pt x="6683877" y="2371012"/>
                  <a:pt x="6650309" y="2384882"/>
                  <a:pt x="6617058" y="2397992"/>
                </a:cubicBezTo>
                <a:cubicBezTo>
                  <a:pt x="6607684" y="2359041"/>
                  <a:pt x="6597740" y="2322370"/>
                  <a:pt x="6586784" y="2286333"/>
                </a:cubicBezTo>
                <a:cubicBezTo>
                  <a:pt x="6619211" y="2271892"/>
                  <a:pt x="6651892" y="2256755"/>
                  <a:pt x="6684130" y="2241301"/>
                </a:cubicBezTo>
                <a:cubicBezTo>
                  <a:pt x="6696417" y="2278732"/>
                  <a:pt x="6707247" y="2316544"/>
                  <a:pt x="6717128" y="2356698"/>
                </a:cubicBezTo>
                <a:close/>
                <a:moveTo>
                  <a:pt x="4528457" y="1040215"/>
                </a:moveTo>
                <a:cubicBezTo>
                  <a:pt x="4538844" y="1042305"/>
                  <a:pt x="4548598" y="1044332"/>
                  <a:pt x="4557972" y="1046359"/>
                </a:cubicBezTo>
                <a:cubicBezTo>
                  <a:pt x="4549738" y="1048259"/>
                  <a:pt x="4541441" y="1050285"/>
                  <a:pt x="4533081" y="1052439"/>
                </a:cubicBezTo>
                <a:cubicBezTo>
                  <a:pt x="4516107" y="1047562"/>
                  <a:pt x="4498563" y="1042875"/>
                  <a:pt x="4480576" y="1038505"/>
                </a:cubicBezTo>
                <a:cubicBezTo>
                  <a:pt x="4488176" y="1037365"/>
                  <a:pt x="4495650" y="1036352"/>
                  <a:pt x="4502934" y="1035402"/>
                </a:cubicBezTo>
                <a:cubicBezTo>
                  <a:pt x="4510470" y="1036732"/>
                  <a:pt x="4518577" y="1038315"/>
                  <a:pt x="4528457" y="1040278"/>
                </a:cubicBezTo>
                <a:close/>
                <a:moveTo>
                  <a:pt x="4363026" y="1028308"/>
                </a:moveTo>
                <a:lnTo>
                  <a:pt x="4366763" y="1028942"/>
                </a:lnTo>
                <a:cubicBezTo>
                  <a:pt x="4382027" y="1031602"/>
                  <a:pt x="4396214" y="1034262"/>
                  <a:pt x="4409641" y="1036858"/>
                </a:cubicBezTo>
                <a:cubicBezTo>
                  <a:pt x="4402357" y="1038315"/>
                  <a:pt x="4395074" y="1039835"/>
                  <a:pt x="4387980" y="1041355"/>
                </a:cubicBezTo>
                <a:cubicBezTo>
                  <a:pt x="4372906" y="1037238"/>
                  <a:pt x="4357389" y="1033312"/>
                  <a:pt x="4341682" y="1029638"/>
                </a:cubicBezTo>
                <a:cubicBezTo>
                  <a:pt x="4347572" y="1028942"/>
                  <a:pt x="4353399" y="1028245"/>
                  <a:pt x="4359226" y="1027675"/>
                </a:cubicBezTo>
                <a:cubicBezTo>
                  <a:pt x="4360493" y="1027865"/>
                  <a:pt x="4361759" y="1028118"/>
                  <a:pt x="4363026" y="1028308"/>
                </a:cubicBezTo>
                <a:close/>
                <a:moveTo>
                  <a:pt x="4168398" y="1012854"/>
                </a:moveTo>
                <a:cubicBezTo>
                  <a:pt x="4166054" y="1012411"/>
                  <a:pt x="4163647" y="1011904"/>
                  <a:pt x="4161241" y="1011461"/>
                </a:cubicBezTo>
                <a:cubicBezTo>
                  <a:pt x="4164217" y="1011841"/>
                  <a:pt x="4167194" y="1012221"/>
                  <a:pt x="4170234" y="1012664"/>
                </a:cubicBezTo>
                <a:cubicBezTo>
                  <a:pt x="4169601" y="1012728"/>
                  <a:pt x="4168967" y="1012791"/>
                  <a:pt x="4168398" y="1012854"/>
                </a:cubicBezTo>
                <a:close/>
                <a:moveTo>
                  <a:pt x="4125140" y="1018618"/>
                </a:moveTo>
                <a:cubicBezTo>
                  <a:pt x="4119249" y="1019505"/>
                  <a:pt x="4113296" y="1020328"/>
                  <a:pt x="4107406" y="1021278"/>
                </a:cubicBezTo>
                <a:cubicBezTo>
                  <a:pt x="4096702" y="1018491"/>
                  <a:pt x="4085682" y="1015831"/>
                  <a:pt x="4074472" y="1013234"/>
                </a:cubicBezTo>
                <a:cubicBezTo>
                  <a:pt x="4078651" y="1012918"/>
                  <a:pt x="4082705" y="1012664"/>
                  <a:pt x="4086695" y="1012348"/>
                </a:cubicBezTo>
                <a:cubicBezTo>
                  <a:pt x="4099679" y="1014311"/>
                  <a:pt x="4112536" y="1016401"/>
                  <a:pt x="4125140" y="1018555"/>
                </a:cubicBezTo>
                <a:close/>
                <a:moveTo>
                  <a:pt x="4093092" y="2140599"/>
                </a:moveTo>
                <a:cubicBezTo>
                  <a:pt x="4105822" y="2119635"/>
                  <a:pt x="4118299" y="2098924"/>
                  <a:pt x="4130143" y="2078910"/>
                </a:cubicBezTo>
                <a:cubicBezTo>
                  <a:pt x="4184295" y="2139775"/>
                  <a:pt x="4241359" y="2195510"/>
                  <a:pt x="4299691" y="2244722"/>
                </a:cubicBezTo>
                <a:cubicBezTo>
                  <a:pt x="4292027" y="2257452"/>
                  <a:pt x="4283921" y="2270816"/>
                  <a:pt x="4274990" y="2285446"/>
                </a:cubicBezTo>
                <a:cubicBezTo>
                  <a:pt x="4211719" y="2242948"/>
                  <a:pt x="4150600" y="2194307"/>
                  <a:pt x="4093092" y="2140662"/>
                </a:cubicBezTo>
                <a:close/>
                <a:moveTo>
                  <a:pt x="10237353" y="3496412"/>
                </a:moveTo>
                <a:cubicBezTo>
                  <a:pt x="10233300" y="3499136"/>
                  <a:pt x="10228993" y="3502049"/>
                  <a:pt x="10224686" y="3505026"/>
                </a:cubicBezTo>
                <a:cubicBezTo>
                  <a:pt x="10211640" y="3503442"/>
                  <a:pt x="10199035" y="3501606"/>
                  <a:pt x="10187255" y="3499642"/>
                </a:cubicBezTo>
                <a:cubicBezTo>
                  <a:pt x="10183961" y="3499072"/>
                  <a:pt x="10180605" y="3498566"/>
                  <a:pt x="10177248" y="3497996"/>
                </a:cubicBezTo>
                <a:cubicBezTo>
                  <a:pt x="10192955" y="3490712"/>
                  <a:pt x="10209803" y="3482796"/>
                  <a:pt x="10228550" y="3473928"/>
                </a:cubicBezTo>
                <a:cubicBezTo>
                  <a:pt x="10238177" y="3473422"/>
                  <a:pt x="10247613" y="3472915"/>
                  <a:pt x="10256987" y="3472408"/>
                </a:cubicBezTo>
                <a:cubicBezTo>
                  <a:pt x="10262687" y="3472092"/>
                  <a:pt x="10268578" y="3471775"/>
                  <a:pt x="10274531" y="3471332"/>
                </a:cubicBezTo>
                <a:cubicBezTo>
                  <a:pt x="10261421" y="3480199"/>
                  <a:pt x="10249197" y="3488432"/>
                  <a:pt x="10237353" y="3496286"/>
                </a:cubicBezTo>
                <a:close/>
                <a:moveTo>
                  <a:pt x="10070972" y="3537770"/>
                </a:moveTo>
                <a:cubicBezTo>
                  <a:pt x="10068185" y="3539290"/>
                  <a:pt x="10065398" y="3540874"/>
                  <a:pt x="10062612" y="3542394"/>
                </a:cubicBezTo>
                <a:lnTo>
                  <a:pt x="10049565" y="3549677"/>
                </a:lnTo>
                <a:cubicBezTo>
                  <a:pt x="10039938" y="3554997"/>
                  <a:pt x="10030248" y="3560381"/>
                  <a:pt x="10020557" y="3565701"/>
                </a:cubicBezTo>
                <a:cubicBezTo>
                  <a:pt x="10003710" y="3556074"/>
                  <a:pt x="9985787" y="3546004"/>
                  <a:pt x="9967166" y="3535744"/>
                </a:cubicBezTo>
                <a:cubicBezTo>
                  <a:pt x="9972296" y="3533970"/>
                  <a:pt x="9977426" y="3532197"/>
                  <a:pt x="9982493" y="3530487"/>
                </a:cubicBezTo>
                <a:lnTo>
                  <a:pt x="9988509" y="3528460"/>
                </a:lnTo>
                <a:cubicBezTo>
                  <a:pt x="9998137" y="3525167"/>
                  <a:pt x="10007637" y="3521873"/>
                  <a:pt x="10017137" y="3518706"/>
                </a:cubicBezTo>
                <a:cubicBezTo>
                  <a:pt x="10034808" y="3524787"/>
                  <a:pt x="10052858" y="3531247"/>
                  <a:pt x="10071035" y="3537834"/>
                </a:cubicBezTo>
                <a:close/>
                <a:moveTo>
                  <a:pt x="6570126" y="2278479"/>
                </a:moveTo>
                <a:cubicBezTo>
                  <a:pt x="6538332" y="2292539"/>
                  <a:pt x="6505525" y="2306410"/>
                  <a:pt x="6472527" y="2319900"/>
                </a:cubicBezTo>
                <a:cubicBezTo>
                  <a:pt x="6461380" y="2283229"/>
                  <a:pt x="6449727" y="2248522"/>
                  <a:pt x="6436996" y="2214194"/>
                </a:cubicBezTo>
                <a:cubicBezTo>
                  <a:pt x="6468157" y="2200007"/>
                  <a:pt x="6500015" y="2184933"/>
                  <a:pt x="6531873" y="2169416"/>
                </a:cubicBezTo>
                <a:cubicBezTo>
                  <a:pt x="6545743" y="2204947"/>
                  <a:pt x="6558283" y="2240731"/>
                  <a:pt x="6570126" y="2278479"/>
                </a:cubicBezTo>
                <a:close/>
                <a:moveTo>
                  <a:pt x="6420086" y="2207354"/>
                </a:moveTo>
                <a:cubicBezTo>
                  <a:pt x="6388545" y="2221668"/>
                  <a:pt x="6356434" y="2235665"/>
                  <a:pt x="6324450" y="2249155"/>
                </a:cubicBezTo>
                <a:cubicBezTo>
                  <a:pt x="6311719" y="2214194"/>
                  <a:pt x="6298609" y="2181006"/>
                  <a:pt x="6284485" y="2147946"/>
                </a:cubicBezTo>
                <a:cubicBezTo>
                  <a:pt x="6315520" y="2133442"/>
                  <a:pt x="6346617" y="2118431"/>
                  <a:pt x="6377081" y="2103358"/>
                </a:cubicBezTo>
                <a:cubicBezTo>
                  <a:pt x="6392408" y="2137369"/>
                  <a:pt x="6406849" y="2172266"/>
                  <a:pt x="6420086" y="2207354"/>
                </a:cubicBezTo>
                <a:close/>
                <a:moveTo>
                  <a:pt x="5336486" y="1096583"/>
                </a:moveTo>
                <a:cubicBezTo>
                  <a:pt x="5464740" y="1145731"/>
                  <a:pt x="5564049" y="1205773"/>
                  <a:pt x="5648981" y="1285385"/>
                </a:cubicBezTo>
                <a:cubicBezTo>
                  <a:pt x="5993208" y="1608331"/>
                  <a:pt x="6148125" y="1886118"/>
                  <a:pt x="6244584" y="2092021"/>
                </a:cubicBezTo>
                <a:cubicBezTo>
                  <a:pt x="6252185" y="2108234"/>
                  <a:pt x="6259722" y="2124955"/>
                  <a:pt x="6267068" y="2141802"/>
                </a:cubicBezTo>
                <a:cubicBezTo>
                  <a:pt x="6236351" y="2156052"/>
                  <a:pt x="6204937" y="2170113"/>
                  <a:pt x="6173459" y="2183666"/>
                </a:cubicBezTo>
                <a:cubicBezTo>
                  <a:pt x="6157942" y="2146679"/>
                  <a:pt x="6141982" y="2111338"/>
                  <a:pt x="6124818" y="2075933"/>
                </a:cubicBezTo>
                <a:cubicBezTo>
                  <a:pt x="6012905" y="1844950"/>
                  <a:pt x="5853807" y="1567923"/>
                  <a:pt x="5522438" y="1264548"/>
                </a:cubicBezTo>
                <a:cubicBezTo>
                  <a:pt x="5443839" y="1192536"/>
                  <a:pt x="5349090" y="1136041"/>
                  <a:pt x="5233250" y="1091897"/>
                </a:cubicBezTo>
                <a:cubicBezTo>
                  <a:pt x="5246994" y="1085816"/>
                  <a:pt x="5260864" y="1080180"/>
                  <a:pt x="5274671" y="1075113"/>
                </a:cubicBezTo>
                <a:cubicBezTo>
                  <a:pt x="5295255" y="1081573"/>
                  <a:pt x="5316092" y="1088793"/>
                  <a:pt x="5336550" y="1096647"/>
                </a:cubicBezTo>
                <a:close/>
                <a:moveTo>
                  <a:pt x="5174918" y="1085373"/>
                </a:moveTo>
                <a:cubicBezTo>
                  <a:pt x="5183025" y="1088096"/>
                  <a:pt x="5190689" y="1090693"/>
                  <a:pt x="5198099" y="1093353"/>
                </a:cubicBezTo>
                <a:cubicBezTo>
                  <a:pt x="5186002" y="1099307"/>
                  <a:pt x="5173778" y="1105640"/>
                  <a:pt x="5161681" y="1112354"/>
                </a:cubicBezTo>
                <a:cubicBezTo>
                  <a:pt x="5133371" y="1100130"/>
                  <a:pt x="5103666" y="1088856"/>
                  <a:pt x="5071176" y="1078026"/>
                </a:cubicBezTo>
                <a:cubicBezTo>
                  <a:pt x="5084033" y="1073529"/>
                  <a:pt x="5096890" y="1069349"/>
                  <a:pt x="5109557" y="1065549"/>
                </a:cubicBezTo>
                <a:cubicBezTo>
                  <a:pt x="5131344" y="1071439"/>
                  <a:pt x="5153321" y="1078090"/>
                  <a:pt x="5174855" y="1085373"/>
                </a:cubicBezTo>
                <a:close/>
                <a:moveTo>
                  <a:pt x="5013351" y="1074099"/>
                </a:moveTo>
                <a:cubicBezTo>
                  <a:pt x="5019367" y="1075873"/>
                  <a:pt x="5025004" y="1077583"/>
                  <a:pt x="5030515" y="1079230"/>
                </a:cubicBezTo>
                <a:cubicBezTo>
                  <a:pt x="5019177" y="1083790"/>
                  <a:pt x="5007714" y="1088603"/>
                  <a:pt x="4996377" y="1093733"/>
                </a:cubicBezTo>
                <a:cubicBezTo>
                  <a:pt x="4970599" y="1083980"/>
                  <a:pt x="4943936" y="1074986"/>
                  <a:pt x="4915118" y="1066373"/>
                </a:cubicBezTo>
                <a:cubicBezTo>
                  <a:pt x="4926581" y="1063142"/>
                  <a:pt x="4938299" y="1060039"/>
                  <a:pt x="4949952" y="1057252"/>
                </a:cubicBezTo>
                <a:cubicBezTo>
                  <a:pt x="4971233" y="1062319"/>
                  <a:pt x="4992577" y="1068019"/>
                  <a:pt x="5013351" y="1074163"/>
                </a:cubicBezTo>
                <a:close/>
                <a:moveTo>
                  <a:pt x="4851720" y="1062826"/>
                </a:moveTo>
                <a:cubicBezTo>
                  <a:pt x="4857356" y="1064282"/>
                  <a:pt x="4862803" y="1065739"/>
                  <a:pt x="4868060" y="1067133"/>
                </a:cubicBezTo>
                <a:cubicBezTo>
                  <a:pt x="4857673" y="1070553"/>
                  <a:pt x="4847159" y="1074226"/>
                  <a:pt x="4836709" y="1078090"/>
                </a:cubicBezTo>
                <a:cubicBezTo>
                  <a:pt x="4813465" y="1070236"/>
                  <a:pt x="4789588" y="1062952"/>
                  <a:pt x="4764254" y="1056049"/>
                </a:cubicBezTo>
                <a:cubicBezTo>
                  <a:pt x="4774641" y="1053706"/>
                  <a:pt x="4784964" y="1051489"/>
                  <a:pt x="4795098" y="1049525"/>
                </a:cubicBezTo>
                <a:cubicBezTo>
                  <a:pt x="4813845" y="1053516"/>
                  <a:pt x="4832846" y="1058012"/>
                  <a:pt x="4851720" y="1062889"/>
                </a:cubicBezTo>
                <a:close/>
                <a:moveTo>
                  <a:pt x="4690089" y="1051552"/>
                </a:moveTo>
                <a:cubicBezTo>
                  <a:pt x="4697182" y="1053199"/>
                  <a:pt x="4704022" y="1054782"/>
                  <a:pt x="4710672" y="1056366"/>
                </a:cubicBezTo>
                <a:cubicBezTo>
                  <a:pt x="4701299" y="1058962"/>
                  <a:pt x="4691925" y="1061686"/>
                  <a:pt x="4682488" y="1064536"/>
                </a:cubicBezTo>
                <a:cubicBezTo>
                  <a:pt x="4661081" y="1057886"/>
                  <a:pt x="4639230" y="1051806"/>
                  <a:pt x="4616177" y="1045979"/>
                </a:cubicBezTo>
                <a:cubicBezTo>
                  <a:pt x="4624980" y="1044395"/>
                  <a:pt x="4633720" y="1042875"/>
                  <a:pt x="4642334" y="1041482"/>
                </a:cubicBezTo>
                <a:cubicBezTo>
                  <a:pt x="4657598" y="1044395"/>
                  <a:pt x="4673621" y="1047752"/>
                  <a:pt x="4690025" y="1051489"/>
                </a:cubicBezTo>
                <a:close/>
                <a:moveTo>
                  <a:pt x="4458979" y="1027928"/>
                </a:moveTo>
                <a:cubicBezTo>
                  <a:pt x="4454229" y="1028688"/>
                  <a:pt x="4449542" y="1029448"/>
                  <a:pt x="4444855" y="1030272"/>
                </a:cubicBezTo>
                <a:cubicBezTo>
                  <a:pt x="4433582" y="1027801"/>
                  <a:pt x="4421991" y="1025458"/>
                  <a:pt x="4409958" y="1023115"/>
                </a:cubicBezTo>
                <a:cubicBezTo>
                  <a:pt x="4413504" y="1022861"/>
                  <a:pt x="4416924" y="1022608"/>
                  <a:pt x="4420408" y="1022418"/>
                </a:cubicBezTo>
                <a:cubicBezTo>
                  <a:pt x="4433138" y="1024065"/>
                  <a:pt x="4446058" y="1025901"/>
                  <a:pt x="4458979" y="1027928"/>
                </a:cubicBezTo>
                <a:close/>
                <a:moveTo>
                  <a:pt x="4312675" y="1020391"/>
                </a:moveTo>
                <a:cubicBezTo>
                  <a:pt x="4310078" y="1020771"/>
                  <a:pt x="4307418" y="1021151"/>
                  <a:pt x="4304758" y="1021531"/>
                </a:cubicBezTo>
                <a:cubicBezTo>
                  <a:pt x="4295891" y="1019695"/>
                  <a:pt x="4286834" y="1017921"/>
                  <a:pt x="4277777" y="1016211"/>
                </a:cubicBezTo>
                <a:cubicBezTo>
                  <a:pt x="4278600" y="1016211"/>
                  <a:pt x="4279424" y="1016148"/>
                  <a:pt x="4280247" y="1016084"/>
                </a:cubicBezTo>
                <a:cubicBezTo>
                  <a:pt x="4291141" y="1017415"/>
                  <a:pt x="4301971" y="1018871"/>
                  <a:pt x="4312738" y="1020391"/>
                </a:cubicBezTo>
                <a:close/>
                <a:moveTo>
                  <a:pt x="4706302" y="2473804"/>
                </a:moveTo>
                <a:cubicBezTo>
                  <a:pt x="4698702" y="2470701"/>
                  <a:pt x="4691038" y="2467534"/>
                  <a:pt x="4683375" y="2464304"/>
                </a:cubicBezTo>
                <a:cubicBezTo>
                  <a:pt x="4694585" y="2465508"/>
                  <a:pt x="4705796" y="2466648"/>
                  <a:pt x="4716816" y="2467661"/>
                </a:cubicBezTo>
                <a:cubicBezTo>
                  <a:pt x="4724226" y="2471651"/>
                  <a:pt x="4731763" y="2475641"/>
                  <a:pt x="4739363" y="2479568"/>
                </a:cubicBezTo>
                <a:cubicBezTo>
                  <a:pt x="4728343" y="2477731"/>
                  <a:pt x="4717323" y="2475831"/>
                  <a:pt x="4706302" y="2473804"/>
                </a:cubicBezTo>
                <a:close/>
                <a:moveTo>
                  <a:pt x="7218108" y="4157757"/>
                </a:moveTo>
                <a:cubicBezTo>
                  <a:pt x="7211394" y="4146864"/>
                  <a:pt x="7204744" y="4135907"/>
                  <a:pt x="7198347" y="4125013"/>
                </a:cubicBezTo>
                <a:cubicBezTo>
                  <a:pt x="7255032" y="4172958"/>
                  <a:pt x="7315073" y="4216785"/>
                  <a:pt x="7377269" y="4255357"/>
                </a:cubicBezTo>
                <a:cubicBezTo>
                  <a:pt x="7584818" y="4384180"/>
                  <a:pt x="7812444" y="4452265"/>
                  <a:pt x="8035573" y="4452265"/>
                </a:cubicBezTo>
                <a:lnTo>
                  <a:pt x="8035700" y="4452265"/>
                </a:lnTo>
                <a:cubicBezTo>
                  <a:pt x="8040577" y="4452265"/>
                  <a:pt x="8045517" y="4452265"/>
                  <a:pt x="8050393" y="4452202"/>
                </a:cubicBezTo>
                <a:cubicBezTo>
                  <a:pt x="8217408" y="4450492"/>
                  <a:pt x="8396583" y="4401914"/>
                  <a:pt x="8582851" y="4307861"/>
                </a:cubicBezTo>
                <a:cubicBezTo>
                  <a:pt x="8663350" y="4267137"/>
                  <a:pt x="8750943" y="4241423"/>
                  <a:pt x="8843158" y="4231353"/>
                </a:cubicBezTo>
                <a:cubicBezTo>
                  <a:pt x="9018786" y="4212289"/>
                  <a:pt x="9196061" y="4244526"/>
                  <a:pt x="9367510" y="4275687"/>
                </a:cubicBezTo>
                <a:cubicBezTo>
                  <a:pt x="9448008" y="4290318"/>
                  <a:pt x="9524137" y="4304125"/>
                  <a:pt x="9599949" y="4313245"/>
                </a:cubicBezTo>
                <a:cubicBezTo>
                  <a:pt x="9624269" y="4349852"/>
                  <a:pt x="9650047" y="4386397"/>
                  <a:pt x="9676584" y="4422118"/>
                </a:cubicBezTo>
                <a:cubicBezTo>
                  <a:pt x="9590576" y="4416164"/>
                  <a:pt x="9503807" y="4403751"/>
                  <a:pt x="9412160" y="4390513"/>
                </a:cubicBezTo>
                <a:lnTo>
                  <a:pt x="9411654" y="4390513"/>
                </a:lnTo>
                <a:cubicBezTo>
                  <a:pt x="9244070" y="4366320"/>
                  <a:pt x="9070785" y="4341366"/>
                  <a:pt x="8900983" y="4361570"/>
                </a:cubicBezTo>
                <a:cubicBezTo>
                  <a:pt x="8805157" y="4373033"/>
                  <a:pt x="8718832" y="4398557"/>
                  <a:pt x="8637002" y="4439788"/>
                </a:cubicBezTo>
                <a:cubicBezTo>
                  <a:pt x="8456624" y="4530484"/>
                  <a:pt x="8278653" y="4574882"/>
                  <a:pt x="8107648" y="4571715"/>
                </a:cubicBezTo>
                <a:cubicBezTo>
                  <a:pt x="7794584" y="4566712"/>
                  <a:pt x="7470434" y="4415847"/>
                  <a:pt x="7218171" y="4157820"/>
                </a:cubicBezTo>
                <a:close/>
                <a:moveTo>
                  <a:pt x="9996110" y="3511486"/>
                </a:moveTo>
                <a:cubicBezTo>
                  <a:pt x="9990156" y="3513513"/>
                  <a:pt x="9984140" y="3515603"/>
                  <a:pt x="9978060" y="3517693"/>
                </a:cubicBezTo>
                <a:lnTo>
                  <a:pt x="9970586" y="3520290"/>
                </a:lnTo>
                <a:cubicBezTo>
                  <a:pt x="9964126" y="3522506"/>
                  <a:pt x="9957602" y="3524787"/>
                  <a:pt x="9951016" y="3527003"/>
                </a:cubicBezTo>
                <a:cubicBezTo>
                  <a:pt x="9935245" y="3518390"/>
                  <a:pt x="9918968" y="3509713"/>
                  <a:pt x="9902437" y="3501036"/>
                </a:cubicBezTo>
                <a:cubicBezTo>
                  <a:pt x="9916624" y="3499009"/>
                  <a:pt x="9931571" y="3496919"/>
                  <a:pt x="9946582" y="3495019"/>
                </a:cubicBezTo>
                <a:cubicBezTo>
                  <a:pt x="9962796" y="3500276"/>
                  <a:pt x="9979390" y="3505849"/>
                  <a:pt x="9996110" y="3511549"/>
                </a:cubicBezTo>
                <a:close/>
                <a:moveTo>
                  <a:pt x="6679633" y="2228128"/>
                </a:moveTo>
                <a:cubicBezTo>
                  <a:pt x="6647142" y="2243708"/>
                  <a:pt x="6614588" y="2258782"/>
                  <a:pt x="6582541" y="2272969"/>
                </a:cubicBezTo>
                <a:cubicBezTo>
                  <a:pt x="6570823" y="2235665"/>
                  <a:pt x="6557903" y="2198867"/>
                  <a:pt x="6544032" y="2163463"/>
                </a:cubicBezTo>
                <a:cubicBezTo>
                  <a:pt x="6574686" y="2148389"/>
                  <a:pt x="6605911" y="2132492"/>
                  <a:pt x="6636945" y="2116278"/>
                </a:cubicBezTo>
                <a:cubicBezTo>
                  <a:pt x="6652652" y="2153139"/>
                  <a:pt x="6666966" y="2190760"/>
                  <a:pt x="6679570" y="2228191"/>
                </a:cubicBezTo>
                <a:close/>
                <a:moveTo>
                  <a:pt x="6508438" y="2112415"/>
                </a:moveTo>
                <a:cubicBezTo>
                  <a:pt x="6514835" y="2127172"/>
                  <a:pt x="6521042" y="2142182"/>
                  <a:pt x="6526996" y="2157002"/>
                </a:cubicBezTo>
                <a:cubicBezTo>
                  <a:pt x="6495834" y="2172266"/>
                  <a:pt x="6464040" y="2187277"/>
                  <a:pt x="6432373" y="2201780"/>
                </a:cubicBezTo>
                <a:cubicBezTo>
                  <a:pt x="6419199" y="2166883"/>
                  <a:pt x="6404695" y="2131795"/>
                  <a:pt x="6389115" y="2097404"/>
                </a:cubicBezTo>
                <a:cubicBezTo>
                  <a:pt x="6418756" y="2082584"/>
                  <a:pt x="6449220" y="2066877"/>
                  <a:pt x="6479874" y="2050599"/>
                </a:cubicBezTo>
                <a:cubicBezTo>
                  <a:pt x="6489755" y="2071057"/>
                  <a:pt x="6499318" y="2091831"/>
                  <a:pt x="6508375" y="2112478"/>
                </a:cubicBezTo>
                <a:close/>
                <a:moveTo>
                  <a:pt x="5498054" y="1107857"/>
                </a:moveTo>
                <a:cubicBezTo>
                  <a:pt x="5610284" y="1157068"/>
                  <a:pt x="5704019" y="1218693"/>
                  <a:pt x="5784645" y="1296342"/>
                </a:cubicBezTo>
                <a:cubicBezTo>
                  <a:pt x="6140778" y="1639301"/>
                  <a:pt x="6290312" y="1913986"/>
                  <a:pt x="6371698" y="2091641"/>
                </a:cubicBezTo>
                <a:cubicBezTo>
                  <a:pt x="6341044" y="2106904"/>
                  <a:pt x="6310010" y="2121851"/>
                  <a:pt x="6279355" y="2136165"/>
                </a:cubicBezTo>
                <a:cubicBezTo>
                  <a:pt x="6272325" y="2120015"/>
                  <a:pt x="6264788" y="2103294"/>
                  <a:pt x="6256871" y="2086320"/>
                </a:cubicBezTo>
                <a:cubicBezTo>
                  <a:pt x="6159905" y="1879342"/>
                  <a:pt x="6004164" y="1600160"/>
                  <a:pt x="5658228" y="1275568"/>
                </a:cubicBezTo>
                <a:cubicBezTo>
                  <a:pt x="5571966" y="1194689"/>
                  <a:pt x="5471263" y="1133761"/>
                  <a:pt x="5341300" y="1083980"/>
                </a:cubicBezTo>
                <a:cubicBezTo>
                  <a:pt x="5326099" y="1078153"/>
                  <a:pt x="5310772" y="1072706"/>
                  <a:pt x="5295572" y="1067703"/>
                </a:cubicBezTo>
                <a:cubicBezTo>
                  <a:pt x="5310139" y="1062826"/>
                  <a:pt x="5324769" y="1058456"/>
                  <a:pt x="5339336" y="1054656"/>
                </a:cubicBezTo>
                <a:cubicBezTo>
                  <a:pt x="5392348" y="1067006"/>
                  <a:pt x="5445676" y="1084930"/>
                  <a:pt x="5497927" y="1107794"/>
                </a:cubicBezTo>
                <a:close/>
                <a:moveTo>
                  <a:pt x="5253454" y="1068716"/>
                </a:moveTo>
                <a:cubicBezTo>
                  <a:pt x="5240724" y="1073783"/>
                  <a:pt x="5227930" y="1079293"/>
                  <a:pt x="5215263" y="1085120"/>
                </a:cubicBezTo>
                <a:cubicBezTo>
                  <a:pt x="5203483" y="1080813"/>
                  <a:pt x="5191385" y="1076569"/>
                  <a:pt x="5179225" y="1072516"/>
                </a:cubicBezTo>
                <a:cubicBezTo>
                  <a:pt x="5164278" y="1067513"/>
                  <a:pt x="5149331" y="1062826"/>
                  <a:pt x="5134574" y="1058519"/>
                </a:cubicBezTo>
                <a:cubicBezTo>
                  <a:pt x="5147748" y="1055036"/>
                  <a:pt x="5160985" y="1051932"/>
                  <a:pt x="5174158" y="1049272"/>
                </a:cubicBezTo>
                <a:cubicBezTo>
                  <a:pt x="5200443" y="1054529"/>
                  <a:pt x="5227106" y="1061052"/>
                  <a:pt x="5253454" y="1068716"/>
                </a:cubicBezTo>
                <a:close/>
                <a:moveTo>
                  <a:pt x="5085363" y="1059342"/>
                </a:moveTo>
                <a:cubicBezTo>
                  <a:pt x="5073835" y="1063079"/>
                  <a:pt x="5062309" y="1067133"/>
                  <a:pt x="5050782" y="1071439"/>
                </a:cubicBezTo>
                <a:cubicBezTo>
                  <a:pt x="5040015" y="1068019"/>
                  <a:pt x="5028995" y="1064663"/>
                  <a:pt x="5017151" y="1061179"/>
                </a:cubicBezTo>
                <a:cubicBezTo>
                  <a:pt x="5004547" y="1057442"/>
                  <a:pt x="4991943" y="1053959"/>
                  <a:pt x="4979403" y="1050729"/>
                </a:cubicBezTo>
                <a:cubicBezTo>
                  <a:pt x="4990930" y="1048322"/>
                  <a:pt x="5002521" y="1046169"/>
                  <a:pt x="5014237" y="1044269"/>
                </a:cubicBezTo>
                <a:cubicBezTo>
                  <a:pt x="5037671" y="1048449"/>
                  <a:pt x="5061548" y="1053579"/>
                  <a:pt x="5085363" y="1059406"/>
                </a:cubicBezTo>
                <a:close/>
                <a:moveTo>
                  <a:pt x="4921958" y="1050982"/>
                </a:moveTo>
                <a:cubicBezTo>
                  <a:pt x="4911951" y="1053642"/>
                  <a:pt x="4901881" y="1056556"/>
                  <a:pt x="4891811" y="1059659"/>
                </a:cubicBezTo>
                <a:cubicBezTo>
                  <a:pt x="4879840" y="1056302"/>
                  <a:pt x="4867870" y="1053072"/>
                  <a:pt x="4855076" y="1049715"/>
                </a:cubicBezTo>
                <a:cubicBezTo>
                  <a:pt x="4846589" y="1047499"/>
                  <a:pt x="4837976" y="1045409"/>
                  <a:pt x="4829299" y="1043319"/>
                </a:cubicBezTo>
                <a:cubicBezTo>
                  <a:pt x="4838989" y="1041735"/>
                  <a:pt x="4848553" y="1040342"/>
                  <a:pt x="4857863" y="1039075"/>
                </a:cubicBezTo>
                <a:cubicBezTo>
                  <a:pt x="4879144" y="1042432"/>
                  <a:pt x="4900614" y="1046422"/>
                  <a:pt x="4921895" y="1050919"/>
                </a:cubicBezTo>
                <a:close/>
                <a:moveTo>
                  <a:pt x="3426110" y="1415855"/>
                </a:moveTo>
                <a:cubicBezTo>
                  <a:pt x="3449608" y="1398818"/>
                  <a:pt x="3473675" y="1382035"/>
                  <a:pt x="3497806" y="1365694"/>
                </a:cubicBezTo>
                <a:cubicBezTo>
                  <a:pt x="3521746" y="1395842"/>
                  <a:pt x="3545687" y="1427826"/>
                  <a:pt x="3570831" y="1463293"/>
                </a:cubicBezTo>
                <a:cubicBezTo>
                  <a:pt x="3547334" y="1482737"/>
                  <a:pt x="3523773" y="1502878"/>
                  <a:pt x="3500846" y="1523208"/>
                </a:cubicBezTo>
                <a:cubicBezTo>
                  <a:pt x="3473865" y="1482991"/>
                  <a:pt x="3449354" y="1447776"/>
                  <a:pt x="3426110" y="1415855"/>
                </a:cubicBezTo>
                <a:close/>
                <a:moveTo>
                  <a:pt x="3579318" y="1475327"/>
                </a:moveTo>
                <a:cubicBezTo>
                  <a:pt x="3604209" y="1510731"/>
                  <a:pt x="3630113" y="1549176"/>
                  <a:pt x="3662604" y="1598957"/>
                </a:cubicBezTo>
                <a:cubicBezTo>
                  <a:pt x="3640626" y="1621504"/>
                  <a:pt x="3618522" y="1645128"/>
                  <a:pt x="3596608" y="1669132"/>
                </a:cubicBezTo>
                <a:lnTo>
                  <a:pt x="3572794" y="1632651"/>
                </a:lnTo>
                <a:cubicBezTo>
                  <a:pt x="3552021" y="1600794"/>
                  <a:pt x="3530613" y="1567860"/>
                  <a:pt x="3509016" y="1535495"/>
                </a:cubicBezTo>
                <a:cubicBezTo>
                  <a:pt x="3532640" y="1514595"/>
                  <a:pt x="3556264" y="1494391"/>
                  <a:pt x="3579318" y="1475390"/>
                </a:cubicBezTo>
                <a:close/>
                <a:moveTo>
                  <a:pt x="3669570" y="1609661"/>
                </a:moveTo>
                <a:cubicBezTo>
                  <a:pt x="3682237" y="1629168"/>
                  <a:pt x="3694905" y="1648675"/>
                  <a:pt x="3707445" y="1668119"/>
                </a:cubicBezTo>
                <a:lnTo>
                  <a:pt x="3710485" y="1672806"/>
                </a:lnTo>
                <a:cubicBezTo>
                  <a:pt x="3730182" y="1703270"/>
                  <a:pt x="3750512" y="1734747"/>
                  <a:pt x="3771096" y="1765845"/>
                </a:cubicBezTo>
                <a:cubicBezTo>
                  <a:pt x="3751843" y="1790862"/>
                  <a:pt x="3732652" y="1816703"/>
                  <a:pt x="3714032" y="1842734"/>
                </a:cubicBezTo>
                <a:cubicBezTo>
                  <a:pt x="3674890" y="1788202"/>
                  <a:pt x="3638030" y="1732467"/>
                  <a:pt x="3603829" y="1680153"/>
                </a:cubicBezTo>
                <a:cubicBezTo>
                  <a:pt x="3625553" y="1656085"/>
                  <a:pt x="3647656" y="1632398"/>
                  <a:pt x="3669570" y="1609597"/>
                </a:cubicBezTo>
                <a:close/>
                <a:moveTo>
                  <a:pt x="3779013" y="1777815"/>
                </a:moveTo>
                <a:cubicBezTo>
                  <a:pt x="3812961" y="1828990"/>
                  <a:pt x="3841968" y="1870664"/>
                  <a:pt x="3869963" y="1908539"/>
                </a:cubicBezTo>
                <a:cubicBezTo>
                  <a:pt x="3882503" y="1925576"/>
                  <a:pt x="3895423" y="1942423"/>
                  <a:pt x="3908344" y="1958700"/>
                </a:cubicBezTo>
                <a:cubicBezTo>
                  <a:pt x="3894473" y="1981944"/>
                  <a:pt x="3880096" y="2005632"/>
                  <a:pt x="3865656" y="2029256"/>
                </a:cubicBezTo>
                <a:cubicBezTo>
                  <a:pt x="3825248" y="1986251"/>
                  <a:pt x="3785917" y="1939510"/>
                  <a:pt x="3748866" y="1890172"/>
                </a:cubicBezTo>
                <a:cubicBezTo>
                  <a:pt x="3740316" y="1878898"/>
                  <a:pt x="3731449" y="1866864"/>
                  <a:pt x="3722455" y="1854451"/>
                </a:cubicBezTo>
                <a:cubicBezTo>
                  <a:pt x="3740822" y="1828737"/>
                  <a:pt x="3759823" y="1803023"/>
                  <a:pt x="3779077" y="1777879"/>
                </a:cubicBezTo>
                <a:close/>
                <a:moveTo>
                  <a:pt x="3917274" y="1970037"/>
                </a:moveTo>
                <a:cubicBezTo>
                  <a:pt x="3967815" y="2033056"/>
                  <a:pt x="4021143" y="2091197"/>
                  <a:pt x="4075865" y="2142942"/>
                </a:cubicBezTo>
                <a:cubicBezTo>
                  <a:pt x="4066301" y="2158649"/>
                  <a:pt x="4056358" y="2174863"/>
                  <a:pt x="4045654" y="2192217"/>
                </a:cubicBezTo>
                <a:cubicBezTo>
                  <a:pt x="3985993" y="2146679"/>
                  <a:pt x="3928674" y="2095377"/>
                  <a:pt x="3875219" y="2039453"/>
                </a:cubicBezTo>
                <a:cubicBezTo>
                  <a:pt x="3889216" y="2016715"/>
                  <a:pt x="3903277" y="1993345"/>
                  <a:pt x="3917210" y="1970037"/>
                </a:cubicBezTo>
                <a:close/>
                <a:moveTo>
                  <a:pt x="10724843" y="3596228"/>
                </a:moveTo>
                <a:cubicBezTo>
                  <a:pt x="10701409" y="3599079"/>
                  <a:pt x="10679432" y="3601232"/>
                  <a:pt x="10657962" y="3602942"/>
                </a:cubicBezTo>
                <a:cubicBezTo>
                  <a:pt x="10667145" y="3583561"/>
                  <a:pt x="10675822" y="3565764"/>
                  <a:pt x="10684435" y="3548791"/>
                </a:cubicBezTo>
                <a:cubicBezTo>
                  <a:pt x="10694695" y="3528650"/>
                  <a:pt x="10705082" y="3508003"/>
                  <a:pt x="10716166" y="3485709"/>
                </a:cubicBezTo>
                <a:cubicBezTo>
                  <a:pt x="10737257" y="3480769"/>
                  <a:pt x="10758791" y="3475259"/>
                  <a:pt x="10781592" y="3468988"/>
                </a:cubicBezTo>
                <a:cubicBezTo>
                  <a:pt x="10769874" y="3495336"/>
                  <a:pt x="10757651" y="3522570"/>
                  <a:pt x="10745111" y="3550184"/>
                </a:cubicBezTo>
                <a:cubicBezTo>
                  <a:pt x="10738587" y="3564624"/>
                  <a:pt x="10731937" y="3579698"/>
                  <a:pt x="10724843" y="3596292"/>
                </a:cubicBezTo>
                <a:close/>
                <a:moveTo>
                  <a:pt x="10788685" y="3452901"/>
                </a:moveTo>
                <a:cubicBezTo>
                  <a:pt x="10766455" y="3459108"/>
                  <a:pt x="10744794" y="3464745"/>
                  <a:pt x="10724083" y="3469812"/>
                </a:cubicBezTo>
                <a:cubicBezTo>
                  <a:pt x="10744034" y="3429657"/>
                  <a:pt x="10763604" y="3389756"/>
                  <a:pt x="10782288" y="3350995"/>
                </a:cubicBezTo>
                <a:cubicBezTo>
                  <a:pt x="10802492" y="3342761"/>
                  <a:pt x="10823076" y="3334021"/>
                  <a:pt x="10844800" y="3324331"/>
                </a:cubicBezTo>
                <a:cubicBezTo>
                  <a:pt x="10826876" y="3366069"/>
                  <a:pt x="10808002" y="3409263"/>
                  <a:pt x="10788685" y="3452901"/>
                </a:cubicBezTo>
                <a:close/>
                <a:moveTo>
                  <a:pt x="10852717" y="3306027"/>
                </a:moveTo>
                <a:cubicBezTo>
                  <a:pt x="10831183" y="3315781"/>
                  <a:pt x="10810916" y="3324584"/>
                  <a:pt x="10791029" y="3332818"/>
                </a:cubicBezTo>
                <a:cubicBezTo>
                  <a:pt x="10810472" y="3292220"/>
                  <a:pt x="10829726" y="3251496"/>
                  <a:pt x="10848220" y="3211405"/>
                </a:cubicBezTo>
                <a:cubicBezTo>
                  <a:pt x="10866650" y="3200384"/>
                  <a:pt x="10886284" y="3188224"/>
                  <a:pt x="10907945" y="3174417"/>
                </a:cubicBezTo>
                <a:cubicBezTo>
                  <a:pt x="10890211" y="3217421"/>
                  <a:pt x="10871717" y="3261629"/>
                  <a:pt x="10852717" y="3306027"/>
                </a:cubicBezTo>
                <a:close/>
                <a:moveTo>
                  <a:pt x="10916939" y="3152630"/>
                </a:moveTo>
                <a:cubicBezTo>
                  <a:pt x="10895595" y="3166310"/>
                  <a:pt x="10876341" y="3178470"/>
                  <a:pt x="10858354" y="3189491"/>
                </a:cubicBezTo>
                <a:cubicBezTo>
                  <a:pt x="10872034" y="3159596"/>
                  <a:pt x="10885208" y="3130399"/>
                  <a:pt x="10897558" y="3102595"/>
                </a:cubicBezTo>
                <a:cubicBezTo>
                  <a:pt x="10902498" y="3091575"/>
                  <a:pt x="10907375" y="3080618"/>
                  <a:pt x="10912189" y="3069724"/>
                </a:cubicBezTo>
                <a:lnTo>
                  <a:pt x="10913898" y="3065924"/>
                </a:lnTo>
                <a:cubicBezTo>
                  <a:pt x="10931253" y="3051737"/>
                  <a:pt x="10949619" y="3036346"/>
                  <a:pt x="10970837" y="3018296"/>
                </a:cubicBezTo>
                <a:cubicBezTo>
                  <a:pt x="10965833" y="3031026"/>
                  <a:pt x="10960766" y="3043820"/>
                  <a:pt x="10955636" y="3056677"/>
                </a:cubicBezTo>
                <a:cubicBezTo>
                  <a:pt x="10943096" y="3088281"/>
                  <a:pt x="10930112" y="3120519"/>
                  <a:pt x="10917002" y="3152630"/>
                </a:cubicBezTo>
                <a:close/>
                <a:moveTo>
                  <a:pt x="10981223" y="2991442"/>
                </a:moveTo>
                <a:cubicBezTo>
                  <a:pt x="10960260" y="3009429"/>
                  <a:pt x="10942336" y="3024629"/>
                  <a:pt x="10925995" y="3038246"/>
                </a:cubicBezTo>
                <a:cubicBezTo>
                  <a:pt x="10945123" y="2994545"/>
                  <a:pt x="10963363" y="2952301"/>
                  <a:pt x="10980210" y="2912336"/>
                </a:cubicBezTo>
                <a:cubicBezTo>
                  <a:pt x="10998388" y="2892829"/>
                  <a:pt x="11016755" y="2872815"/>
                  <a:pt x="11033475" y="2854385"/>
                </a:cubicBezTo>
                <a:cubicBezTo>
                  <a:pt x="11016881" y="2898909"/>
                  <a:pt x="10999338" y="2944891"/>
                  <a:pt x="10981161" y="2991442"/>
                </a:cubicBezTo>
                <a:close/>
                <a:moveTo>
                  <a:pt x="11046142" y="2820374"/>
                </a:moveTo>
                <a:cubicBezTo>
                  <a:pt x="11030688" y="2837474"/>
                  <a:pt x="11013271" y="2856602"/>
                  <a:pt x="10995600" y="2875792"/>
                </a:cubicBezTo>
                <a:cubicBezTo>
                  <a:pt x="11013778" y="2832218"/>
                  <a:pt x="11031448" y="2789023"/>
                  <a:pt x="11048169" y="2747159"/>
                </a:cubicBezTo>
                <a:cubicBezTo>
                  <a:pt x="11061975" y="2728285"/>
                  <a:pt x="11076670" y="2708081"/>
                  <a:pt x="11095734" y="2681670"/>
                </a:cubicBezTo>
                <a:lnTo>
                  <a:pt x="11095986" y="2681353"/>
                </a:lnTo>
                <a:cubicBezTo>
                  <a:pt x="11079963" y="2727145"/>
                  <a:pt x="11063306" y="2773759"/>
                  <a:pt x="11046142" y="2820374"/>
                </a:cubicBezTo>
                <a:close/>
                <a:moveTo>
                  <a:pt x="11111314" y="2637209"/>
                </a:moveTo>
                <a:cubicBezTo>
                  <a:pt x="11102383" y="2649496"/>
                  <a:pt x="11093580" y="2661656"/>
                  <a:pt x="11084777" y="2673753"/>
                </a:cubicBezTo>
                <a:lnTo>
                  <a:pt x="11080660" y="2679453"/>
                </a:lnTo>
                <a:cubicBezTo>
                  <a:pt x="11076416" y="2685343"/>
                  <a:pt x="11072173" y="2691170"/>
                  <a:pt x="11067929" y="2696997"/>
                </a:cubicBezTo>
                <a:cubicBezTo>
                  <a:pt x="11085093" y="2653169"/>
                  <a:pt x="11101877" y="2609088"/>
                  <a:pt x="11117964" y="2565640"/>
                </a:cubicBezTo>
                <a:lnTo>
                  <a:pt x="11121194" y="2560067"/>
                </a:lnTo>
                <a:cubicBezTo>
                  <a:pt x="11124804" y="2553987"/>
                  <a:pt x="11128351" y="2547843"/>
                  <a:pt x="11131961" y="2541700"/>
                </a:cubicBezTo>
                <a:cubicBezTo>
                  <a:pt x="11140511" y="2527006"/>
                  <a:pt x="11148999" y="2512502"/>
                  <a:pt x="11157485" y="2498062"/>
                </a:cubicBezTo>
                <a:cubicBezTo>
                  <a:pt x="11142665" y="2544170"/>
                  <a:pt x="11127147" y="2590848"/>
                  <a:pt x="11111250" y="2637209"/>
                </a:cubicBezTo>
                <a:close/>
                <a:moveTo>
                  <a:pt x="11175916" y="2440427"/>
                </a:moveTo>
                <a:cubicBezTo>
                  <a:pt x="11165022" y="2458667"/>
                  <a:pt x="11154318" y="2476845"/>
                  <a:pt x="11143805" y="2494832"/>
                </a:cubicBezTo>
                <a:cubicBezTo>
                  <a:pt x="11158942" y="2452461"/>
                  <a:pt x="11173572" y="2410279"/>
                  <a:pt x="11187443" y="2368922"/>
                </a:cubicBezTo>
                <a:lnTo>
                  <a:pt x="11189976" y="2361385"/>
                </a:lnTo>
                <a:cubicBezTo>
                  <a:pt x="11197639" y="2345298"/>
                  <a:pt x="11206760" y="2326170"/>
                  <a:pt x="11216513" y="2305840"/>
                </a:cubicBezTo>
                <a:cubicBezTo>
                  <a:pt x="11203656" y="2350048"/>
                  <a:pt x="11190040" y="2395142"/>
                  <a:pt x="11175916" y="2440427"/>
                </a:cubicBezTo>
                <a:close/>
                <a:moveTo>
                  <a:pt x="11237541" y="2231928"/>
                </a:moveTo>
                <a:cubicBezTo>
                  <a:pt x="11231524" y="2244025"/>
                  <a:pt x="11225380" y="2256628"/>
                  <a:pt x="11218857" y="2269929"/>
                </a:cubicBezTo>
                <a:cubicBezTo>
                  <a:pt x="11228420" y="2238071"/>
                  <a:pt x="11237984" y="2204567"/>
                  <a:pt x="11247801" y="2168530"/>
                </a:cubicBezTo>
                <a:cubicBezTo>
                  <a:pt x="11254008" y="2152569"/>
                  <a:pt x="11259835" y="2137812"/>
                  <a:pt x="11265345" y="2123815"/>
                </a:cubicBezTo>
                <a:cubicBezTo>
                  <a:pt x="11256161" y="2161943"/>
                  <a:pt x="11246978" y="2197663"/>
                  <a:pt x="11237541" y="2231865"/>
                </a:cubicBezTo>
                <a:close/>
                <a:moveTo>
                  <a:pt x="11177373" y="2356381"/>
                </a:moveTo>
                <a:cubicBezTo>
                  <a:pt x="11176929" y="2357268"/>
                  <a:pt x="11176549" y="2358155"/>
                  <a:pt x="11176105" y="2358978"/>
                </a:cubicBezTo>
                <a:cubicBezTo>
                  <a:pt x="11178449" y="2352328"/>
                  <a:pt x="11180792" y="2345551"/>
                  <a:pt x="11183199" y="2338711"/>
                </a:cubicBezTo>
                <a:cubicBezTo>
                  <a:pt x="11181236" y="2344664"/>
                  <a:pt x="11179335" y="2350554"/>
                  <a:pt x="11177373" y="2356381"/>
                </a:cubicBezTo>
                <a:close/>
                <a:moveTo>
                  <a:pt x="11035692" y="2672170"/>
                </a:moveTo>
                <a:cubicBezTo>
                  <a:pt x="11032968" y="2678377"/>
                  <a:pt x="11030245" y="2684583"/>
                  <a:pt x="11027522" y="2690854"/>
                </a:cubicBezTo>
                <a:cubicBezTo>
                  <a:pt x="11024608" y="2695541"/>
                  <a:pt x="11021758" y="2700164"/>
                  <a:pt x="11018908" y="2704724"/>
                </a:cubicBezTo>
                <a:cubicBezTo>
                  <a:pt x="11022835" y="2696934"/>
                  <a:pt x="11026698" y="2689207"/>
                  <a:pt x="11030561" y="2681417"/>
                </a:cubicBezTo>
                <a:cubicBezTo>
                  <a:pt x="11032272" y="2678377"/>
                  <a:pt x="11033982" y="2675273"/>
                  <a:pt x="11035692" y="2672170"/>
                </a:cubicBezTo>
                <a:close/>
                <a:moveTo>
                  <a:pt x="10900091" y="2902266"/>
                </a:moveTo>
                <a:cubicBezTo>
                  <a:pt x="10893821" y="2913793"/>
                  <a:pt x="10887488" y="2925384"/>
                  <a:pt x="10881027" y="2937100"/>
                </a:cubicBezTo>
                <a:lnTo>
                  <a:pt x="10880901" y="2937290"/>
                </a:lnTo>
                <a:cubicBezTo>
                  <a:pt x="10875391" y="2943561"/>
                  <a:pt x="10869754" y="2949957"/>
                  <a:pt x="10863991" y="2956418"/>
                </a:cubicBezTo>
                <a:cubicBezTo>
                  <a:pt x="10872224" y="2943497"/>
                  <a:pt x="10880141" y="2931084"/>
                  <a:pt x="10887804" y="2918923"/>
                </a:cubicBezTo>
                <a:cubicBezTo>
                  <a:pt x="10891921" y="2913350"/>
                  <a:pt x="10895974" y="2907776"/>
                  <a:pt x="10900028" y="2902266"/>
                </a:cubicBezTo>
                <a:close/>
                <a:moveTo>
                  <a:pt x="9174590" y="3074284"/>
                </a:moveTo>
                <a:cubicBezTo>
                  <a:pt x="9169334" y="3068077"/>
                  <a:pt x="9164077" y="3061871"/>
                  <a:pt x="9158757" y="3055664"/>
                </a:cubicBezTo>
                <a:cubicBezTo>
                  <a:pt x="9162114" y="3058387"/>
                  <a:pt x="9165534" y="3061174"/>
                  <a:pt x="9168828" y="3063897"/>
                </a:cubicBezTo>
                <a:cubicBezTo>
                  <a:pt x="9175541" y="3070547"/>
                  <a:pt x="9182255" y="3077324"/>
                  <a:pt x="9188968" y="3084038"/>
                </a:cubicBezTo>
                <a:cubicBezTo>
                  <a:pt x="9184218" y="3080808"/>
                  <a:pt x="9179404" y="3077514"/>
                  <a:pt x="9174528" y="3074284"/>
                </a:cubicBezTo>
                <a:close/>
                <a:moveTo>
                  <a:pt x="9037914" y="2941914"/>
                </a:moveTo>
                <a:cubicBezTo>
                  <a:pt x="9034493" y="2937544"/>
                  <a:pt x="9031010" y="2933110"/>
                  <a:pt x="9027463" y="2928613"/>
                </a:cubicBezTo>
                <a:cubicBezTo>
                  <a:pt x="9029617" y="2930577"/>
                  <a:pt x="9031770" y="2932604"/>
                  <a:pt x="9033860" y="2934504"/>
                </a:cubicBezTo>
                <a:cubicBezTo>
                  <a:pt x="9038231" y="2939317"/>
                  <a:pt x="9042664" y="2944194"/>
                  <a:pt x="9047097" y="2949071"/>
                </a:cubicBezTo>
                <a:cubicBezTo>
                  <a:pt x="9043994" y="2946664"/>
                  <a:pt x="9040954" y="2944257"/>
                  <a:pt x="9037914" y="2941914"/>
                </a:cubicBezTo>
                <a:close/>
                <a:moveTo>
                  <a:pt x="8904023" y="2799727"/>
                </a:moveTo>
                <a:cubicBezTo>
                  <a:pt x="8901680" y="2796497"/>
                  <a:pt x="8899273" y="2793203"/>
                  <a:pt x="8896866" y="2789910"/>
                </a:cubicBezTo>
                <a:cubicBezTo>
                  <a:pt x="8897500" y="2790543"/>
                  <a:pt x="8898134" y="2791240"/>
                  <a:pt x="8898767" y="2791873"/>
                </a:cubicBezTo>
                <a:cubicBezTo>
                  <a:pt x="8902250" y="2796053"/>
                  <a:pt x="8905670" y="2800107"/>
                  <a:pt x="8909027" y="2804097"/>
                </a:cubicBezTo>
                <a:cubicBezTo>
                  <a:pt x="8907317" y="2802640"/>
                  <a:pt x="8905670" y="2801120"/>
                  <a:pt x="8903960" y="2799727"/>
                </a:cubicBezTo>
                <a:close/>
                <a:moveTo>
                  <a:pt x="4502807" y="1021595"/>
                </a:moveTo>
                <a:cubicBezTo>
                  <a:pt x="4501794" y="1021405"/>
                  <a:pt x="4500780" y="1021215"/>
                  <a:pt x="4499767" y="1021088"/>
                </a:cubicBezTo>
                <a:cubicBezTo>
                  <a:pt x="4501160" y="1021215"/>
                  <a:pt x="4502554" y="1021341"/>
                  <a:pt x="4503947" y="1021468"/>
                </a:cubicBezTo>
                <a:cubicBezTo>
                  <a:pt x="4503567" y="1021468"/>
                  <a:pt x="4503187" y="1021531"/>
                  <a:pt x="4502807" y="1021595"/>
                </a:cubicBezTo>
                <a:close/>
                <a:moveTo>
                  <a:pt x="4279424" y="2304257"/>
                </a:moveTo>
                <a:cubicBezTo>
                  <a:pt x="4348839" y="2349921"/>
                  <a:pt x="4420408" y="2388619"/>
                  <a:pt x="4497106" y="2421933"/>
                </a:cubicBezTo>
                <a:cubicBezTo>
                  <a:pt x="4494193" y="2421363"/>
                  <a:pt x="4491280" y="2420730"/>
                  <a:pt x="4488430" y="2420160"/>
                </a:cubicBezTo>
                <a:cubicBezTo>
                  <a:pt x="4410084" y="2395332"/>
                  <a:pt x="4334652" y="2364678"/>
                  <a:pt x="4264224" y="2329021"/>
                </a:cubicBezTo>
                <a:cubicBezTo>
                  <a:pt x="4269354" y="2320724"/>
                  <a:pt x="4274420" y="2312427"/>
                  <a:pt x="4279424" y="2304257"/>
                </a:cubicBezTo>
                <a:close/>
                <a:moveTo>
                  <a:pt x="4636697" y="2458731"/>
                </a:moveTo>
                <a:cubicBezTo>
                  <a:pt x="4638217" y="2459427"/>
                  <a:pt x="4639674" y="2460124"/>
                  <a:pt x="4641194" y="2460757"/>
                </a:cubicBezTo>
                <a:cubicBezTo>
                  <a:pt x="4637330" y="2459934"/>
                  <a:pt x="4633594" y="2459111"/>
                  <a:pt x="4629857" y="2458224"/>
                </a:cubicBezTo>
                <a:cubicBezTo>
                  <a:pt x="4629160" y="2457971"/>
                  <a:pt x="4628464" y="2457717"/>
                  <a:pt x="4627767" y="2457527"/>
                </a:cubicBezTo>
                <a:cubicBezTo>
                  <a:pt x="4630744" y="2457907"/>
                  <a:pt x="4633720" y="2458351"/>
                  <a:pt x="4636697" y="2458731"/>
                </a:cubicBezTo>
                <a:close/>
                <a:moveTo>
                  <a:pt x="4779581" y="2499582"/>
                </a:moveTo>
                <a:cubicBezTo>
                  <a:pt x="4781164" y="2500342"/>
                  <a:pt x="4782748" y="2501102"/>
                  <a:pt x="4784331" y="2501862"/>
                </a:cubicBezTo>
                <a:cubicBezTo>
                  <a:pt x="4780721" y="2501039"/>
                  <a:pt x="4777111" y="2500215"/>
                  <a:pt x="4773564" y="2499328"/>
                </a:cubicBezTo>
                <a:cubicBezTo>
                  <a:pt x="4772551" y="2498948"/>
                  <a:pt x="4771474" y="2498568"/>
                  <a:pt x="4770461" y="2498188"/>
                </a:cubicBezTo>
                <a:cubicBezTo>
                  <a:pt x="4773501" y="2498632"/>
                  <a:pt x="4776541" y="2499138"/>
                  <a:pt x="4779581" y="2499582"/>
                </a:cubicBezTo>
                <a:close/>
                <a:moveTo>
                  <a:pt x="4922402" y="2543030"/>
                </a:moveTo>
                <a:cubicBezTo>
                  <a:pt x="4924428" y="2544043"/>
                  <a:pt x="4926455" y="2545056"/>
                  <a:pt x="4928482" y="2546070"/>
                </a:cubicBezTo>
                <a:cubicBezTo>
                  <a:pt x="4924555" y="2545056"/>
                  <a:pt x="4920565" y="2544043"/>
                  <a:pt x="4916701" y="2543030"/>
                </a:cubicBezTo>
                <a:cubicBezTo>
                  <a:pt x="4915245" y="2542460"/>
                  <a:pt x="4913851" y="2541953"/>
                  <a:pt x="4912458" y="2541446"/>
                </a:cubicBezTo>
                <a:cubicBezTo>
                  <a:pt x="4915751" y="2542016"/>
                  <a:pt x="4919108" y="2542523"/>
                  <a:pt x="4922402" y="2543093"/>
                </a:cubicBezTo>
                <a:close/>
                <a:moveTo>
                  <a:pt x="5348393" y="2693134"/>
                </a:moveTo>
                <a:cubicBezTo>
                  <a:pt x="5351117" y="2694781"/>
                  <a:pt x="5353967" y="2696427"/>
                  <a:pt x="5356753" y="2698074"/>
                </a:cubicBezTo>
                <a:cubicBezTo>
                  <a:pt x="5352953" y="2696807"/>
                  <a:pt x="5349217" y="2695604"/>
                  <a:pt x="5345543" y="2694337"/>
                </a:cubicBezTo>
                <a:lnTo>
                  <a:pt x="5344973" y="2694084"/>
                </a:lnTo>
                <a:lnTo>
                  <a:pt x="5344973" y="2694084"/>
                </a:lnTo>
                <a:cubicBezTo>
                  <a:pt x="5342440" y="2692944"/>
                  <a:pt x="5339906" y="2691740"/>
                  <a:pt x="5337373" y="2690600"/>
                </a:cubicBezTo>
                <a:cubicBezTo>
                  <a:pt x="5341046" y="2691487"/>
                  <a:pt x="5344720" y="2692310"/>
                  <a:pt x="5348393" y="2693197"/>
                </a:cubicBezTo>
                <a:close/>
                <a:moveTo>
                  <a:pt x="5490201" y="2751592"/>
                </a:moveTo>
                <a:cubicBezTo>
                  <a:pt x="5492670" y="2753175"/>
                  <a:pt x="5495140" y="2754695"/>
                  <a:pt x="5497674" y="2756279"/>
                </a:cubicBezTo>
                <a:cubicBezTo>
                  <a:pt x="5493937" y="2754949"/>
                  <a:pt x="5490264" y="2753619"/>
                  <a:pt x="5486527" y="2752225"/>
                </a:cubicBezTo>
                <a:cubicBezTo>
                  <a:pt x="5484247" y="2751085"/>
                  <a:pt x="5481967" y="2749945"/>
                  <a:pt x="5479687" y="2748805"/>
                </a:cubicBezTo>
                <a:cubicBezTo>
                  <a:pt x="5483170" y="2749755"/>
                  <a:pt x="5486717" y="2750642"/>
                  <a:pt x="5490201" y="2751592"/>
                </a:cubicBezTo>
                <a:close/>
                <a:moveTo>
                  <a:pt x="5630361" y="2814357"/>
                </a:moveTo>
                <a:cubicBezTo>
                  <a:pt x="5632831" y="2816004"/>
                  <a:pt x="5635364" y="2817714"/>
                  <a:pt x="5637835" y="2819424"/>
                </a:cubicBezTo>
                <a:cubicBezTo>
                  <a:pt x="5633527" y="2817714"/>
                  <a:pt x="5629221" y="2816004"/>
                  <a:pt x="5624914" y="2814230"/>
                </a:cubicBezTo>
                <a:cubicBezTo>
                  <a:pt x="5622761" y="2813090"/>
                  <a:pt x="5620607" y="2811950"/>
                  <a:pt x="5618454" y="2810747"/>
                </a:cubicBezTo>
                <a:cubicBezTo>
                  <a:pt x="5622381" y="2811950"/>
                  <a:pt x="5626308" y="2813154"/>
                  <a:pt x="5630298" y="2814357"/>
                </a:cubicBezTo>
                <a:close/>
                <a:moveTo>
                  <a:pt x="5770268" y="2882949"/>
                </a:moveTo>
                <a:cubicBezTo>
                  <a:pt x="5773182" y="2885102"/>
                  <a:pt x="5776158" y="2887192"/>
                  <a:pt x="5779135" y="2889346"/>
                </a:cubicBezTo>
                <a:cubicBezTo>
                  <a:pt x="5775462" y="2887699"/>
                  <a:pt x="5771725" y="2886052"/>
                  <a:pt x="5767925" y="2884342"/>
                </a:cubicBezTo>
                <a:cubicBezTo>
                  <a:pt x="5764948" y="2882632"/>
                  <a:pt x="5761908" y="2880796"/>
                  <a:pt x="5758868" y="2879022"/>
                </a:cubicBezTo>
                <a:cubicBezTo>
                  <a:pt x="5762668" y="2880352"/>
                  <a:pt x="5766468" y="2881619"/>
                  <a:pt x="5770268" y="2882949"/>
                </a:cubicBezTo>
                <a:close/>
                <a:moveTo>
                  <a:pt x="5910112" y="2958571"/>
                </a:moveTo>
                <a:cubicBezTo>
                  <a:pt x="5912708" y="2960598"/>
                  <a:pt x="5915305" y="2962624"/>
                  <a:pt x="5917902" y="2964651"/>
                </a:cubicBezTo>
                <a:cubicBezTo>
                  <a:pt x="5914355" y="2962878"/>
                  <a:pt x="5910935" y="2961168"/>
                  <a:pt x="5907515" y="2959458"/>
                </a:cubicBezTo>
                <a:cubicBezTo>
                  <a:pt x="5904855" y="2957748"/>
                  <a:pt x="5902321" y="2956164"/>
                  <a:pt x="5899725" y="2954518"/>
                </a:cubicBezTo>
                <a:cubicBezTo>
                  <a:pt x="5903208" y="2955911"/>
                  <a:pt x="5906629" y="2957241"/>
                  <a:pt x="5910049" y="2958571"/>
                </a:cubicBezTo>
                <a:close/>
                <a:moveTo>
                  <a:pt x="6048435" y="3041287"/>
                </a:moveTo>
                <a:cubicBezTo>
                  <a:pt x="6050779" y="3043313"/>
                  <a:pt x="6053186" y="3045340"/>
                  <a:pt x="6055592" y="3047367"/>
                </a:cubicBezTo>
                <a:cubicBezTo>
                  <a:pt x="6052552" y="3045657"/>
                  <a:pt x="6049512" y="3043947"/>
                  <a:pt x="6046536" y="3042300"/>
                </a:cubicBezTo>
                <a:cubicBezTo>
                  <a:pt x="6044002" y="3040590"/>
                  <a:pt x="6041596" y="3038816"/>
                  <a:pt x="6039125" y="3037106"/>
                </a:cubicBezTo>
                <a:cubicBezTo>
                  <a:pt x="6042229" y="3038500"/>
                  <a:pt x="6045332" y="3039893"/>
                  <a:pt x="6048435" y="3041287"/>
                </a:cubicBezTo>
                <a:close/>
                <a:moveTo>
                  <a:pt x="6186253" y="3132679"/>
                </a:moveTo>
                <a:cubicBezTo>
                  <a:pt x="6188406" y="3134706"/>
                  <a:pt x="6190623" y="3136733"/>
                  <a:pt x="6192776" y="3138696"/>
                </a:cubicBezTo>
                <a:cubicBezTo>
                  <a:pt x="6189926" y="3136923"/>
                  <a:pt x="6187076" y="3135086"/>
                  <a:pt x="6184099" y="3133249"/>
                </a:cubicBezTo>
                <a:cubicBezTo>
                  <a:pt x="6181883" y="3131539"/>
                  <a:pt x="6179666" y="3129829"/>
                  <a:pt x="6177512" y="3128182"/>
                </a:cubicBezTo>
                <a:cubicBezTo>
                  <a:pt x="6180426" y="3129702"/>
                  <a:pt x="6183339" y="3131222"/>
                  <a:pt x="6186253" y="3132679"/>
                </a:cubicBezTo>
                <a:close/>
                <a:moveTo>
                  <a:pt x="6321030" y="3232242"/>
                </a:moveTo>
                <a:cubicBezTo>
                  <a:pt x="6322803" y="3234079"/>
                  <a:pt x="6324640" y="3235852"/>
                  <a:pt x="6326413" y="3237625"/>
                </a:cubicBezTo>
                <a:cubicBezTo>
                  <a:pt x="6324577" y="3236359"/>
                  <a:pt x="6322803" y="3235092"/>
                  <a:pt x="6321093" y="3233825"/>
                </a:cubicBezTo>
                <a:cubicBezTo>
                  <a:pt x="6319066" y="3232115"/>
                  <a:pt x="6317103" y="3230405"/>
                  <a:pt x="6315076" y="3228695"/>
                </a:cubicBezTo>
                <a:cubicBezTo>
                  <a:pt x="6317040" y="3229835"/>
                  <a:pt x="6319066" y="3231038"/>
                  <a:pt x="6321030" y="3232178"/>
                </a:cubicBezTo>
                <a:close/>
                <a:moveTo>
                  <a:pt x="6448650" y="3335731"/>
                </a:moveTo>
                <a:cubicBezTo>
                  <a:pt x="6451373" y="3338771"/>
                  <a:pt x="6454097" y="3341812"/>
                  <a:pt x="6456883" y="3344852"/>
                </a:cubicBezTo>
                <a:cubicBezTo>
                  <a:pt x="6456440" y="3344535"/>
                  <a:pt x="6455997" y="3344155"/>
                  <a:pt x="6455553" y="3343838"/>
                </a:cubicBezTo>
                <a:lnTo>
                  <a:pt x="6453780" y="3342445"/>
                </a:lnTo>
                <a:cubicBezTo>
                  <a:pt x="6450233" y="3339151"/>
                  <a:pt x="6446623" y="3335731"/>
                  <a:pt x="6442886" y="3332248"/>
                </a:cubicBezTo>
                <a:cubicBezTo>
                  <a:pt x="6444786" y="3333388"/>
                  <a:pt x="6446686" y="3334591"/>
                  <a:pt x="6448586" y="3335731"/>
                </a:cubicBezTo>
                <a:close/>
                <a:moveTo>
                  <a:pt x="6567150" y="3439981"/>
                </a:moveTo>
                <a:cubicBezTo>
                  <a:pt x="6571267" y="3445048"/>
                  <a:pt x="6575446" y="3450114"/>
                  <a:pt x="6579690" y="3455181"/>
                </a:cubicBezTo>
                <a:cubicBezTo>
                  <a:pt x="6578297" y="3454041"/>
                  <a:pt x="6576967" y="3452901"/>
                  <a:pt x="6575573" y="3451825"/>
                </a:cubicBezTo>
                <a:cubicBezTo>
                  <a:pt x="6569936" y="3445998"/>
                  <a:pt x="6564553" y="3440424"/>
                  <a:pt x="6559423" y="3435041"/>
                </a:cubicBezTo>
                <a:cubicBezTo>
                  <a:pt x="6562019" y="3436687"/>
                  <a:pt x="6564553" y="3438334"/>
                  <a:pt x="6567150" y="3439981"/>
                </a:cubicBezTo>
                <a:close/>
                <a:moveTo>
                  <a:pt x="6678493" y="3545624"/>
                </a:moveTo>
                <a:cubicBezTo>
                  <a:pt x="6682800" y="3551387"/>
                  <a:pt x="6687043" y="3557151"/>
                  <a:pt x="6691350" y="3562851"/>
                </a:cubicBezTo>
                <a:cubicBezTo>
                  <a:pt x="6688246" y="3560191"/>
                  <a:pt x="6685143" y="3557594"/>
                  <a:pt x="6682103" y="3554934"/>
                </a:cubicBezTo>
                <a:lnTo>
                  <a:pt x="6677669" y="3549867"/>
                </a:lnTo>
                <a:cubicBezTo>
                  <a:pt x="6674250" y="3546004"/>
                  <a:pt x="6670956" y="3542140"/>
                  <a:pt x="6667599" y="3538277"/>
                </a:cubicBezTo>
                <a:cubicBezTo>
                  <a:pt x="6671210" y="3540747"/>
                  <a:pt x="6674819" y="3543217"/>
                  <a:pt x="6678429" y="3545687"/>
                </a:cubicBezTo>
                <a:close/>
                <a:moveTo>
                  <a:pt x="6883255" y="3760076"/>
                </a:moveTo>
                <a:cubicBezTo>
                  <a:pt x="6886929" y="3765966"/>
                  <a:pt x="6890602" y="3771793"/>
                  <a:pt x="6894402" y="3777684"/>
                </a:cubicBezTo>
                <a:cubicBezTo>
                  <a:pt x="6890982" y="3774390"/>
                  <a:pt x="6887625" y="3771160"/>
                  <a:pt x="6884332" y="3767930"/>
                </a:cubicBezTo>
                <a:cubicBezTo>
                  <a:pt x="6879581" y="3762040"/>
                  <a:pt x="6874895" y="3756023"/>
                  <a:pt x="6870145" y="3750006"/>
                </a:cubicBezTo>
                <a:cubicBezTo>
                  <a:pt x="6874515" y="3753426"/>
                  <a:pt x="6878885" y="3756783"/>
                  <a:pt x="6883255" y="3760076"/>
                </a:cubicBezTo>
                <a:close/>
                <a:moveTo>
                  <a:pt x="6979715" y="3869899"/>
                </a:moveTo>
                <a:cubicBezTo>
                  <a:pt x="6982564" y="3874713"/>
                  <a:pt x="6985541" y="3879589"/>
                  <a:pt x="6988518" y="3884403"/>
                </a:cubicBezTo>
                <a:cubicBezTo>
                  <a:pt x="6985098" y="3880920"/>
                  <a:pt x="6981678" y="3877436"/>
                  <a:pt x="6978321" y="3874016"/>
                </a:cubicBezTo>
                <a:cubicBezTo>
                  <a:pt x="6974901" y="3869519"/>
                  <a:pt x="6971544" y="3864959"/>
                  <a:pt x="6968124" y="3860399"/>
                </a:cubicBezTo>
                <a:cubicBezTo>
                  <a:pt x="6971988" y="3863566"/>
                  <a:pt x="6975851" y="3866733"/>
                  <a:pt x="6979715" y="3869836"/>
                </a:cubicBezTo>
                <a:close/>
                <a:moveTo>
                  <a:pt x="7074400" y="3982572"/>
                </a:moveTo>
                <a:cubicBezTo>
                  <a:pt x="7077251" y="3987513"/>
                  <a:pt x="7080164" y="3992389"/>
                  <a:pt x="7083077" y="3997266"/>
                </a:cubicBezTo>
                <a:cubicBezTo>
                  <a:pt x="7080037" y="3994036"/>
                  <a:pt x="7076997" y="3990806"/>
                  <a:pt x="7073957" y="3987576"/>
                </a:cubicBezTo>
                <a:cubicBezTo>
                  <a:pt x="7070473" y="3982826"/>
                  <a:pt x="7067054" y="3978075"/>
                  <a:pt x="7063697" y="3973325"/>
                </a:cubicBezTo>
                <a:cubicBezTo>
                  <a:pt x="7067243" y="3976429"/>
                  <a:pt x="7070854" y="3979469"/>
                  <a:pt x="7074400" y="3982509"/>
                </a:cubicBezTo>
                <a:close/>
                <a:moveTo>
                  <a:pt x="7167693" y="4098349"/>
                </a:moveTo>
                <a:cubicBezTo>
                  <a:pt x="7170353" y="4103099"/>
                  <a:pt x="7173013" y="4107849"/>
                  <a:pt x="7175800" y="4112599"/>
                </a:cubicBezTo>
                <a:cubicBezTo>
                  <a:pt x="7172950" y="4109433"/>
                  <a:pt x="7170099" y="4106266"/>
                  <a:pt x="7167313" y="4103099"/>
                </a:cubicBezTo>
                <a:cubicBezTo>
                  <a:pt x="7164146" y="4098602"/>
                  <a:pt x="7160916" y="4093979"/>
                  <a:pt x="7157749" y="4089355"/>
                </a:cubicBezTo>
                <a:cubicBezTo>
                  <a:pt x="7161106" y="4092396"/>
                  <a:pt x="7164462" y="4095435"/>
                  <a:pt x="7167756" y="4098349"/>
                </a:cubicBezTo>
                <a:close/>
                <a:moveTo>
                  <a:pt x="10328935" y="3431621"/>
                </a:moveTo>
                <a:cubicBezTo>
                  <a:pt x="10331089" y="3431050"/>
                  <a:pt x="10333243" y="3430417"/>
                  <a:pt x="10335396" y="3429847"/>
                </a:cubicBezTo>
                <a:cubicBezTo>
                  <a:pt x="10322856" y="3438524"/>
                  <a:pt x="10310062" y="3447328"/>
                  <a:pt x="10297142" y="3456131"/>
                </a:cubicBezTo>
                <a:cubicBezTo>
                  <a:pt x="10285045" y="3457208"/>
                  <a:pt x="10272821" y="3458031"/>
                  <a:pt x="10260787" y="3458728"/>
                </a:cubicBezTo>
                <a:cubicBezTo>
                  <a:pt x="10273454" y="3452711"/>
                  <a:pt x="10286818" y="3446251"/>
                  <a:pt x="10301765" y="3439031"/>
                </a:cubicBezTo>
                <a:lnTo>
                  <a:pt x="10328872" y="3431621"/>
                </a:lnTo>
                <a:close/>
                <a:moveTo>
                  <a:pt x="10225193" y="3460628"/>
                </a:moveTo>
                <a:cubicBezTo>
                  <a:pt x="10223863" y="3460691"/>
                  <a:pt x="10222533" y="3460755"/>
                  <a:pt x="10221202" y="3460881"/>
                </a:cubicBezTo>
                <a:cubicBezTo>
                  <a:pt x="10223926" y="3460121"/>
                  <a:pt x="10226713" y="3459425"/>
                  <a:pt x="10229436" y="3458665"/>
                </a:cubicBezTo>
                <a:cubicBezTo>
                  <a:pt x="10228043" y="3459298"/>
                  <a:pt x="10226650" y="3459995"/>
                  <a:pt x="10225256" y="3460628"/>
                </a:cubicBezTo>
                <a:close/>
                <a:moveTo>
                  <a:pt x="10083512" y="3483745"/>
                </a:moveTo>
                <a:cubicBezTo>
                  <a:pt x="10082055" y="3483555"/>
                  <a:pt x="10080599" y="3483302"/>
                  <a:pt x="10079142" y="3483112"/>
                </a:cubicBezTo>
                <a:cubicBezTo>
                  <a:pt x="10082055" y="3482922"/>
                  <a:pt x="10084969" y="3482732"/>
                  <a:pt x="10087946" y="3482542"/>
                </a:cubicBezTo>
                <a:cubicBezTo>
                  <a:pt x="10086489" y="3482922"/>
                  <a:pt x="10084969" y="3483365"/>
                  <a:pt x="10083512" y="3483745"/>
                </a:cubicBezTo>
                <a:close/>
                <a:moveTo>
                  <a:pt x="10052098" y="3492992"/>
                </a:moveTo>
                <a:cubicBezTo>
                  <a:pt x="10039178" y="3496982"/>
                  <a:pt x="10027144" y="3500973"/>
                  <a:pt x="10017200" y="3504329"/>
                </a:cubicBezTo>
                <a:cubicBezTo>
                  <a:pt x="10004280" y="3499896"/>
                  <a:pt x="9991233" y="3495463"/>
                  <a:pt x="9978186" y="3491092"/>
                </a:cubicBezTo>
                <a:cubicBezTo>
                  <a:pt x="9990727" y="3489699"/>
                  <a:pt x="10002063" y="3488622"/>
                  <a:pt x="10013020" y="3487735"/>
                </a:cubicBezTo>
                <a:cubicBezTo>
                  <a:pt x="10025751" y="3489382"/>
                  <a:pt x="10038861" y="3491155"/>
                  <a:pt x="10052098" y="3492992"/>
                </a:cubicBezTo>
                <a:close/>
                <a:moveTo>
                  <a:pt x="9813072" y="3455498"/>
                </a:moveTo>
                <a:lnTo>
                  <a:pt x="9808512" y="3453281"/>
                </a:lnTo>
                <a:cubicBezTo>
                  <a:pt x="9811678" y="3454105"/>
                  <a:pt x="9814782" y="3454991"/>
                  <a:pt x="9817822" y="3455815"/>
                </a:cubicBezTo>
                <a:cubicBezTo>
                  <a:pt x="9816238" y="3455751"/>
                  <a:pt x="9814655" y="3455625"/>
                  <a:pt x="9813072" y="3455561"/>
                </a:cubicBezTo>
                <a:close/>
                <a:moveTo>
                  <a:pt x="6631688" y="2103864"/>
                </a:moveTo>
                <a:cubicBezTo>
                  <a:pt x="6601414" y="2119761"/>
                  <a:pt x="6570380" y="2135595"/>
                  <a:pt x="6539155" y="2150986"/>
                </a:cubicBezTo>
                <a:cubicBezTo>
                  <a:pt x="6533266" y="2136355"/>
                  <a:pt x="6527185" y="2121535"/>
                  <a:pt x="6520852" y="2106968"/>
                </a:cubicBezTo>
                <a:cubicBezTo>
                  <a:pt x="6511668" y="2086004"/>
                  <a:pt x="6501914" y="2064913"/>
                  <a:pt x="6491908" y="2044203"/>
                </a:cubicBezTo>
                <a:cubicBezTo>
                  <a:pt x="6521485" y="2028432"/>
                  <a:pt x="6550999" y="2012218"/>
                  <a:pt x="6579753" y="1995941"/>
                </a:cubicBezTo>
                <a:cubicBezTo>
                  <a:pt x="6598564" y="2031726"/>
                  <a:pt x="6616044" y="2068017"/>
                  <a:pt x="6631688" y="2103864"/>
                </a:cubicBezTo>
                <a:close/>
                <a:moveTo>
                  <a:pt x="5659495" y="1119004"/>
                </a:moveTo>
                <a:cubicBezTo>
                  <a:pt x="5755131" y="1167139"/>
                  <a:pt x="5842850" y="1230474"/>
                  <a:pt x="5920245" y="1307172"/>
                </a:cubicBezTo>
                <a:cubicBezTo>
                  <a:pt x="6179159" y="1563616"/>
                  <a:pt x="6355231" y="1796246"/>
                  <a:pt x="6474174" y="2038883"/>
                </a:cubicBezTo>
                <a:cubicBezTo>
                  <a:pt x="6444470" y="2054653"/>
                  <a:pt x="6414132" y="2070360"/>
                  <a:pt x="6383731" y="2085560"/>
                </a:cubicBezTo>
                <a:cubicBezTo>
                  <a:pt x="6301839" y="1906892"/>
                  <a:pt x="6151482" y="1630941"/>
                  <a:pt x="5793892" y="1286525"/>
                </a:cubicBezTo>
                <a:cubicBezTo>
                  <a:pt x="5712126" y="1207736"/>
                  <a:pt x="5617060" y="1145225"/>
                  <a:pt x="5503374" y="1095380"/>
                </a:cubicBezTo>
                <a:cubicBezTo>
                  <a:pt x="5458850" y="1075873"/>
                  <a:pt x="5413312" y="1059976"/>
                  <a:pt x="5367774" y="1047942"/>
                </a:cubicBezTo>
                <a:cubicBezTo>
                  <a:pt x="5380568" y="1045219"/>
                  <a:pt x="5393361" y="1042939"/>
                  <a:pt x="5406028" y="1041038"/>
                </a:cubicBezTo>
                <a:cubicBezTo>
                  <a:pt x="5407802" y="1040785"/>
                  <a:pt x="5409575" y="1040532"/>
                  <a:pt x="5411412" y="1040278"/>
                </a:cubicBezTo>
                <a:cubicBezTo>
                  <a:pt x="5494317" y="1051299"/>
                  <a:pt x="5577793" y="1077773"/>
                  <a:pt x="5659495" y="1118877"/>
                </a:cubicBezTo>
                <a:close/>
                <a:moveTo>
                  <a:pt x="5311025" y="1048575"/>
                </a:moveTo>
                <a:cubicBezTo>
                  <a:pt x="5298802" y="1052249"/>
                  <a:pt x="5286451" y="1056366"/>
                  <a:pt x="5274101" y="1060862"/>
                </a:cubicBezTo>
                <a:cubicBezTo>
                  <a:pt x="5252440" y="1054212"/>
                  <a:pt x="5230337" y="1048259"/>
                  <a:pt x="5208106" y="1043065"/>
                </a:cubicBezTo>
                <a:cubicBezTo>
                  <a:pt x="5220330" y="1041102"/>
                  <a:pt x="5232553" y="1039455"/>
                  <a:pt x="5244650" y="1038188"/>
                </a:cubicBezTo>
                <a:cubicBezTo>
                  <a:pt x="5266691" y="1040722"/>
                  <a:pt x="5288985" y="1044205"/>
                  <a:pt x="5311025" y="1048575"/>
                </a:cubicBezTo>
                <a:close/>
                <a:moveTo>
                  <a:pt x="5141478" y="1043319"/>
                </a:moveTo>
                <a:cubicBezTo>
                  <a:pt x="5130964" y="1045915"/>
                  <a:pt x="5120450" y="1048765"/>
                  <a:pt x="5110000" y="1051742"/>
                </a:cubicBezTo>
                <a:cubicBezTo>
                  <a:pt x="5091696" y="1046865"/>
                  <a:pt x="5073139" y="1042432"/>
                  <a:pt x="5054518" y="1038505"/>
                </a:cubicBezTo>
                <a:cubicBezTo>
                  <a:pt x="5064399" y="1037365"/>
                  <a:pt x="5074215" y="1036352"/>
                  <a:pt x="5083843" y="1035592"/>
                </a:cubicBezTo>
                <a:cubicBezTo>
                  <a:pt x="5102970" y="1037555"/>
                  <a:pt x="5122287" y="1040152"/>
                  <a:pt x="5141478" y="1043319"/>
                </a:cubicBezTo>
                <a:close/>
                <a:moveTo>
                  <a:pt x="4976173" y="1038062"/>
                </a:moveTo>
                <a:cubicBezTo>
                  <a:pt x="4967686" y="1039835"/>
                  <a:pt x="4959326" y="1041672"/>
                  <a:pt x="4951029" y="1043635"/>
                </a:cubicBezTo>
                <a:cubicBezTo>
                  <a:pt x="4936209" y="1040152"/>
                  <a:pt x="4921071" y="1036922"/>
                  <a:pt x="4905935" y="1033945"/>
                </a:cubicBezTo>
                <a:cubicBezTo>
                  <a:pt x="4913408" y="1033312"/>
                  <a:pt x="4920818" y="1032742"/>
                  <a:pt x="4928102" y="1032298"/>
                </a:cubicBezTo>
                <a:cubicBezTo>
                  <a:pt x="4944062" y="1033818"/>
                  <a:pt x="4960149" y="1035782"/>
                  <a:pt x="4976110" y="1038062"/>
                </a:cubicBezTo>
                <a:close/>
                <a:moveTo>
                  <a:pt x="4813782" y="1032995"/>
                </a:moveTo>
                <a:cubicBezTo>
                  <a:pt x="4808145" y="1034008"/>
                  <a:pt x="4802572" y="1035022"/>
                  <a:pt x="4797188" y="1036035"/>
                </a:cubicBezTo>
                <a:cubicBezTo>
                  <a:pt x="4785091" y="1033438"/>
                  <a:pt x="4772804" y="1031032"/>
                  <a:pt x="4760580" y="1028751"/>
                </a:cubicBezTo>
                <a:cubicBezTo>
                  <a:pt x="4763177" y="1028625"/>
                  <a:pt x="4765711" y="1028498"/>
                  <a:pt x="4768307" y="1028371"/>
                </a:cubicBezTo>
                <a:cubicBezTo>
                  <a:pt x="4783444" y="1029575"/>
                  <a:pt x="4798645" y="1031158"/>
                  <a:pt x="4813782" y="1032995"/>
                </a:cubicBezTo>
                <a:close/>
                <a:moveTo>
                  <a:pt x="4657407" y="1027358"/>
                </a:moveTo>
                <a:cubicBezTo>
                  <a:pt x="4654178" y="1027865"/>
                  <a:pt x="4650948" y="1028308"/>
                  <a:pt x="4647781" y="1028815"/>
                </a:cubicBezTo>
                <a:cubicBezTo>
                  <a:pt x="4641320" y="1027548"/>
                  <a:pt x="4634734" y="1026345"/>
                  <a:pt x="4628147" y="1025141"/>
                </a:cubicBezTo>
                <a:cubicBezTo>
                  <a:pt x="4629730" y="1025141"/>
                  <a:pt x="4631313" y="1025015"/>
                  <a:pt x="4632897" y="1024951"/>
                </a:cubicBezTo>
                <a:cubicBezTo>
                  <a:pt x="4640940" y="1025648"/>
                  <a:pt x="4649174" y="1026471"/>
                  <a:pt x="4657407" y="1027358"/>
                </a:cubicBezTo>
                <a:close/>
                <a:moveTo>
                  <a:pt x="3339785" y="1326236"/>
                </a:moveTo>
                <a:cubicBezTo>
                  <a:pt x="3362142" y="1353344"/>
                  <a:pt x="3384183" y="1381654"/>
                  <a:pt x="3406983" y="1412689"/>
                </a:cubicBezTo>
                <a:cubicBezTo>
                  <a:pt x="3382979" y="1430233"/>
                  <a:pt x="3358849" y="1448473"/>
                  <a:pt x="3335225" y="1466967"/>
                </a:cubicBezTo>
                <a:cubicBezTo>
                  <a:pt x="3311094" y="1432006"/>
                  <a:pt x="3288673" y="1400782"/>
                  <a:pt x="3266823" y="1371901"/>
                </a:cubicBezTo>
                <a:cubicBezTo>
                  <a:pt x="3291143" y="1356130"/>
                  <a:pt x="3315654" y="1340803"/>
                  <a:pt x="3339785" y="1326236"/>
                </a:cubicBezTo>
                <a:close/>
                <a:moveTo>
                  <a:pt x="3415154" y="1423836"/>
                </a:moveTo>
                <a:cubicBezTo>
                  <a:pt x="3438587" y="1456010"/>
                  <a:pt x="3462718" y="1490654"/>
                  <a:pt x="3490649" y="1532265"/>
                </a:cubicBezTo>
                <a:cubicBezTo>
                  <a:pt x="3467405" y="1553039"/>
                  <a:pt x="3444224" y="1574510"/>
                  <a:pt x="3421614" y="1596107"/>
                </a:cubicBezTo>
                <a:cubicBezTo>
                  <a:pt x="3396597" y="1557979"/>
                  <a:pt x="3370059" y="1517698"/>
                  <a:pt x="3343078" y="1478367"/>
                </a:cubicBezTo>
                <a:cubicBezTo>
                  <a:pt x="3366829" y="1459810"/>
                  <a:pt x="3391023" y="1441443"/>
                  <a:pt x="3415154" y="1423836"/>
                </a:cubicBezTo>
                <a:close/>
                <a:moveTo>
                  <a:pt x="4256750" y="2341054"/>
                </a:moveTo>
                <a:cubicBezTo>
                  <a:pt x="4290064" y="2357901"/>
                  <a:pt x="4324518" y="2373735"/>
                  <a:pt x="4359859" y="2388239"/>
                </a:cubicBezTo>
                <a:cubicBezTo>
                  <a:pt x="4322238" y="2377345"/>
                  <a:pt x="4285504" y="2365185"/>
                  <a:pt x="4249973" y="2351948"/>
                </a:cubicBezTo>
                <a:cubicBezTo>
                  <a:pt x="4252253" y="2348274"/>
                  <a:pt x="4254533" y="2344664"/>
                  <a:pt x="4256750" y="2341054"/>
                </a:cubicBezTo>
                <a:close/>
                <a:moveTo>
                  <a:pt x="10370103" y="3405716"/>
                </a:moveTo>
                <a:cubicBezTo>
                  <a:pt x="10370103" y="3405716"/>
                  <a:pt x="10370103" y="3405716"/>
                  <a:pt x="10370103" y="3405716"/>
                </a:cubicBezTo>
                <a:cubicBezTo>
                  <a:pt x="10370103" y="3405716"/>
                  <a:pt x="10370103" y="3405716"/>
                  <a:pt x="10370103" y="3405716"/>
                </a:cubicBezTo>
                <a:cubicBezTo>
                  <a:pt x="10370103" y="3405716"/>
                  <a:pt x="10370103" y="3405716"/>
                  <a:pt x="10370103" y="3405716"/>
                </a:cubicBezTo>
                <a:close/>
                <a:moveTo>
                  <a:pt x="9947849" y="3481149"/>
                </a:moveTo>
                <a:cubicBezTo>
                  <a:pt x="9945442" y="3480389"/>
                  <a:pt x="9942972" y="3479565"/>
                  <a:pt x="9940502" y="3478742"/>
                </a:cubicBezTo>
                <a:cubicBezTo>
                  <a:pt x="9943288" y="3479059"/>
                  <a:pt x="9946012" y="3479375"/>
                  <a:pt x="9948736" y="3479692"/>
                </a:cubicBezTo>
                <a:cubicBezTo>
                  <a:pt x="9950508" y="3479882"/>
                  <a:pt x="9952282" y="3480135"/>
                  <a:pt x="9954056" y="3480325"/>
                </a:cubicBezTo>
                <a:cubicBezTo>
                  <a:pt x="9952028" y="3480579"/>
                  <a:pt x="9949939" y="3480832"/>
                  <a:pt x="9947849" y="3481085"/>
                </a:cubicBezTo>
                <a:close/>
                <a:moveTo>
                  <a:pt x="8047417" y="1631385"/>
                </a:moveTo>
                <a:cubicBezTo>
                  <a:pt x="7943231" y="1543729"/>
                  <a:pt x="7834041" y="1496861"/>
                  <a:pt x="7713515" y="1488121"/>
                </a:cubicBezTo>
                <a:cubicBezTo>
                  <a:pt x="7622692" y="1481597"/>
                  <a:pt x="7530793" y="1504841"/>
                  <a:pt x="7432433" y="1559309"/>
                </a:cubicBezTo>
                <a:cubicBezTo>
                  <a:pt x="7333504" y="1614031"/>
                  <a:pt x="7241668" y="1690223"/>
                  <a:pt x="7152872" y="1763882"/>
                </a:cubicBezTo>
                <a:cubicBezTo>
                  <a:pt x="7085928" y="1819363"/>
                  <a:pt x="7022719" y="1871805"/>
                  <a:pt x="6960334" y="1911959"/>
                </a:cubicBezTo>
                <a:cubicBezTo>
                  <a:pt x="6857795" y="1978144"/>
                  <a:pt x="6751455" y="2040466"/>
                  <a:pt x="6644165" y="2097278"/>
                </a:cubicBezTo>
                <a:cubicBezTo>
                  <a:pt x="6628521" y="2061493"/>
                  <a:pt x="6610978" y="2025139"/>
                  <a:pt x="6591977" y="1989038"/>
                </a:cubicBezTo>
                <a:cubicBezTo>
                  <a:pt x="6700153" y="1927666"/>
                  <a:pt x="6807380" y="1860784"/>
                  <a:pt x="6910679" y="1790229"/>
                </a:cubicBezTo>
                <a:cubicBezTo>
                  <a:pt x="6970530" y="1749378"/>
                  <a:pt x="7030826" y="1697253"/>
                  <a:pt x="7094604" y="1642025"/>
                </a:cubicBezTo>
                <a:lnTo>
                  <a:pt x="7095174" y="1641518"/>
                </a:lnTo>
                <a:cubicBezTo>
                  <a:pt x="7258008" y="1500661"/>
                  <a:pt x="7442567" y="1340993"/>
                  <a:pt x="7653219" y="1358031"/>
                </a:cubicBezTo>
                <a:cubicBezTo>
                  <a:pt x="7924673" y="1380071"/>
                  <a:pt x="8099162" y="1608014"/>
                  <a:pt x="8238055" y="1844254"/>
                </a:cubicBezTo>
                <a:cubicBezTo>
                  <a:pt x="8172884" y="1753811"/>
                  <a:pt x="8111196" y="1685093"/>
                  <a:pt x="8047417" y="1631385"/>
                </a:cubicBezTo>
                <a:close/>
                <a:moveTo>
                  <a:pt x="6486207" y="2032486"/>
                </a:moveTo>
                <a:cubicBezTo>
                  <a:pt x="6366568" y="1788646"/>
                  <a:pt x="6189673" y="1555003"/>
                  <a:pt x="5929809" y="1297546"/>
                </a:cubicBezTo>
                <a:cubicBezTo>
                  <a:pt x="5851400" y="1219833"/>
                  <a:pt x="5762541" y="1155738"/>
                  <a:pt x="5665638" y="1106907"/>
                </a:cubicBezTo>
                <a:cubicBezTo>
                  <a:pt x="5599137" y="1073403"/>
                  <a:pt x="5530988" y="1049525"/>
                  <a:pt x="5462776" y="1035655"/>
                </a:cubicBezTo>
                <a:cubicBezTo>
                  <a:pt x="5663485" y="1025901"/>
                  <a:pt x="5862864" y="1120777"/>
                  <a:pt x="6055972" y="1318066"/>
                </a:cubicBezTo>
                <a:cubicBezTo>
                  <a:pt x="6295126" y="1562413"/>
                  <a:pt x="6464484" y="1780412"/>
                  <a:pt x="6573674" y="1984414"/>
                </a:cubicBezTo>
                <a:cubicBezTo>
                  <a:pt x="6544223" y="2001072"/>
                  <a:pt x="6514835" y="2017222"/>
                  <a:pt x="6486207" y="2032549"/>
                </a:cubicBezTo>
                <a:close/>
                <a:moveTo>
                  <a:pt x="5338766" y="1040912"/>
                </a:moveTo>
                <a:cubicBezTo>
                  <a:pt x="5328316" y="1038568"/>
                  <a:pt x="5317802" y="1036352"/>
                  <a:pt x="5307289" y="1034388"/>
                </a:cubicBezTo>
                <a:cubicBezTo>
                  <a:pt x="5325403" y="1034072"/>
                  <a:pt x="5343453" y="1034452"/>
                  <a:pt x="5361440" y="1035528"/>
                </a:cubicBezTo>
                <a:cubicBezTo>
                  <a:pt x="5353903" y="1037175"/>
                  <a:pt x="5346303" y="1038948"/>
                  <a:pt x="5338766" y="1040848"/>
                </a:cubicBezTo>
                <a:close/>
                <a:moveTo>
                  <a:pt x="5174475" y="1035845"/>
                </a:moveTo>
                <a:cubicBezTo>
                  <a:pt x="5169281" y="1034832"/>
                  <a:pt x="5164025" y="1033818"/>
                  <a:pt x="5158768" y="1032868"/>
                </a:cubicBezTo>
                <a:cubicBezTo>
                  <a:pt x="5167888" y="1032932"/>
                  <a:pt x="5176945" y="1033185"/>
                  <a:pt x="5186002" y="1033565"/>
                </a:cubicBezTo>
                <a:cubicBezTo>
                  <a:pt x="5182139" y="1034262"/>
                  <a:pt x="5178275" y="1035022"/>
                  <a:pt x="5174475" y="1035845"/>
                </a:cubicBezTo>
                <a:close/>
                <a:moveTo>
                  <a:pt x="2661466" y="915318"/>
                </a:moveTo>
                <a:cubicBezTo>
                  <a:pt x="2662796" y="915572"/>
                  <a:pt x="2664063" y="915825"/>
                  <a:pt x="2665393" y="916142"/>
                </a:cubicBezTo>
                <a:cubicBezTo>
                  <a:pt x="2654816" y="916648"/>
                  <a:pt x="2644112" y="917218"/>
                  <a:pt x="2633345" y="917852"/>
                </a:cubicBezTo>
                <a:cubicBezTo>
                  <a:pt x="2631002" y="917155"/>
                  <a:pt x="2628595" y="916522"/>
                  <a:pt x="2626189" y="915825"/>
                </a:cubicBezTo>
                <a:cubicBezTo>
                  <a:pt x="2637842" y="915572"/>
                  <a:pt x="2649623" y="915445"/>
                  <a:pt x="2661466" y="915318"/>
                </a:cubicBezTo>
                <a:close/>
                <a:moveTo>
                  <a:pt x="2717264" y="927795"/>
                </a:moveTo>
                <a:cubicBezTo>
                  <a:pt x="2721064" y="928745"/>
                  <a:pt x="2724991" y="929695"/>
                  <a:pt x="2728855" y="930709"/>
                </a:cubicBezTo>
                <a:cubicBezTo>
                  <a:pt x="2714414" y="931722"/>
                  <a:pt x="2699911" y="932862"/>
                  <a:pt x="2685534" y="934066"/>
                </a:cubicBezTo>
                <a:cubicBezTo>
                  <a:pt x="2681163" y="932609"/>
                  <a:pt x="2676793" y="931152"/>
                  <a:pt x="2672297" y="929695"/>
                </a:cubicBezTo>
                <a:cubicBezTo>
                  <a:pt x="2687180" y="928935"/>
                  <a:pt x="2702254" y="928302"/>
                  <a:pt x="2717328" y="927795"/>
                </a:cubicBezTo>
                <a:close/>
                <a:moveTo>
                  <a:pt x="2769516" y="941666"/>
                </a:moveTo>
                <a:cubicBezTo>
                  <a:pt x="2775723" y="943439"/>
                  <a:pt x="2781866" y="945276"/>
                  <a:pt x="2787946" y="947113"/>
                </a:cubicBezTo>
                <a:cubicBezTo>
                  <a:pt x="2771036" y="948759"/>
                  <a:pt x="2753999" y="950533"/>
                  <a:pt x="2737088" y="952433"/>
                </a:cubicBezTo>
                <a:cubicBezTo>
                  <a:pt x="2730692" y="949963"/>
                  <a:pt x="2724168" y="947556"/>
                  <a:pt x="2717644" y="945149"/>
                </a:cubicBezTo>
                <a:cubicBezTo>
                  <a:pt x="2735378" y="943819"/>
                  <a:pt x="2752732" y="942616"/>
                  <a:pt x="2769453" y="941602"/>
                </a:cubicBezTo>
                <a:close/>
                <a:moveTo>
                  <a:pt x="2819994" y="957436"/>
                </a:moveTo>
                <a:cubicBezTo>
                  <a:pt x="2828164" y="960160"/>
                  <a:pt x="2836524" y="963073"/>
                  <a:pt x="2844948" y="966113"/>
                </a:cubicBezTo>
                <a:cubicBezTo>
                  <a:pt x="2825884" y="968520"/>
                  <a:pt x="2807074" y="971053"/>
                  <a:pt x="2788896" y="973713"/>
                </a:cubicBezTo>
                <a:cubicBezTo>
                  <a:pt x="2780473" y="970040"/>
                  <a:pt x="2771986" y="966430"/>
                  <a:pt x="2763372" y="962946"/>
                </a:cubicBezTo>
                <a:cubicBezTo>
                  <a:pt x="2782246" y="960983"/>
                  <a:pt x="2801247" y="959083"/>
                  <a:pt x="2820057" y="957499"/>
                </a:cubicBezTo>
                <a:close/>
                <a:moveTo>
                  <a:pt x="2872942" y="976563"/>
                </a:moveTo>
                <a:cubicBezTo>
                  <a:pt x="2882316" y="980173"/>
                  <a:pt x="2891816" y="984037"/>
                  <a:pt x="2901316" y="988027"/>
                </a:cubicBezTo>
                <a:cubicBezTo>
                  <a:pt x="2881302" y="991194"/>
                  <a:pt x="2861162" y="994614"/>
                  <a:pt x="2841275" y="998161"/>
                </a:cubicBezTo>
                <a:cubicBezTo>
                  <a:pt x="2831711" y="993411"/>
                  <a:pt x="2822147" y="988787"/>
                  <a:pt x="2812647" y="984354"/>
                </a:cubicBezTo>
                <a:cubicBezTo>
                  <a:pt x="2832978" y="981504"/>
                  <a:pt x="2853182" y="978907"/>
                  <a:pt x="2872942" y="976563"/>
                </a:cubicBezTo>
                <a:close/>
                <a:moveTo>
                  <a:pt x="2924053" y="997907"/>
                </a:moveTo>
                <a:cubicBezTo>
                  <a:pt x="2935390" y="1002974"/>
                  <a:pt x="2946664" y="1008231"/>
                  <a:pt x="2957684" y="1013678"/>
                </a:cubicBezTo>
                <a:cubicBezTo>
                  <a:pt x="2936214" y="1017921"/>
                  <a:pt x="2915123" y="1022291"/>
                  <a:pt x="2894666" y="1026788"/>
                </a:cubicBezTo>
                <a:cubicBezTo>
                  <a:pt x="2883646" y="1020455"/>
                  <a:pt x="2872372" y="1014248"/>
                  <a:pt x="2860908" y="1008231"/>
                </a:cubicBezTo>
                <a:cubicBezTo>
                  <a:pt x="2882442" y="1004494"/>
                  <a:pt x="2903596" y="1001011"/>
                  <a:pt x="2924053" y="997844"/>
                </a:cubicBezTo>
                <a:close/>
                <a:moveTo>
                  <a:pt x="2976242" y="1022988"/>
                </a:moveTo>
                <a:cubicBezTo>
                  <a:pt x="2989099" y="1029575"/>
                  <a:pt x="3002146" y="1036668"/>
                  <a:pt x="3015003" y="1043952"/>
                </a:cubicBezTo>
                <a:cubicBezTo>
                  <a:pt x="2993025" y="1049272"/>
                  <a:pt x="2971048" y="1054782"/>
                  <a:pt x="2949578" y="1060482"/>
                </a:cubicBezTo>
                <a:cubicBezTo>
                  <a:pt x="2947361" y="1059026"/>
                  <a:pt x="2945207" y="1057569"/>
                  <a:pt x="2942991" y="1056112"/>
                </a:cubicBezTo>
                <a:cubicBezTo>
                  <a:pt x="2932477" y="1049272"/>
                  <a:pt x="2921710" y="1042622"/>
                  <a:pt x="2910943" y="1036225"/>
                </a:cubicBezTo>
                <a:cubicBezTo>
                  <a:pt x="2932984" y="1031475"/>
                  <a:pt x="2954898" y="1027041"/>
                  <a:pt x="2976305" y="1022988"/>
                </a:cubicBezTo>
                <a:close/>
                <a:moveTo>
                  <a:pt x="3029886" y="1052629"/>
                </a:moveTo>
                <a:cubicBezTo>
                  <a:pt x="3044073" y="1060989"/>
                  <a:pt x="3057944" y="1069666"/>
                  <a:pt x="3071244" y="1078470"/>
                </a:cubicBezTo>
                <a:cubicBezTo>
                  <a:pt x="3072004" y="1078976"/>
                  <a:pt x="3072764" y="1079483"/>
                  <a:pt x="3073524" y="1079990"/>
                </a:cubicBezTo>
                <a:cubicBezTo>
                  <a:pt x="3050914" y="1086576"/>
                  <a:pt x="3028176" y="1093417"/>
                  <a:pt x="3005819" y="1100510"/>
                </a:cubicBezTo>
                <a:cubicBezTo>
                  <a:pt x="2991442" y="1089553"/>
                  <a:pt x="2977002" y="1079103"/>
                  <a:pt x="2962625" y="1069349"/>
                </a:cubicBezTo>
                <a:cubicBezTo>
                  <a:pt x="2984918" y="1063522"/>
                  <a:pt x="3007529" y="1057949"/>
                  <a:pt x="3029886" y="1052692"/>
                </a:cubicBezTo>
                <a:close/>
                <a:moveTo>
                  <a:pt x="3085685" y="1088160"/>
                </a:moveTo>
                <a:cubicBezTo>
                  <a:pt x="3101772" y="1099117"/>
                  <a:pt x="3117859" y="1110834"/>
                  <a:pt x="3133629" y="1122994"/>
                </a:cubicBezTo>
                <a:cubicBezTo>
                  <a:pt x="3111082" y="1130848"/>
                  <a:pt x="3087774" y="1139335"/>
                  <a:pt x="3064087" y="1148265"/>
                </a:cubicBezTo>
                <a:cubicBezTo>
                  <a:pt x="3048507" y="1134584"/>
                  <a:pt x="3032610" y="1121347"/>
                  <a:pt x="3016649" y="1108870"/>
                </a:cubicBezTo>
                <a:cubicBezTo>
                  <a:pt x="3039893" y="1101587"/>
                  <a:pt x="3063074" y="1094620"/>
                  <a:pt x="3085685" y="1088160"/>
                </a:cubicBezTo>
                <a:close/>
                <a:moveTo>
                  <a:pt x="3143953" y="1131101"/>
                </a:moveTo>
                <a:cubicBezTo>
                  <a:pt x="3161560" y="1145035"/>
                  <a:pt x="3179040" y="1159792"/>
                  <a:pt x="3196141" y="1175119"/>
                </a:cubicBezTo>
                <a:cubicBezTo>
                  <a:pt x="3172644" y="1184936"/>
                  <a:pt x="3148766" y="1195259"/>
                  <a:pt x="3125079" y="1205963"/>
                </a:cubicBezTo>
                <a:cubicBezTo>
                  <a:pt x="3108168" y="1188799"/>
                  <a:pt x="3090815" y="1172269"/>
                  <a:pt x="3073397" y="1156562"/>
                </a:cubicBezTo>
                <a:cubicBezTo>
                  <a:pt x="3096642" y="1147821"/>
                  <a:pt x="3120329" y="1139271"/>
                  <a:pt x="3143953" y="1131038"/>
                </a:cubicBezTo>
                <a:close/>
                <a:moveTo>
                  <a:pt x="3205261" y="1183352"/>
                </a:moveTo>
                <a:cubicBezTo>
                  <a:pt x="3224262" y="1200706"/>
                  <a:pt x="3243199" y="1219263"/>
                  <a:pt x="3261756" y="1238517"/>
                </a:cubicBezTo>
                <a:cubicBezTo>
                  <a:pt x="3240539" y="1249094"/>
                  <a:pt x="3218752" y="1260368"/>
                  <a:pt x="3196774" y="1272085"/>
                </a:cubicBezTo>
                <a:cubicBezTo>
                  <a:pt x="3194367" y="1273352"/>
                  <a:pt x="3191961" y="1274682"/>
                  <a:pt x="3189554" y="1275948"/>
                </a:cubicBezTo>
                <a:cubicBezTo>
                  <a:pt x="3170997" y="1254414"/>
                  <a:pt x="3152123" y="1233767"/>
                  <a:pt x="3133376" y="1214513"/>
                </a:cubicBezTo>
                <a:cubicBezTo>
                  <a:pt x="3157063" y="1203873"/>
                  <a:pt x="3181194" y="1193359"/>
                  <a:pt x="3205198" y="1183352"/>
                </a:cubicBezTo>
                <a:close/>
                <a:moveTo>
                  <a:pt x="3270243" y="1247384"/>
                </a:moveTo>
                <a:cubicBezTo>
                  <a:pt x="3290573" y="1268855"/>
                  <a:pt x="3311157" y="1292035"/>
                  <a:pt x="3331551" y="1316356"/>
                </a:cubicBezTo>
                <a:cubicBezTo>
                  <a:pt x="3307547" y="1330796"/>
                  <a:pt x="3283227" y="1345997"/>
                  <a:pt x="3259033" y="1361641"/>
                </a:cubicBezTo>
                <a:cubicBezTo>
                  <a:pt x="3238132" y="1334280"/>
                  <a:pt x="3217928" y="1309199"/>
                  <a:pt x="3197597" y="1285258"/>
                </a:cubicBezTo>
                <a:cubicBezTo>
                  <a:pt x="3222045" y="1272085"/>
                  <a:pt x="3246429" y="1259354"/>
                  <a:pt x="3270306" y="1247448"/>
                </a:cubicBezTo>
                <a:close/>
                <a:moveTo>
                  <a:pt x="3498882" y="1544616"/>
                </a:moveTo>
                <a:cubicBezTo>
                  <a:pt x="3521620" y="1578817"/>
                  <a:pt x="3544547" y="1614031"/>
                  <a:pt x="3564877" y="1645255"/>
                </a:cubicBezTo>
                <a:lnTo>
                  <a:pt x="3568614" y="1651018"/>
                </a:lnTo>
                <a:cubicBezTo>
                  <a:pt x="3574821" y="1660519"/>
                  <a:pt x="3581028" y="1670082"/>
                  <a:pt x="3587235" y="1679646"/>
                </a:cubicBezTo>
                <a:cubicBezTo>
                  <a:pt x="3566081" y="1703207"/>
                  <a:pt x="3545054" y="1727401"/>
                  <a:pt x="3524660" y="1751595"/>
                </a:cubicBezTo>
                <a:cubicBezTo>
                  <a:pt x="3493752" y="1706310"/>
                  <a:pt x="3463161" y="1659569"/>
                  <a:pt x="3436054" y="1618148"/>
                </a:cubicBezTo>
                <a:cubicBezTo>
                  <a:pt x="3433964" y="1614918"/>
                  <a:pt x="3431874" y="1611751"/>
                  <a:pt x="3429721" y="1608521"/>
                </a:cubicBezTo>
                <a:cubicBezTo>
                  <a:pt x="3452711" y="1586543"/>
                  <a:pt x="3475892" y="1565136"/>
                  <a:pt x="3498882" y="1544616"/>
                </a:cubicBezTo>
                <a:close/>
                <a:moveTo>
                  <a:pt x="3594455" y="1690666"/>
                </a:moveTo>
                <a:cubicBezTo>
                  <a:pt x="3629226" y="1743804"/>
                  <a:pt x="3666657" y="1800173"/>
                  <a:pt x="3705735" y="1854451"/>
                </a:cubicBezTo>
                <a:cubicBezTo>
                  <a:pt x="3688951" y="1878075"/>
                  <a:pt x="3671977" y="1902712"/>
                  <a:pt x="3655193" y="1927856"/>
                </a:cubicBezTo>
                <a:cubicBezTo>
                  <a:pt x="3642336" y="1912339"/>
                  <a:pt x="3629416" y="1896252"/>
                  <a:pt x="3616812" y="1879848"/>
                </a:cubicBezTo>
                <a:cubicBezTo>
                  <a:pt x="3590211" y="1845204"/>
                  <a:pt x="3562534" y="1806886"/>
                  <a:pt x="3532260" y="1762742"/>
                </a:cubicBezTo>
                <a:cubicBezTo>
                  <a:pt x="3552717" y="1738294"/>
                  <a:pt x="3573618" y="1714100"/>
                  <a:pt x="3594455" y="1690666"/>
                </a:cubicBezTo>
                <a:close/>
                <a:moveTo>
                  <a:pt x="3714158" y="1866041"/>
                </a:moveTo>
                <a:cubicBezTo>
                  <a:pt x="3722012" y="1876871"/>
                  <a:pt x="3730055" y="1887702"/>
                  <a:pt x="3738036" y="1898342"/>
                </a:cubicBezTo>
                <a:cubicBezTo>
                  <a:pt x="3776417" y="1949453"/>
                  <a:pt x="3816888" y="1997588"/>
                  <a:pt x="3858119" y="2041479"/>
                </a:cubicBezTo>
                <a:cubicBezTo>
                  <a:pt x="3845578" y="2061810"/>
                  <a:pt x="3833798" y="2080810"/>
                  <a:pt x="3822271" y="2099304"/>
                </a:cubicBezTo>
                <a:cubicBezTo>
                  <a:pt x="3766790" y="2051169"/>
                  <a:pt x="3713715" y="1997145"/>
                  <a:pt x="3664314" y="1938750"/>
                </a:cubicBezTo>
                <a:cubicBezTo>
                  <a:pt x="3680464" y="1914429"/>
                  <a:pt x="3697184" y="1889982"/>
                  <a:pt x="3714158" y="1866041"/>
                </a:cubicBezTo>
                <a:close/>
                <a:moveTo>
                  <a:pt x="3867809" y="2051613"/>
                </a:moveTo>
                <a:cubicBezTo>
                  <a:pt x="3921264" y="2107474"/>
                  <a:pt x="3978582" y="2158839"/>
                  <a:pt x="4038244" y="2204187"/>
                </a:cubicBezTo>
                <a:cubicBezTo>
                  <a:pt x="4030770" y="2216284"/>
                  <a:pt x="4023297" y="2228191"/>
                  <a:pt x="4015950" y="2239845"/>
                </a:cubicBezTo>
                <a:cubicBezTo>
                  <a:pt x="3951665" y="2201337"/>
                  <a:pt x="3890040" y="2157066"/>
                  <a:pt x="3832658" y="2108171"/>
                </a:cubicBezTo>
                <a:cubicBezTo>
                  <a:pt x="3844185" y="2089804"/>
                  <a:pt x="3856029" y="2070803"/>
                  <a:pt x="3867809" y="2051550"/>
                </a:cubicBezTo>
                <a:close/>
                <a:moveTo>
                  <a:pt x="4049011" y="2212357"/>
                </a:moveTo>
                <a:cubicBezTo>
                  <a:pt x="4079348" y="2235031"/>
                  <a:pt x="4110826" y="2256628"/>
                  <a:pt x="4142620" y="2276579"/>
                </a:cubicBezTo>
                <a:cubicBezTo>
                  <a:pt x="4175554" y="2297290"/>
                  <a:pt x="4209819" y="2316860"/>
                  <a:pt x="4244526" y="2334847"/>
                </a:cubicBezTo>
                <a:cubicBezTo>
                  <a:pt x="4241993" y="2338901"/>
                  <a:pt x="4239459" y="2343018"/>
                  <a:pt x="4236926" y="2347071"/>
                </a:cubicBezTo>
                <a:cubicBezTo>
                  <a:pt x="4163647" y="2319013"/>
                  <a:pt x="4093219" y="2285256"/>
                  <a:pt x="4027540" y="2246812"/>
                </a:cubicBezTo>
                <a:cubicBezTo>
                  <a:pt x="4034697" y="2235475"/>
                  <a:pt x="4041917" y="2223948"/>
                  <a:pt x="4049011" y="2212421"/>
                </a:cubicBezTo>
                <a:close/>
                <a:moveTo>
                  <a:pt x="9898574" y="4661018"/>
                </a:moveTo>
                <a:cubicBezTo>
                  <a:pt x="9865956" y="4627070"/>
                  <a:pt x="9834162" y="4592236"/>
                  <a:pt x="9803951" y="4557402"/>
                </a:cubicBezTo>
                <a:cubicBezTo>
                  <a:pt x="9848856" y="4556705"/>
                  <a:pt x="9890214" y="4553918"/>
                  <a:pt x="9929925" y="4548914"/>
                </a:cubicBezTo>
                <a:cubicBezTo>
                  <a:pt x="9960769" y="4579442"/>
                  <a:pt x="9992943" y="4609716"/>
                  <a:pt x="10025624" y="4638977"/>
                </a:cubicBezTo>
                <a:lnTo>
                  <a:pt x="10026068" y="4639357"/>
                </a:lnTo>
                <a:cubicBezTo>
                  <a:pt x="10027271" y="4640434"/>
                  <a:pt x="10028474" y="4641510"/>
                  <a:pt x="10029677" y="4642524"/>
                </a:cubicBezTo>
                <a:cubicBezTo>
                  <a:pt x="10023028" y="4643917"/>
                  <a:pt x="10016250" y="4645311"/>
                  <a:pt x="10009410" y="4646577"/>
                </a:cubicBezTo>
                <a:cubicBezTo>
                  <a:pt x="9974513" y="4653037"/>
                  <a:pt x="9937272" y="4657914"/>
                  <a:pt x="9898637" y="4661018"/>
                </a:cubicBezTo>
                <a:close/>
                <a:moveTo>
                  <a:pt x="10046018" y="4638977"/>
                </a:moveTo>
                <a:cubicBezTo>
                  <a:pt x="10042218" y="4635620"/>
                  <a:pt x="10038418" y="4632264"/>
                  <a:pt x="10034618" y="4628907"/>
                </a:cubicBezTo>
                <a:cubicBezTo>
                  <a:pt x="10004470" y="4601926"/>
                  <a:pt x="9975019" y="4574249"/>
                  <a:pt x="9946899" y="4546571"/>
                </a:cubicBezTo>
                <a:cubicBezTo>
                  <a:pt x="9991106" y="4540048"/>
                  <a:pt x="10033731" y="4530421"/>
                  <a:pt x="10073696" y="4517817"/>
                </a:cubicBezTo>
                <a:cubicBezTo>
                  <a:pt x="10076926" y="4520477"/>
                  <a:pt x="10080156" y="4523137"/>
                  <a:pt x="10083386" y="4525797"/>
                </a:cubicBezTo>
                <a:cubicBezTo>
                  <a:pt x="10113280" y="4550371"/>
                  <a:pt x="10143997" y="4574439"/>
                  <a:pt x="10174778" y="4597493"/>
                </a:cubicBezTo>
                <a:cubicBezTo>
                  <a:pt x="10134434" y="4614656"/>
                  <a:pt x="10091176" y="4628590"/>
                  <a:pt x="10046018" y="4638977"/>
                </a:cubicBezTo>
                <a:close/>
                <a:moveTo>
                  <a:pt x="10189029" y="4591222"/>
                </a:moveTo>
                <a:cubicBezTo>
                  <a:pt x="10156095" y="4566712"/>
                  <a:pt x="10123413" y="4541188"/>
                  <a:pt x="10091936" y="4515284"/>
                </a:cubicBezTo>
                <a:lnTo>
                  <a:pt x="10091176" y="4514650"/>
                </a:lnTo>
                <a:cubicBezTo>
                  <a:pt x="10090416" y="4514017"/>
                  <a:pt x="10089656" y="4513384"/>
                  <a:pt x="10088896" y="4512750"/>
                </a:cubicBezTo>
                <a:cubicBezTo>
                  <a:pt x="10119740" y="4502300"/>
                  <a:pt x="10149381" y="4489950"/>
                  <a:pt x="10177121" y="4475953"/>
                </a:cubicBezTo>
                <a:cubicBezTo>
                  <a:pt x="10187445" y="4470759"/>
                  <a:pt x="10197515" y="4465313"/>
                  <a:pt x="10207079" y="4459802"/>
                </a:cubicBezTo>
                <a:cubicBezTo>
                  <a:pt x="10239000" y="4481906"/>
                  <a:pt x="10271997" y="4503567"/>
                  <a:pt x="10305185" y="4524214"/>
                </a:cubicBezTo>
                <a:cubicBezTo>
                  <a:pt x="10269021" y="4550118"/>
                  <a:pt x="10229943" y="4572665"/>
                  <a:pt x="10188965" y="4591159"/>
                </a:cubicBezTo>
                <a:close/>
                <a:moveTo>
                  <a:pt x="10316965" y="4515664"/>
                </a:moveTo>
                <a:cubicBezTo>
                  <a:pt x="10283968" y="4495270"/>
                  <a:pt x="10251413" y="4473989"/>
                  <a:pt x="10219936" y="4452329"/>
                </a:cubicBezTo>
                <a:cubicBezTo>
                  <a:pt x="10256290" y="4430478"/>
                  <a:pt x="10291061" y="4404764"/>
                  <a:pt x="10323489" y="4375693"/>
                </a:cubicBezTo>
                <a:cubicBezTo>
                  <a:pt x="10353509" y="4392730"/>
                  <a:pt x="10384671" y="4409451"/>
                  <a:pt x="10416148" y="4425411"/>
                </a:cubicBezTo>
                <a:cubicBezTo>
                  <a:pt x="10385304" y="4459169"/>
                  <a:pt x="10351990" y="4489506"/>
                  <a:pt x="10316965" y="4515727"/>
                </a:cubicBezTo>
                <a:close/>
                <a:moveTo>
                  <a:pt x="10425458" y="4415024"/>
                </a:moveTo>
                <a:cubicBezTo>
                  <a:pt x="10394234" y="4399254"/>
                  <a:pt x="10363517" y="4382787"/>
                  <a:pt x="10333939" y="4366003"/>
                </a:cubicBezTo>
                <a:cubicBezTo>
                  <a:pt x="10364466" y="4337502"/>
                  <a:pt x="10393728" y="4305138"/>
                  <a:pt x="10421088" y="4269670"/>
                </a:cubicBezTo>
                <a:cubicBezTo>
                  <a:pt x="10448892" y="4282211"/>
                  <a:pt x="10477773" y="4294561"/>
                  <a:pt x="10507224" y="4306341"/>
                </a:cubicBezTo>
                <a:cubicBezTo>
                  <a:pt x="10481574" y="4346116"/>
                  <a:pt x="10454086" y="4382597"/>
                  <a:pt x="10425458" y="4415024"/>
                </a:cubicBezTo>
                <a:close/>
                <a:moveTo>
                  <a:pt x="10514634" y="4294751"/>
                </a:moveTo>
                <a:cubicBezTo>
                  <a:pt x="10485690" y="4283161"/>
                  <a:pt x="10457063" y="4271064"/>
                  <a:pt x="10429512" y="4258587"/>
                </a:cubicBezTo>
                <a:cubicBezTo>
                  <a:pt x="10447246" y="4234836"/>
                  <a:pt x="10464663" y="4209059"/>
                  <a:pt x="10481257" y="4181951"/>
                </a:cubicBezTo>
                <a:cubicBezTo>
                  <a:pt x="10488033" y="4170931"/>
                  <a:pt x="10494684" y="4159594"/>
                  <a:pt x="10501080" y="4148257"/>
                </a:cubicBezTo>
                <a:cubicBezTo>
                  <a:pt x="10526984" y="4157187"/>
                  <a:pt x="10553902" y="4165801"/>
                  <a:pt x="10581200" y="4173908"/>
                </a:cubicBezTo>
                <a:cubicBezTo>
                  <a:pt x="10559602" y="4218179"/>
                  <a:pt x="10537752" y="4257763"/>
                  <a:pt x="10514634" y="4294688"/>
                </a:cubicBezTo>
                <a:close/>
                <a:moveTo>
                  <a:pt x="10587153" y="4161621"/>
                </a:moveTo>
                <a:cubicBezTo>
                  <a:pt x="10560172" y="4153577"/>
                  <a:pt x="10533571" y="4145090"/>
                  <a:pt x="10507794" y="4136287"/>
                </a:cubicBezTo>
                <a:cubicBezTo>
                  <a:pt x="10527491" y="4100819"/>
                  <a:pt x="10546998" y="4062058"/>
                  <a:pt x="10567202" y="4017913"/>
                </a:cubicBezTo>
                <a:cubicBezTo>
                  <a:pt x="10591776" y="4023677"/>
                  <a:pt x="10617110" y="4029123"/>
                  <a:pt x="10642571" y="4034127"/>
                </a:cubicBezTo>
                <a:cubicBezTo>
                  <a:pt x="10623951" y="4080932"/>
                  <a:pt x="10605774" y="4122733"/>
                  <a:pt x="10587216" y="4161684"/>
                </a:cubicBezTo>
                <a:close/>
                <a:moveTo>
                  <a:pt x="10647638" y="4021333"/>
                </a:moveTo>
                <a:cubicBezTo>
                  <a:pt x="10622114" y="4016330"/>
                  <a:pt x="10597033" y="4010946"/>
                  <a:pt x="10572902" y="4005246"/>
                </a:cubicBezTo>
                <a:cubicBezTo>
                  <a:pt x="10589116" y="3969209"/>
                  <a:pt x="10605710" y="3930004"/>
                  <a:pt x="10624774" y="3882503"/>
                </a:cubicBezTo>
                <a:cubicBezTo>
                  <a:pt x="10647638" y="3885353"/>
                  <a:pt x="10671135" y="3887823"/>
                  <a:pt x="10696406" y="3890040"/>
                </a:cubicBezTo>
                <a:cubicBezTo>
                  <a:pt x="10677595" y="3942735"/>
                  <a:pt x="10662395" y="3983649"/>
                  <a:pt x="10647575" y="4021333"/>
                </a:cubicBezTo>
                <a:close/>
                <a:moveTo>
                  <a:pt x="10701156" y="3876803"/>
                </a:moveTo>
                <a:cubicBezTo>
                  <a:pt x="10676075" y="3874650"/>
                  <a:pt x="10652704" y="3872243"/>
                  <a:pt x="10630031" y="3869456"/>
                </a:cubicBezTo>
                <a:cubicBezTo>
                  <a:pt x="10642255" y="3838928"/>
                  <a:pt x="10654478" y="3807514"/>
                  <a:pt x="10664485" y="3782054"/>
                </a:cubicBezTo>
                <a:lnTo>
                  <a:pt x="10670375" y="3767043"/>
                </a:lnTo>
                <a:cubicBezTo>
                  <a:pt x="10673162" y="3759886"/>
                  <a:pt x="10676012" y="3752666"/>
                  <a:pt x="10678798" y="3745446"/>
                </a:cubicBezTo>
                <a:cubicBezTo>
                  <a:pt x="10681649" y="3745446"/>
                  <a:pt x="10684499" y="3745446"/>
                  <a:pt x="10687349" y="3745446"/>
                </a:cubicBezTo>
                <a:cubicBezTo>
                  <a:pt x="10706793" y="3745446"/>
                  <a:pt x="10726743" y="3745129"/>
                  <a:pt x="10747707" y="3744496"/>
                </a:cubicBezTo>
                <a:cubicBezTo>
                  <a:pt x="10740170" y="3765777"/>
                  <a:pt x="10732696" y="3786994"/>
                  <a:pt x="10725350" y="3808084"/>
                </a:cubicBezTo>
                <a:cubicBezTo>
                  <a:pt x="10717307" y="3830948"/>
                  <a:pt x="10709263" y="3853875"/>
                  <a:pt x="10701156" y="3876739"/>
                </a:cubicBezTo>
                <a:close/>
                <a:moveTo>
                  <a:pt x="10752584" y="3730879"/>
                </a:moveTo>
                <a:cubicBezTo>
                  <a:pt x="10729593" y="3731639"/>
                  <a:pt x="10706602" y="3732019"/>
                  <a:pt x="10684119" y="3732019"/>
                </a:cubicBezTo>
                <a:cubicBezTo>
                  <a:pt x="10698749" y="3694841"/>
                  <a:pt x="10715913" y="3651773"/>
                  <a:pt x="10734280" y="3608706"/>
                </a:cubicBezTo>
                <a:cubicBezTo>
                  <a:pt x="10755751" y="3605982"/>
                  <a:pt x="10778298" y="3602752"/>
                  <a:pt x="10801478" y="3599079"/>
                </a:cubicBezTo>
                <a:cubicBezTo>
                  <a:pt x="10786912" y="3636446"/>
                  <a:pt x="10771648" y="3677614"/>
                  <a:pt x="10752647" y="3730879"/>
                </a:cubicBezTo>
                <a:close/>
                <a:moveTo>
                  <a:pt x="10807179" y="3584448"/>
                </a:moveTo>
                <a:cubicBezTo>
                  <a:pt x="10784251" y="3588185"/>
                  <a:pt x="10761894" y="3591478"/>
                  <a:pt x="10740424" y="3594265"/>
                </a:cubicBezTo>
                <a:cubicBezTo>
                  <a:pt x="10746377" y="3580521"/>
                  <a:pt x="10751951" y="3567854"/>
                  <a:pt x="10757397" y="3555757"/>
                </a:cubicBezTo>
                <a:cubicBezTo>
                  <a:pt x="10770318" y="3527256"/>
                  <a:pt x="10783745" y="3497299"/>
                  <a:pt x="10798438" y="3464238"/>
                </a:cubicBezTo>
                <a:cubicBezTo>
                  <a:pt x="10819149" y="3458411"/>
                  <a:pt x="10841000" y="3451888"/>
                  <a:pt x="10863357" y="3444921"/>
                </a:cubicBezTo>
                <a:cubicBezTo>
                  <a:pt x="10848220" y="3482796"/>
                  <a:pt x="10832956" y="3520733"/>
                  <a:pt x="10817819" y="3557721"/>
                </a:cubicBezTo>
                <a:cubicBezTo>
                  <a:pt x="10814209" y="3566588"/>
                  <a:pt x="10810599" y="3575518"/>
                  <a:pt x="10807052" y="3584512"/>
                </a:cubicBezTo>
                <a:close/>
                <a:moveTo>
                  <a:pt x="10869880" y="3428707"/>
                </a:moveTo>
                <a:cubicBezTo>
                  <a:pt x="10847207" y="3435864"/>
                  <a:pt x="10826052" y="3442261"/>
                  <a:pt x="10805659" y="3448088"/>
                </a:cubicBezTo>
                <a:cubicBezTo>
                  <a:pt x="10825103" y="3404133"/>
                  <a:pt x="10844420" y="3359735"/>
                  <a:pt x="10863104" y="3316098"/>
                </a:cubicBezTo>
                <a:cubicBezTo>
                  <a:pt x="10882294" y="3307421"/>
                  <a:pt x="10902752" y="3297857"/>
                  <a:pt x="10925235" y="3287090"/>
                </a:cubicBezTo>
                <a:cubicBezTo>
                  <a:pt x="10906995" y="3334465"/>
                  <a:pt x="10888438" y="3381966"/>
                  <a:pt x="10869817" y="3428644"/>
                </a:cubicBezTo>
                <a:close/>
                <a:moveTo>
                  <a:pt x="10932329" y="3268786"/>
                </a:moveTo>
                <a:cubicBezTo>
                  <a:pt x="10910478" y="3279300"/>
                  <a:pt x="10890338" y="3288800"/>
                  <a:pt x="10871021" y="3297667"/>
                </a:cubicBezTo>
                <a:cubicBezTo>
                  <a:pt x="10890971" y="3250863"/>
                  <a:pt x="10910035" y="3205134"/>
                  <a:pt x="10927832" y="3161687"/>
                </a:cubicBezTo>
                <a:cubicBezTo>
                  <a:pt x="10948226" y="3148576"/>
                  <a:pt x="10968810" y="3135022"/>
                  <a:pt x="10987304" y="3122799"/>
                </a:cubicBezTo>
                <a:cubicBezTo>
                  <a:pt x="10969443" y="3171187"/>
                  <a:pt x="10951013" y="3220208"/>
                  <a:pt x="10932392" y="3268786"/>
                </a:cubicBezTo>
                <a:close/>
                <a:moveTo>
                  <a:pt x="10995157" y="3101265"/>
                </a:moveTo>
                <a:cubicBezTo>
                  <a:pt x="10977550" y="3112982"/>
                  <a:pt x="10957347" y="3126346"/>
                  <a:pt x="10936699" y="3139773"/>
                </a:cubicBezTo>
                <a:cubicBezTo>
                  <a:pt x="10946960" y="3114502"/>
                  <a:pt x="10957536" y="3088345"/>
                  <a:pt x="10968113" y="3061681"/>
                </a:cubicBezTo>
                <a:cubicBezTo>
                  <a:pt x="10978056" y="3036663"/>
                  <a:pt x="10985594" y="3017473"/>
                  <a:pt x="10992560" y="2999549"/>
                </a:cubicBezTo>
                <a:cubicBezTo>
                  <a:pt x="11011688" y="2983145"/>
                  <a:pt x="11030942" y="2966425"/>
                  <a:pt x="11048929" y="2950781"/>
                </a:cubicBezTo>
                <a:lnTo>
                  <a:pt x="11049119" y="2950654"/>
                </a:lnTo>
                <a:cubicBezTo>
                  <a:pt x="11031702" y="3000309"/>
                  <a:pt x="11013651" y="3050913"/>
                  <a:pt x="10995157" y="3101265"/>
                </a:cubicBezTo>
                <a:close/>
                <a:moveTo>
                  <a:pt x="11058112" y="2925003"/>
                </a:moveTo>
                <a:lnTo>
                  <a:pt x="11051462" y="2930767"/>
                </a:lnTo>
                <a:cubicBezTo>
                  <a:pt x="11047662" y="2934060"/>
                  <a:pt x="11043862" y="2937354"/>
                  <a:pt x="11040125" y="2940647"/>
                </a:cubicBezTo>
                <a:lnTo>
                  <a:pt x="11037592" y="2942801"/>
                </a:lnTo>
                <a:cubicBezTo>
                  <a:pt x="11026002" y="2952871"/>
                  <a:pt x="11014474" y="2962814"/>
                  <a:pt x="11003011" y="2972695"/>
                </a:cubicBezTo>
                <a:cubicBezTo>
                  <a:pt x="11021758" y="2924307"/>
                  <a:pt x="11040189" y="2875602"/>
                  <a:pt x="11057859" y="2827594"/>
                </a:cubicBezTo>
                <a:lnTo>
                  <a:pt x="11066726" y="2817841"/>
                </a:lnTo>
                <a:cubicBezTo>
                  <a:pt x="11080216" y="2802957"/>
                  <a:pt x="11095100" y="2786553"/>
                  <a:pt x="11110427" y="2769706"/>
                </a:cubicBezTo>
                <a:cubicBezTo>
                  <a:pt x="11093706" y="2820754"/>
                  <a:pt x="11076163" y="2872815"/>
                  <a:pt x="11058112" y="2924940"/>
                </a:cubicBezTo>
                <a:close/>
                <a:moveTo>
                  <a:pt x="11120624" y="2738608"/>
                </a:moveTo>
                <a:cubicBezTo>
                  <a:pt x="11103270" y="2757482"/>
                  <a:pt x="11085980" y="2776483"/>
                  <a:pt x="11070209" y="2793836"/>
                </a:cubicBezTo>
                <a:cubicBezTo>
                  <a:pt x="11088577" y="2743422"/>
                  <a:pt x="11106500" y="2692944"/>
                  <a:pt x="11123411" y="2643542"/>
                </a:cubicBezTo>
                <a:cubicBezTo>
                  <a:pt x="11140891" y="2619475"/>
                  <a:pt x="11156155" y="2598638"/>
                  <a:pt x="11170468" y="2579384"/>
                </a:cubicBezTo>
                <a:cubicBezTo>
                  <a:pt x="11154635" y="2631699"/>
                  <a:pt x="11137915" y="2685153"/>
                  <a:pt x="11120624" y="2738608"/>
                </a:cubicBezTo>
                <a:close/>
                <a:moveTo>
                  <a:pt x="11181806" y="2541636"/>
                </a:moveTo>
                <a:cubicBezTo>
                  <a:pt x="11167999" y="2560004"/>
                  <a:pt x="11153749" y="2579131"/>
                  <a:pt x="11137978" y="2600665"/>
                </a:cubicBezTo>
                <a:cubicBezTo>
                  <a:pt x="11155395" y="2548920"/>
                  <a:pt x="11172305" y="2496985"/>
                  <a:pt x="11188329" y="2446000"/>
                </a:cubicBezTo>
                <a:cubicBezTo>
                  <a:pt x="11202136" y="2422820"/>
                  <a:pt x="11215057" y="2401349"/>
                  <a:pt x="11227597" y="2380955"/>
                </a:cubicBezTo>
                <a:cubicBezTo>
                  <a:pt x="11213030" y="2434157"/>
                  <a:pt x="11197703" y="2487991"/>
                  <a:pt x="11181806" y="2541636"/>
                </a:cubicBezTo>
                <a:close/>
                <a:moveTo>
                  <a:pt x="11239948" y="2335481"/>
                </a:moveTo>
                <a:cubicBezTo>
                  <a:pt x="11228864" y="2353024"/>
                  <a:pt x="11217337" y="2371772"/>
                  <a:pt x="11204923" y="2392166"/>
                </a:cubicBezTo>
                <a:cubicBezTo>
                  <a:pt x="11218793" y="2346501"/>
                  <a:pt x="11232284" y="2300646"/>
                  <a:pt x="11245077" y="2255362"/>
                </a:cubicBezTo>
                <a:cubicBezTo>
                  <a:pt x="11246851" y="2249155"/>
                  <a:pt x="11248561" y="2242948"/>
                  <a:pt x="11250271" y="2236741"/>
                </a:cubicBezTo>
                <a:cubicBezTo>
                  <a:pt x="11260721" y="2215587"/>
                  <a:pt x="11270665" y="2195890"/>
                  <a:pt x="11280292" y="2177080"/>
                </a:cubicBezTo>
                <a:cubicBezTo>
                  <a:pt x="11267625" y="2229458"/>
                  <a:pt x="11254135" y="2282533"/>
                  <a:pt x="11240011" y="2335481"/>
                </a:cubicBezTo>
                <a:close/>
                <a:moveTo>
                  <a:pt x="11292959" y="2123815"/>
                </a:moveTo>
                <a:cubicBezTo>
                  <a:pt x="11284472" y="2139775"/>
                  <a:pt x="11275858" y="2156179"/>
                  <a:pt x="11266991" y="2173533"/>
                </a:cubicBezTo>
                <a:cubicBezTo>
                  <a:pt x="11277315" y="2132998"/>
                  <a:pt x="11287512" y="2089931"/>
                  <a:pt x="11298025" y="2042746"/>
                </a:cubicBezTo>
                <a:cubicBezTo>
                  <a:pt x="11306323" y="2022542"/>
                  <a:pt x="11314303" y="2003541"/>
                  <a:pt x="11322156" y="1985301"/>
                </a:cubicBezTo>
                <a:cubicBezTo>
                  <a:pt x="11312529" y="2035336"/>
                  <a:pt x="11302902" y="2080937"/>
                  <a:pt x="11292959" y="2123815"/>
                </a:cubicBezTo>
                <a:close/>
                <a:moveTo>
                  <a:pt x="11333050" y="1926463"/>
                </a:moveTo>
                <a:cubicBezTo>
                  <a:pt x="11326526" y="1941030"/>
                  <a:pt x="11320066" y="1955787"/>
                  <a:pt x="11313479" y="1971051"/>
                </a:cubicBezTo>
                <a:cubicBezTo>
                  <a:pt x="11321396" y="1933556"/>
                  <a:pt x="11328680" y="1897645"/>
                  <a:pt x="11334570" y="1868511"/>
                </a:cubicBezTo>
                <a:cubicBezTo>
                  <a:pt x="11340334" y="1851411"/>
                  <a:pt x="11345970" y="1835007"/>
                  <a:pt x="11351544" y="1819173"/>
                </a:cubicBezTo>
                <a:cubicBezTo>
                  <a:pt x="11345147" y="1857997"/>
                  <a:pt x="11339066" y="1893402"/>
                  <a:pt x="11333050" y="1926463"/>
                </a:cubicBezTo>
                <a:close/>
                <a:moveTo>
                  <a:pt x="11363134" y="1747034"/>
                </a:moveTo>
                <a:cubicBezTo>
                  <a:pt x="11359967" y="1755585"/>
                  <a:pt x="11356800" y="1764262"/>
                  <a:pt x="11353634" y="1773065"/>
                </a:cubicBezTo>
                <a:lnTo>
                  <a:pt x="11354900" y="1766732"/>
                </a:lnTo>
                <a:cubicBezTo>
                  <a:pt x="11358701" y="1747668"/>
                  <a:pt x="11362501" y="1728604"/>
                  <a:pt x="11366301" y="1709540"/>
                </a:cubicBezTo>
                <a:cubicBezTo>
                  <a:pt x="11368391" y="1701813"/>
                  <a:pt x="11370544" y="1694086"/>
                  <a:pt x="11372634" y="1686486"/>
                </a:cubicBezTo>
                <a:cubicBezTo>
                  <a:pt x="11369531" y="1706627"/>
                  <a:pt x="11366364" y="1726894"/>
                  <a:pt x="11363134" y="1747098"/>
                </a:cubicBezTo>
                <a:close/>
              </a:path>
            </a:pathLst>
          </a:custGeom>
          <a:solidFill>
            <a:schemeClr val="bg1">
              <a:lumMod val="85000"/>
              <a:alpha val="14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C810AE3-711F-FA61-6B79-9034E1C5D6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295275" y="1689100"/>
            <a:ext cx="11436350" cy="4586288"/>
          </a:xfrm>
          <a:prstGeom prst="roundRect">
            <a:avLst>
              <a:gd name="adj" fmla="val 5383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headEnd type="none" w="med" len="med"/>
            <a:tailEnd type="none" w="med" len="med"/>
          </a:ln>
          <a:effectLst>
            <a:outerShdw blurRad="88900" dist="139700" dir="8100000" algn="tr" rotWithShape="0">
              <a:schemeClr val="accent1">
                <a:lumMod val="50000"/>
                <a:alpha val="3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8CFC357-DC73-EBD1-16CA-F31D7C4A7B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0186888" y="1829544"/>
            <a:ext cx="1243112" cy="1243112"/>
          </a:xfrm>
          <a:prstGeom prst="ellipse">
            <a:avLst/>
          </a:prstGeom>
          <a:solidFill>
            <a:schemeClr val="bg1">
              <a:alpha val="78000"/>
            </a:schemeClr>
          </a:solidFill>
          <a:ln w="12700" cap="flat">
            <a:noFill/>
            <a:prstDash val="solid"/>
            <a:miter/>
          </a:ln>
          <a:effectLst>
            <a:outerShdw blurRad="190500" dist="203200" dir="8100000" algn="tr" rotWithShape="0">
              <a:schemeClr val="tx2">
                <a:alpha val="1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4B78E5A-D79E-95C3-72F7-6474C8F0C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0329498" y="1972154"/>
            <a:ext cx="957892" cy="957892"/>
          </a:xfrm>
          <a:prstGeom prst="ellipse">
            <a:avLst/>
          </a:prstGeom>
          <a:solidFill>
            <a:schemeClr val="tx2"/>
          </a:solidFill>
          <a:ln w="12700" cap="flat">
            <a:noFill/>
            <a:prstDash val="solid"/>
            <a:miter/>
          </a:ln>
          <a:effectLst>
            <a:outerShdw blurRad="88900" dist="114300" dir="8100000" algn="tr" rotWithShape="0">
              <a:schemeClr val="tx2"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9482B30-C3B4-54EB-697C-B54CE821F5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6432814" y="1829544"/>
            <a:ext cx="1243112" cy="1243112"/>
          </a:xfrm>
          <a:prstGeom prst="ellipse">
            <a:avLst/>
          </a:prstGeom>
          <a:solidFill>
            <a:schemeClr val="bg1">
              <a:alpha val="78000"/>
            </a:schemeClr>
          </a:solidFill>
          <a:ln w="12700" cap="flat">
            <a:noFill/>
            <a:prstDash val="solid"/>
            <a:miter/>
          </a:ln>
          <a:effectLst>
            <a:outerShdw blurRad="190500" dist="203200" dir="8100000" algn="tr" rotWithShape="0">
              <a:srgbClr val="73262F">
                <a:alpha val="1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6BAC268-2B68-078C-F1C8-5019B78A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6575424" y="1972154"/>
            <a:ext cx="957892" cy="957892"/>
          </a:xfrm>
          <a:prstGeom prst="ellipse">
            <a:avLst/>
          </a:prstGeom>
          <a:solidFill>
            <a:srgbClr val="F4364C"/>
          </a:solidFill>
          <a:ln w="12700" cap="flat">
            <a:noFill/>
            <a:prstDash val="solid"/>
            <a:miter/>
          </a:ln>
          <a:effectLst>
            <a:outerShdw blurRad="88900" dist="114300" dir="8100000" algn="tr" rotWithShape="0">
              <a:srgbClr val="73262F">
                <a:alpha val="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81FC595-9607-E564-4461-3FF93751E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801700" y="1829544"/>
            <a:ext cx="1243112" cy="1243112"/>
          </a:xfrm>
          <a:prstGeom prst="ellipse">
            <a:avLst/>
          </a:prstGeom>
          <a:solidFill>
            <a:schemeClr val="bg1">
              <a:alpha val="78000"/>
            </a:schemeClr>
          </a:solidFill>
          <a:ln w="12700" cap="flat">
            <a:noFill/>
            <a:prstDash val="solid"/>
            <a:miter/>
          </a:ln>
          <a:effectLst>
            <a:outerShdw blurRad="190500" dist="203200" dir="8100000" algn="tr" rotWithShape="0">
              <a:schemeClr val="accent3">
                <a:alpha val="1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0CE33A1-99E8-8C8B-FA8C-F100F32544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944310" y="1972154"/>
            <a:ext cx="957892" cy="957892"/>
          </a:xfrm>
          <a:prstGeom prst="ellipse">
            <a:avLst/>
          </a:prstGeom>
          <a:solidFill>
            <a:schemeClr val="accent3"/>
          </a:solidFill>
          <a:ln w="12700" cap="flat">
            <a:noFill/>
            <a:prstDash val="solid"/>
            <a:miter/>
          </a:ln>
          <a:effectLst>
            <a:outerShdw blurRad="88900" dist="114300" dir="8100000" algn="tr" rotWithShape="0">
              <a:schemeClr val="accent3"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D24F036C-FBD4-1C1B-D58F-0568005CB6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4555776" y="1829544"/>
            <a:ext cx="1243112" cy="1243112"/>
          </a:xfrm>
          <a:prstGeom prst="ellipse">
            <a:avLst/>
          </a:prstGeom>
          <a:solidFill>
            <a:schemeClr val="bg1">
              <a:alpha val="78000"/>
            </a:schemeClr>
          </a:solidFill>
          <a:ln w="12700" cap="flat">
            <a:noFill/>
            <a:prstDash val="solid"/>
            <a:miter/>
          </a:ln>
          <a:effectLst>
            <a:outerShdw blurRad="190500" dist="203200" dir="8100000" algn="tr" rotWithShape="0">
              <a:schemeClr val="accent2">
                <a:alpha val="1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4D4ADE03-9023-C85A-3DCF-60DD52D659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4698386" y="1972154"/>
            <a:ext cx="957892" cy="957892"/>
          </a:xfrm>
          <a:prstGeom prst="ellipse">
            <a:avLst/>
          </a:prstGeom>
          <a:solidFill>
            <a:schemeClr val="accent2"/>
          </a:solidFill>
          <a:ln w="12700" cap="flat">
            <a:noFill/>
            <a:prstDash val="solid"/>
            <a:miter/>
          </a:ln>
          <a:effectLst>
            <a:outerShdw blurRad="88900" dist="114300" dir="8100000" algn="tr" rotWithShape="0">
              <a:schemeClr val="accent2"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B75B8141-E106-25B8-3708-3457B67E3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2678738" y="1829544"/>
            <a:ext cx="1243112" cy="1243112"/>
          </a:xfrm>
          <a:prstGeom prst="ellipse">
            <a:avLst/>
          </a:prstGeom>
          <a:solidFill>
            <a:schemeClr val="bg1">
              <a:alpha val="78000"/>
            </a:schemeClr>
          </a:solidFill>
          <a:ln w="12700" cap="flat">
            <a:noFill/>
            <a:prstDash val="solid"/>
            <a:miter/>
          </a:ln>
          <a:effectLst>
            <a:outerShdw blurRad="190500" dist="203200" dir="8100000" algn="tr" rotWithShape="0">
              <a:srgbClr val="0078D4">
                <a:alpha val="1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C943451-6316-6A49-8EC5-28D112396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2821348" y="1972154"/>
            <a:ext cx="957892" cy="957892"/>
          </a:xfrm>
          <a:prstGeom prst="ellipse">
            <a:avLst/>
          </a:prstGeom>
          <a:solidFill>
            <a:srgbClr val="0078D4"/>
          </a:solidFill>
          <a:ln w="12700" cap="flat">
            <a:noFill/>
            <a:prstDash val="solid"/>
            <a:miter/>
          </a:ln>
          <a:effectLst>
            <a:outerShdw blurRad="88900" dist="114300" dir="8100000" algn="tr" rotWithShape="0">
              <a:srgbClr val="0078D4">
                <a:alpha val="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AC75F2F5-18B2-7F6E-487F-FBA95D93F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8309852" y="1829544"/>
            <a:ext cx="1243112" cy="1243112"/>
          </a:xfrm>
          <a:prstGeom prst="ellipse">
            <a:avLst/>
          </a:prstGeom>
          <a:solidFill>
            <a:schemeClr val="bg1">
              <a:alpha val="78000"/>
            </a:schemeClr>
          </a:solidFill>
          <a:ln w="12700" cap="flat">
            <a:noFill/>
            <a:prstDash val="solid"/>
            <a:miter/>
          </a:ln>
          <a:effectLst>
            <a:outerShdw blurRad="190500" dist="203200" dir="8100000" algn="tr" rotWithShape="0">
              <a:srgbClr val="225B62">
                <a:alpha val="1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F12CCB23-3082-DA45-DF63-ABCB2C1D6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8452462" y="1972154"/>
            <a:ext cx="957892" cy="957892"/>
          </a:xfrm>
          <a:prstGeom prst="ellipse">
            <a:avLst/>
          </a:prstGeom>
          <a:solidFill>
            <a:srgbClr val="49C5B1"/>
          </a:solidFill>
          <a:ln w="12700" cap="flat">
            <a:noFill/>
            <a:prstDash val="solid"/>
            <a:miter/>
          </a:ln>
          <a:effectLst>
            <a:outerShdw blurRad="88900" dist="114300" dir="8100000" algn="tr" rotWithShape="0">
              <a:srgbClr val="225B62">
                <a:alpha val="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2960EF48-14B1-AEED-8B31-3776128B1A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2241912" y="3771900"/>
            <a:ext cx="0" cy="2273300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headEnd type="non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4BEB9234-95E6-EF7E-BADB-24048CA2A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127680" y="3771900"/>
            <a:ext cx="0" cy="2273300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headEnd type="non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1993F650-6BAF-6D4F-9C66-AC277EB72A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13448" y="3771900"/>
            <a:ext cx="0" cy="2273300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headEnd type="non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4FB5407B-13E5-8C4F-04A3-F6B2036AD3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784984" y="3771900"/>
            <a:ext cx="0" cy="2273300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headEnd type="non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44B0BD49-BDAB-F04B-FDD7-2890763467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2241912" y="3286919"/>
            <a:ext cx="0" cy="376238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headEnd type="non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DEA9CCF6-9EBF-6426-641F-3718DFD075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127680" y="3286919"/>
            <a:ext cx="0" cy="376238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headEnd type="non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04C3CB03-AA11-7046-9FC0-FEA1345759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13448" y="3286919"/>
            <a:ext cx="0" cy="376238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headEnd type="non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59AE6083-F0F1-EAAC-5281-189122A18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784984" y="3286919"/>
            <a:ext cx="0" cy="376238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headEnd type="non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Graphic 27">
            <a:extLst>
              <a:ext uri="{FF2B5EF4-FFF2-40B4-BE49-F238E27FC236}">
                <a16:creationId xmlns:a16="http://schemas.microsoft.com/office/drawing/2014/main" id="{21E7F920-B4AC-4647-226E-F792C97A9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213009" y="2346930"/>
            <a:ext cx="297532" cy="346266"/>
          </a:xfrm>
          <a:custGeom>
            <a:avLst/>
            <a:gdLst>
              <a:gd name="connsiteX0" fmla="*/ 2246319 w 4739392"/>
              <a:gd name="connsiteY0" fmla="*/ 160496 h 5515641"/>
              <a:gd name="connsiteX1" fmla="*/ 4643095 w 4739392"/>
              <a:gd name="connsiteY1" fmla="*/ 2527364 h 5515641"/>
              <a:gd name="connsiteX2" fmla="*/ 4643095 w 4739392"/>
              <a:gd name="connsiteY2" fmla="*/ 2988278 h 5515641"/>
              <a:gd name="connsiteX3" fmla="*/ 2246319 w 4739392"/>
              <a:gd name="connsiteY3" fmla="*/ 5355145 h 5515641"/>
              <a:gd name="connsiteX4" fmla="*/ 1855508 w 4739392"/>
              <a:gd name="connsiteY4" fmla="*/ 5515642 h 5515641"/>
              <a:gd name="connsiteX5" fmla="*/ 557346 w 4739392"/>
              <a:gd name="connsiteY5" fmla="*/ 5515642 h 5515641"/>
              <a:gd name="connsiteX6" fmla="*/ 166535 w 4739392"/>
              <a:gd name="connsiteY6" fmla="*/ 4563618 h 5515641"/>
              <a:gd name="connsiteX7" fmla="*/ 1594333 w 4739392"/>
              <a:gd name="connsiteY7" fmla="*/ 3153632 h 5515641"/>
              <a:gd name="connsiteX8" fmla="*/ 1594333 w 4739392"/>
              <a:gd name="connsiteY8" fmla="*/ 2362105 h 5515641"/>
              <a:gd name="connsiteX9" fmla="*/ 166535 w 4739392"/>
              <a:gd name="connsiteY9" fmla="*/ 952024 h 5515641"/>
              <a:gd name="connsiteX10" fmla="*/ 557346 w 4739392"/>
              <a:gd name="connsiteY10" fmla="*/ 0 h 5515641"/>
              <a:gd name="connsiteX11" fmla="*/ 1855413 w 4739392"/>
              <a:gd name="connsiteY11" fmla="*/ 0 h 5515641"/>
              <a:gd name="connsiteX12" fmla="*/ 2246224 w 4739392"/>
              <a:gd name="connsiteY12" fmla="*/ 160496 h 5515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39392" h="5515641">
                <a:moveTo>
                  <a:pt x="2246319" y="160496"/>
                </a:moveTo>
                <a:lnTo>
                  <a:pt x="4643095" y="2527364"/>
                </a:lnTo>
                <a:cubicBezTo>
                  <a:pt x="4771492" y="2654141"/>
                  <a:pt x="4771492" y="2861501"/>
                  <a:pt x="4643095" y="2988278"/>
                </a:cubicBezTo>
                <a:lnTo>
                  <a:pt x="2246319" y="5355145"/>
                </a:lnTo>
                <a:cubicBezTo>
                  <a:pt x="2142211" y="5457921"/>
                  <a:pt x="2001812" y="5515642"/>
                  <a:pt x="1855508" y="5515642"/>
                </a:cubicBezTo>
                <a:lnTo>
                  <a:pt x="557346" y="5515642"/>
                </a:lnTo>
                <a:cubicBezTo>
                  <a:pt x="60141" y="5515642"/>
                  <a:pt x="-187319" y="4912995"/>
                  <a:pt x="166535" y="4563618"/>
                </a:cubicBezTo>
                <a:lnTo>
                  <a:pt x="1594333" y="3153632"/>
                </a:lnTo>
                <a:cubicBezTo>
                  <a:pt x="1814836" y="2935891"/>
                  <a:pt x="1814836" y="2579846"/>
                  <a:pt x="1594333" y="2362105"/>
                </a:cubicBezTo>
                <a:lnTo>
                  <a:pt x="166535" y="952024"/>
                </a:lnTo>
                <a:cubicBezTo>
                  <a:pt x="-187224" y="602647"/>
                  <a:pt x="60141" y="0"/>
                  <a:pt x="557346" y="0"/>
                </a:cubicBezTo>
                <a:lnTo>
                  <a:pt x="1855413" y="0"/>
                </a:lnTo>
                <a:cubicBezTo>
                  <a:pt x="2001717" y="0"/>
                  <a:pt x="2142115" y="57626"/>
                  <a:pt x="2246224" y="16049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blurRad="165100" dist="63500" dir="8100000" algn="tr" rotWithShape="0">
              <a:schemeClr val="accent3">
                <a:lumMod val="50000"/>
                <a:alpha val="16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1" name="Graphic 27">
            <a:extLst>
              <a:ext uri="{FF2B5EF4-FFF2-40B4-BE49-F238E27FC236}">
                <a16:creationId xmlns:a16="http://schemas.microsoft.com/office/drawing/2014/main" id="{32766B5F-9E92-FD93-0A17-BDB4B0527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0047" y="2346930"/>
            <a:ext cx="297532" cy="346266"/>
          </a:xfrm>
          <a:custGeom>
            <a:avLst/>
            <a:gdLst>
              <a:gd name="connsiteX0" fmla="*/ 2246319 w 4739392"/>
              <a:gd name="connsiteY0" fmla="*/ 160496 h 5515641"/>
              <a:gd name="connsiteX1" fmla="*/ 4643095 w 4739392"/>
              <a:gd name="connsiteY1" fmla="*/ 2527364 h 5515641"/>
              <a:gd name="connsiteX2" fmla="*/ 4643095 w 4739392"/>
              <a:gd name="connsiteY2" fmla="*/ 2988278 h 5515641"/>
              <a:gd name="connsiteX3" fmla="*/ 2246319 w 4739392"/>
              <a:gd name="connsiteY3" fmla="*/ 5355145 h 5515641"/>
              <a:gd name="connsiteX4" fmla="*/ 1855508 w 4739392"/>
              <a:gd name="connsiteY4" fmla="*/ 5515642 h 5515641"/>
              <a:gd name="connsiteX5" fmla="*/ 557346 w 4739392"/>
              <a:gd name="connsiteY5" fmla="*/ 5515642 h 5515641"/>
              <a:gd name="connsiteX6" fmla="*/ 166535 w 4739392"/>
              <a:gd name="connsiteY6" fmla="*/ 4563618 h 5515641"/>
              <a:gd name="connsiteX7" fmla="*/ 1594333 w 4739392"/>
              <a:gd name="connsiteY7" fmla="*/ 3153632 h 5515641"/>
              <a:gd name="connsiteX8" fmla="*/ 1594333 w 4739392"/>
              <a:gd name="connsiteY8" fmla="*/ 2362105 h 5515641"/>
              <a:gd name="connsiteX9" fmla="*/ 166535 w 4739392"/>
              <a:gd name="connsiteY9" fmla="*/ 952024 h 5515641"/>
              <a:gd name="connsiteX10" fmla="*/ 557346 w 4739392"/>
              <a:gd name="connsiteY10" fmla="*/ 0 h 5515641"/>
              <a:gd name="connsiteX11" fmla="*/ 1855413 w 4739392"/>
              <a:gd name="connsiteY11" fmla="*/ 0 h 5515641"/>
              <a:gd name="connsiteX12" fmla="*/ 2246224 w 4739392"/>
              <a:gd name="connsiteY12" fmla="*/ 160496 h 5515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39392" h="5515641">
                <a:moveTo>
                  <a:pt x="2246319" y="160496"/>
                </a:moveTo>
                <a:lnTo>
                  <a:pt x="4643095" y="2527364"/>
                </a:lnTo>
                <a:cubicBezTo>
                  <a:pt x="4771492" y="2654141"/>
                  <a:pt x="4771492" y="2861501"/>
                  <a:pt x="4643095" y="2988278"/>
                </a:cubicBezTo>
                <a:lnTo>
                  <a:pt x="2246319" y="5355145"/>
                </a:lnTo>
                <a:cubicBezTo>
                  <a:pt x="2142211" y="5457921"/>
                  <a:pt x="2001812" y="5515642"/>
                  <a:pt x="1855508" y="5515642"/>
                </a:cubicBezTo>
                <a:lnTo>
                  <a:pt x="557346" y="5515642"/>
                </a:lnTo>
                <a:cubicBezTo>
                  <a:pt x="60141" y="5515642"/>
                  <a:pt x="-187319" y="4912995"/>
                  <a:pt x="166535" y="4563618"/>
                </a:cubicBezTo>
                <a:lnTo>
                  <a:pt x="1594333" y="3153632"/>
                </a:lnTo>
                <a:cubicBezTo>
                  <a:pt x="1814836" y="2935891"/>
                  <a:pt x="1814836" y="2579846"/>
                  <a:pt x="1594333" y="2362105"/>
                </a:cubicBezTo>
                <a:lnTo>
                  <a:pt x="166535" y="952024"/>
                </a:lnTo>
                <a:cubicBezTo>
                  <a:pt x="-187224" y="602647"/>
                  <a:pt x="60141" y="0"/>
                  <a:pt x="557346" y="0"/>
                </a:cubicBezTo>
                <a:lnTo>
                  <a:pt x="1855413" y="0"/>
                </a:lnTo>
                <a:cubicBezTo>
                  <a:pt x="2001717" y="0"/>
                  <a:pt x="2142115" y="57626"/>
                  <a:pt x="2246224" y="16049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blurRad="165100" dist="63500" dir="8100000" algn="tr" rotWithShape="0">
              <a:srgbClr val="0070C0">
                <a:alpha val="16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2" name="Graphic 27">
            <a:extLst>
              <a:ext uri="{FF2B5EF4-FFF2-40B4-BE49-F238E27FC236}">
                <a16:creationId xmlns:a16="http://schemas.microsoft.com/office/drawing/2014/main" id="{2286F999-3456-656D-A5B8-55BE901ADF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67085" y="2346930"/>
            <a:ext cx="297532" cy="346266"/>
          </a:xfrm>
          <a:custGeom>
            <a:avLst/>
            <a:gdLst>
              <a:gd name="connsiteX0" fmla="*/ 2246319 w 4739392"/>
              <a:gd name="connsiteY0" fmla="*/ 160496 h 5515641"/>
              <a:gd name="connsiteX1" fmla="*/ 4643095 w 4739392"/>
              <a:gd name="connsiteY1" fmla="*/ 2527364 h 5515641"/>
              <a:gd name="connsiteX2" fmla="*/ 4643095 w 4739392"/>
              <a:gd name="connsiteY2" fmla="*/ 2988278 h 5515641"/>
              <a:gd name="connsiteX3" fmla="*/ 2246319 w 4739392"/>
              <a:gd name="connsiteY3" fmla="*/ 5355145 h 5515641"/>
              <a:gd name="connsiteX4" fmla="*/ 1855508 w 4739392"/>
              <a:gd name="connsiteY4" fmla="*/ 5515642 h 5515641"/>
              <a:gd name="connsiteX5" fmla="*/ 557346 w 4739392"/>
              <a:gd name="connsiteY5" fmla="*/ 5515642 h 5515641"/>
              <a:gd name="connsiteX6" fmla="*/ 166535 w 4739392"/>
              <a:gd name="connsiteY6" fmla="*/ 4563618 h 5515641"/>
              <a:gd name="connsiteX7" fmla="*/ 1594333 w 4739392"/>
              <a:gd name="connsiteY7" fmla="*/ 3153632 h 5515641"/>
              <a:gd name="connsiteX8" fmla="*/ 1594333 w 4739392"/>
              <a:gd name="connsiteY8" fmla="*/ 2362105 h 5515641"/>
              <a:gd name="connsiteX9" fmla="*/ 166535 w 4739392"/>
              <a:gd name="connsiteY9" fmla="*/ 952024 h 5515641"/>
              <a:gd name="connsiteX10" fmla="*/ 557346 w 4739392"/>
              <a:gd name="connsiteY10" fmla="*/ 0 h 5515641"/>
              <a:gd name="connsiteX11" fmla="*/ 1855413 w 4739392"/>
              <a:gd name="connsiteY11" fmla="*/ 0 h 5515641"/>
              <a:gd name="connsiteX12" fmla="*/ 2246224 w 4739392"/>
              <a:gd name="connsiteY12" fmla="*/ 160496 h 5515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39392" h="5515641">
                <a:moveTo>
                  <a:pt x="2246319" y="160496"/>
                </a:moveTo>
                <a:lnTo>
                  <a:pt x="4643095" y="2527364"/>
                </a:lnTo>
                <a:cubicBezTo>
                  <a:pt x="4771492" y="2654141"/>
                  <a:pt x="4771492" y="2861501"/>
                  <a:pt x="4643095" y="2988278"/>
                </a:cubicBezTo>
                <a:lnTo>
                  <a:pt x="2246319" y="5355145"/>
                </a:lnTo>
                <a:cubicBezTo>
                  <a:pt x="2142211" y="5457921"/>
                  <a:pt x="2001812" y="5515642"/>
                  <a:pt x="1855508" y="5515642"/>
                </a:cubicBezTo>
                <a:lnTo>
                  <a:pt x="557346" y="5515642"/>
                </a:lnTo>
                <a:cubicBezTo>
                  <a:pt x="60141" y="5515642"/>
                  <a:pt x="-187319" y="4912995"/>
                  <a:pt x="166535" y="4563618"/>
                </a:cubicBezTo>
                <a:lnTo>
                  <a:pt x="1594333" y="3153632"/>
                </a:lnTo>
                <a:cubicBezTo>
                  <a:pt x="1814836" y="2935891"/>
                  <a:pt x="1814836" y="2579846"/>
                  <a:pt x="1594333" y="2362105"/>
                </a:cubicBezTo>
                <a:lnTo>
                  <a:pt x="166535" y="952024"/>
                </a:lnTo>
                <a:cubicBezTo>
                  <a:pt x="-187224" y="602647"/>
                  <a:pt x="60141" y="0"/>
                  <a:pt x="557346" y="0"/>
                </a:cubicBezTo>
                <a:lnTo>
                  <a:pt x="1855413" y="0"/>
                </a:lnTo>
                <a:cubicBezTo>
                  <a:pt x="2001717" y="0"/>
                  <a:pt x="2142115" y="57626"/>
                  <a:pt x="2246224" y="16049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blurRad="165100" dist="63500" dir="8100000" algn="tr" rotWithShape="0">
              <a:schemeClr val="accent1">
                <a:alpha val="16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3" name="Graphic 27">
            <a:extLst>
              <a:ext uri="{FF2B5EF4-FFF2-40B4-BE49-F238E27FC236}">
                <a16:creationId xmlns:a16="http://schemas.microsoft.com/office/drawing/2014/main" id="{7C1B1893-EA00-AECA-3FC5-435456A361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44123" y="2346930"/>
            <a:ext cx="297532" cy="346266"/>
          </a:xfrm>
          <a:custGeom>
            <a:avLst/>
            <a:gdLst>
              <a:gd name="connsiteX0" fmla="*/ 2246319 w 4739392"/>
              <a:gd name="connsiteY0" fmla="*/ 160496 h 5515641"/>
              <a:gd name="connsiteX1" fmla="*/ 4643095 w 4739392"/>
              <a:gd name="connsiteY1" fmla="*/ 2527364 h 5515641"/>
              <a:gd name="connsiteX2" fmla="*/ 4643095 w 4739392"/>
              <a:gd name="connsiteY2" fmla="*/ 2988278 h 5515641"/>
              <a:gd name="connsiteX3" fmla="*/ 2246319 w 4739392"/>
              <a:gd name="connsiteY3" fmla="*/ 5355145 h 5515641"/>
              <a:gd name="connsiteX4" fmla="*/ 1855508 w 4739392"/>
              <a:gd name="connsiteY4" fmla="*/ 5515642 h 5515641"/>
              <a:gd name="connsiteX5" fmla="*/ 557346 w 4739392"/>
              <a:gd name="connsiteY5" fmla="*/ 5515642 h 5515641"/>
              <a:gd name="connsiteX6" fmla="*/ 166535 w 4739392"/>
              <a:gd name="connsiteY6" fmla="*/ 4563618 h 5515641"/>
              <a:gd name="connsiteX7" fmla="*/ 1594333 w 4739392"/>
              <a:gd name="connsiteY7" fmla="*/ 3153632 h 5515641"/>
              <a:gd name="connsiteX8" fmla="*/ 1594333 w 4739392"/>
              <a:gd name="connsiteY8" fmla="*/ 2362105 h 5515641"/>
              <a:gd name="connsiteX9" fmla="*/ 166535 w 4739392"/>
              <a:gd name="connsiteY9" fmla="*/ 952024 h 5515641"/>
              <a:gd name="connsiteX10" fmla="*/ 557346 w 4739392"/>
              <a:gd name="connsiteY10" fmla="*/ 0 h 5515641"/>
              <a:gd name="connsiteX11" fmla="*/ 1855413 w 4739392"/>
              <a:gd name="connsiteY11" fmla="*/ 0 h 5515641"/>
              <a:gd name="connsiteX12" fmla="*/ 2246224 w 4739392"/>
              <a:gd name="connsiteY12" fmla="*/ 160496 h 5515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39392" h="5515641">
                <a:moveTo>
                  <a:pt x="2246319" y="160496"/>
                </a:moveTo>
                <a:lnTo>
                  <a:pt x="4643095" y="2527364"/>
                </a:lnTo>
                <a:cubicBezTo>
                  <a:pt x="4771492" y="2654141"/>
                  <a:pt x="4771492" y="2861501"/>
                  <a:pt x="4643095" y="2988278"/>
                </a:cubicBezTo>
                <a:lnTo>
                  <a:pt x="2246319" y="5355145"/>
                </a:lnTo>
                <a:cubicBezTo>
                  <a:pt x="2142211" y="5457921"/>
                  <a:pt x="2001812" y="5515642"/>
                  <a:pt x="1855508" y="5515642"/>
                </a:cubicBezTo>
                <a:lnTo>
                  <a:pt x="557346" y="5515642"/>
                </a:lnTo>
                <a:cubicBezTo>
                  <a:pt x="60141" y="5515642"/>
                  <a:pt x="-187319" y="4912995"/>
                  <a:pt x="166535" y="4563618"/>
                </a:cubicBezTo>
                <a:lnTo>
                  <a:pt x="1594333" y="3153632"/>
                </a:lnTo>
                <a:cubicBezTo>
                  <a:pt x="1814836" y="2935891"/>
                  <a:pt x="1814836" y="2579846"/>
                  <a:pt x="1594333" y="2362105"/>
                </a:cubicBezTo>
                <a:lnTo>
                  <a:pt x="166535" y="952024"/>
                </a:lnTo>
                <a:cubicBezTo>
                  <a:pt x="-187224" y="602647"/>
                  <a:pt x="60141" y="0"/>
                  <a:pt x="557346" y="0"/>
                </a:cubicBezTo>
                <a:lnTo>
                  <a:pt x="1855413" y="0"/>
                </a:lnTo>
                <a:cubicBezTo>
                  <a:pt x="2001717" y="0"/>
                  <a:pt x="2142115" y="57626"/>
                  <a:pt x="2246224" y="16049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blurRad="165100" dist="63500" dir="8100000" algn="tr" rotWithShape="0">
              <a:srgbClr val="F4364C">
                <a:alpha val="16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4" name="Graphic 27">
            <a:extLst>
              <a:ext uri="{FF2B5EF4-FFF2-40B4-BE49-F238E27FC236}">
                <a16:creationId xmlns:a16="http://schemas.microsoft.com/office/drawing/2014/main" id="{5B6CFDB2-AA24-0C5B-EE9D-18D72BA8B3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21161" y="2346930"/>
            <a:ext cx="297532" cy="346266"/>
          </a:xfrm>
          <a:custGeom>
            <a:avLst/>
            <a:gdLst>
              <a:gd name="connsiteX0" fmla="*/ 2246319 w 4739392"/>
              <a:gd name="connsiteY0" fmla="*/ 160496 h 5515641"/>
              <a:gd name="connsiteX1" fmla="*/ 4643095 w 4739392"/>
              <a:gd name="connsiteY1" fmla="*/ 2527364 h 5515641"/>
              <a:gd name="connsiteX2" fmla="*/ 4643095 w 4739392"/>
              <a:gd name="connsiteY2" fmla="*/ 2988278 h 5515641"/>
              <a:gd name="connsiteX3" fmla="*/ 2246319 w 4739392"/>
              <a:gd name="connsiteY3" fmla="*/ 5355145 h 5515641"/>
              <a:gd name="connsiteX4" fmla="*/ 1855508 w 4739392"/>
              <a:gd name="connsiteY4" fmla="*/ 5515642 h 5515641"/>
              <a:gd name="connsiteX5" fmla="*/ 557346 w 4739392"/>
              <a:gd name="connsiteY5" fmla="*/ 5515642 h 5515641"/>
              <a:gd name="connsiteX6" fmla="*/ 166535 w 4739392"/>
              <a:gd name="connsiteY6" fmla="*/ 4563618 h 5515641"/>
              <a:gd name="connsiteX7" fmla="*/ 1594333 w 4739392"/>
              <a:gd name="connsiteY7" fmla="*/ 3153632 h 5515641"/>
              <a:gd name="connsiteX8" fmla="*/ 1594333 w 4739392"/>
              <a:gd name="connsiteY8" fmla="*/ 2362105 h 5515641"/>
              <a:gd name="connsiteX9" fmla="*/ 166535 w 4739392"/>
              <a:gd name="connsiteY9" fmla="*/ 952024 h 5515641"/>
              <a:gd name="connsiteX10" fmla="*/ 557346 w 4739392"/>
              <a:gd name="connsiteY10" fmla="*/ 0 h 5515641"/>
              <a:gd name="connsiteX11" fmla="*/ 1855413 w 4739392"/>
              <a:gd name="connsiteY11" fmla="*/ 0 h 5515641"/>
              <a:gd name="connsiteX12" fmla="*/ 2246224 w 4739392"/>
              <a:gd name="connsiteY12" fmla="*/ 160496 h 5515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39392" h="5515641">
                <a:moveTo>
                  <a:pt x="2246319" y="160496"/>
                </a:moveTo>
                <a:lnTo>
                  <a:pt x="4643095" y="2527364"/>
                </a:lnTo>
                <a:cubicBezTo>
                  <a:pt x="4771492" y="2654141"/>
                  <a:pt x="4771492" y="2861501"/>
                  <a:pt x="4643095" y="2988278"/>
                </a:cubicBezTo>
                <a:lnTo>
                  <a:pt x="2246319" y="5355145"/>
                </a:lnTo>
                <a:cubicBezTo>
                  <a:pt x="2142211" y="5457921"/>
                  <a:pt x="2001812" y="5515642"/>
                  <a:pt x="1855508" y="5515642"/>
                </a:cubicBezTo>
                <a:lnTo>
                  <a:pt x="557346" y="5515642"/>
                </a:lnTo>
                <a:cubicBezTo>
                  <a:pt x="60141" y="5515642"/>
                  <a:pt x="-187319" y="4912995"/>
                  <a:pt x="166535" y="4563618"/>
                </a:cubicBezTo>
                <a:lnTo>
                  <a:pt x="1594333" y="3153632"/>
                </a:lnTo>
                <a:cubicBezTo>
                  <a:pt x="1814836" y="2935891"/>
                  <a:pt x="1814836" y="2579846"/>
                  <a:pt x="1594333" y="2362105"/>
                </a:cubicBezTo>
                <a:lnTo>
                  <a:pt x="166535" y="952024"/>
                </a:lnTo>
                <a:cubicBezTo>
                  <a:pt x="-187224" y="602647"/>
                  <a:pt x="60141" y="0"/>
                  <a:pt x="557346" y="0"/>
                </a:cubicBezTo>
                <a:lnTo>
                  <a:pt x="1855413" y="0"/>
                </a:lnTo>
                <a:cubicBezTo>
                  <a:pt x="2001717" y="0"/>
                  <a:pt x="2142115" y="57626"/>
                  <a:pt x="2246224" y="16049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blurRad="165100" dist="63500" dir="8100000" algn="tr" rotWithShape="0">
              <a:srgbClr val="49C5B1">
                <a:alpha val="16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482579"/>
            <a:ext cx="11011600" cy="492443"/>
          </a:xfrm>
        </p:spPr>
        <p:txBody>
          <a:bodyPr vert="horz"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6" name="Text Placeholder 2">
            <a:extLst>
              <a:ext uri="{FF2B5EF4-FFF2-40B4-BE49-F238E27FC236}">
                <a16:creationId xmlns:a16="http://schemas.microsoft.com/office/drawing/2014/main" id="{12AB0DE7-5694-8F81-C0DC-D663F12C72B7}"/>
              </a:ext>
            </a:extLst>
          </p:cNvPr>
          <p:cNvSpPr>
            <a:spLocks noGrp="1"/>
          </p:cNvSpPr>
          <p:nvPr userDrawn="1">
            <p:ph type="body" sz="quarter" idx="26"/>
          </p:nvPr>
        </p:nvSpPr>
        <p:spPr>
          <a:xfrm>
            <a:off x="501309" y="3351928"/>
            <a:ext cx="1595438" cy="24622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200" kern="1200" spc="0" baseline="0" dirty="0">
                <a:solidFill>
                  <a:schemeClr val="accent3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  <a:lvl2pPr>
              <a:defRPr sz="4200">
                <a:solidFill>
                  <a:srgbClr val="F4F4F7"/>
                </a:solidFill>
              </a:defRPr>
            </a:lvl2pPr>
            <a:lvl3pPr>
              <a:defRPr sz="4200">
                <a:solidFill>
                  <a:srgbClr val="F4F4F7"/>
                </a:solidFill>
              </a:defRPr>
            </a:lvl3pPr>
            <a:lvl4pPr>
              <a:defRPr sz="4200">
                <a:solidFill>
                  <a:srgbClr val="F4F4F7"/>
                </a:solidFill>
              </a:defRPr>
            </a:lvl4pPr>
            <a:lvl5pPr>
              <a:defRPr sz="4200">
                <a:solidFill>
                  <a:srgbClr val="F4F4F7"/>
                </a:solidFill>
              </a:defRPr>
            </a:lvl5pPr>
          </a:lstStyle>
          <a:p>
            <a:pPr marL="0" marR="0" lvl="0" indent="0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</a:t>
            </a:r>
          </a:p>
        </p:txBody>
      </p:sp>
      <p:sp>
        <p:nvSpPr>
          <p:cNvPr id="85" name="Text Placeholder 2">
            <a:extLst>
              <a:ext uri="{FF2B5EF4-FFF2-40B4-BE49-F238E27FC236}">
                <a16:creationId xmlns:a16="http://schemas.microsoft.com/office/drawing/2014/main" id="{BCE759F9-E251-A07E-17CB-183FE691CA38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501309" y="3771900"/>
            <a:ext cx="1595438" cy="209192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2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>
              <a:defRPr sz="4200">
                <a:solidFill>
                  <a:srgbClr val="F4F4F7"/>
                </a:solidFill>
              </a:defRPr>
            </a:lvl2pPr>
            <a:lvl3pPr>
              <a:defRPr sz="4200">
                <a:solidFill>
                  <a:srgbClr val="F4F4F7"/>
                </a:solidFill>
              </a:defRPr>
            </a:lvl3pPr>
            <a:lvl4pPr>
              <a:defRPr sz="4200">
                <a:solidFill>
                  <a:srgbClr val="F4F4F7"/>
                </a:solidFill>
              </a:defRPr>
            </a:lvl4pPr>
            <a:lvl5pPr>
              <a:defRPr sz="4200">
                <a:solidFill>
                  <a:srgbClr val="F4F4F7"/>
                </a:solidFill>
              </a:defRPr>
            </a:lvl5pPr>
          </a:lstStyle>
          <a:p>
            <a:pPr marL="0" marR="0" lvl="0" indent="0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91" name="Text Placeholder 2">
            <a:extLst>
              <a:ext uri="{FF2B5EF4-FFF2-40B4-BE49-F238E27FC236}">
                <a16:creationId xmlns:a16="http://schemas.microsoft.com/office/drawing/2014/main" id="{911BA35F-D88C-5249-9ADD-7B85F890A973}"/>
              </a:ext>
            </a:extLst>
          </p:cNvPr>
          <p:cNvSpPr>
            <a:spLocks noGrp="1"/>
          </p:cNvSpPr>
          <p:nvPr userDrawn="1">
            <p:ph type="body" sz="quarter" idx="21"/>
          </p:nvPr>
        </p:nvSpPr>
        <p:spPr>
          <a:xfrm>
            <a:off x="2387078" y="3351928"/>
            <a:ext cx="1595438" cy="24622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200" kern="1200" spc="0" baseline="0" dirty="0">
                <a:solidFill>
                  <a:srgbClr val="0078D4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  <a:lvl2pPr>
              <a:defRPr sz="4200">
                <a:solidFill>
                  <a:srgbClr val="F4F4F7"/>
                </a:solidFill>
              </a:defRPr>
            </a:lvl2pPr>
            <a:lvl3pPr>
              <a:defRPr sz="4200">
                <a:solidFill>
                  <a:srgbClr val="F4F4F7"/>
                </a:solidFill>
              </a:defRPr>
            </a:lvl3pPr>
            <a:lvl4pPr>
              <a:defRPr sz="4200">
                <a:solidFill>
                  <a:srgbClr val="F4F4F7"/>
                </a:solidFill>
              </a:defRPr>
            </a:lvl4pPr>
            <a:lvl5pPr>
              <a:defRPr sz="4200">
                <a:solidFill>
                  <a:srgbClr val="F4F4F7"/>
                </a:solidFill>
              </a:defRPr>
            </a:lvl5pPr>
          </a:lstStyle>
          <a:p>
            <a:pPr marL="0" marR="0" lvl="0" indent="0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</a:t>
            </a:r>
          </a:p>
        </p:txBody>
      </p:sp>
      <p:sp>
        <p:nvSpPr>
          <p:cNvPr id="86" name="Text Placeholder 2">
            <a:extLst>
              <a:ext uri="{FF2B5EF4-FFF2-40B4-BE49-F238E27FC236}">
                <a16:creationId xmlns:a16="http://schemas.microsoft.com/office/drawing/2014/main" id="{C15B33E0-123B-0A8C-4228-A14B3AE3B050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2387077" y="3771900"/>
            <a:ext cx="1595438" cy="209192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2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>
              <a:defRPr sz="4200">
                <a:solidFill>
                  <a:srgbClr val="F4F4F7"/>
                </a:solidFill>
              </a:defRPr>
            </a:lvl2pPr>
            <a:lvl3pPr>
              <a:defRPr sz="4200">
                <a:solidFill>
                  <a:srgbClr val="F4F4F7"/>
                </a:solidFill>
              </a:defRPr>
            </a:lvl3pPr>
            <a:lvl4pPr>
              <a:defRPr sz="4200">
                <a:solidFill>
                  <a:srgbClr val="F4F4F7"/>
                </a:solidFill>
              </a:defRPr>
            </a:lvl4pPr>
            <a:lvl5pPr>
              <a:defRPr sz="4200">
                <a:solidFill>
                  <a:srgbClr val="F4F4F7"/>
                </a:solidFill>
              </a:defRPr>
            </a:lvl5pPr>
          </a:lstStyle>
          <a:p>
            <a:pPr marL="0" marR="0" lvl="0" indent="0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92" name="Text Placeholder 2">
            <a:extLst>
              <a:ext uri="{FF2B5EF4-FFF2-40B4-BE49-F238E27FC236}">
                <a16:creationId xmlns:a16="http://schemas.microsoft.com/office/drawing/2014/main" id="{7DE33ADF-D368-4DB6-D53D-A8627A756A81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4272847" y="3351928"/>
            <a:ext cx="1595438" cy="24622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200" kern="1200" spc="0" baseline="0" dirty="0">
                <a:solidFill>
                  <a:schemeClr val="accent2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  <a:lvl2pPr>
              <a:defRPr sz="4200">
                <a:solidFill>
                  <a:srgbClr val="F4F4F7"/>
                </a:solidFill>
              </a:defRPr>
            </a:lvl2pPr>
            <a:lvl3pPr>
              <a:defRPr sz="4200">
                <a:solidFill>
                  <a:srgbClr val="F4F4F7"/>
                </a:solidFill>
              </a:defRPr>
            </a:lvl3pPr>
            <a:lvl4pPr>
              <a:defRPr sz="4200">
                <a:solidFill>
                  <a:srgbClr val="F4F4F7"/>
                </a:solidFill>
              </a:defRPr>
            </a:lvl4pPr>
            <a:lvl5pPr>
              <a:defRPr sz="4200">
                <a:solidFill>
                  <a:srgbClr val="F4F4F7"/>
                </a:solidFill>
              </a:defRPr>
            </a:lvl5pPr>
          </a:lstStyle>
          <a:p>
            <a:pPr marL="0" marR="0" lvl="0" indent="0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</a:t>
            </a:r>
          </a:p>
        </p:txBody>
      </p:sp>
      <p:sp>
        <p:nvSpPr>
          <p:cNvPr id="87" name="Text Placeholder 2">
            <a:extLst>
              <a:ext uri="{FF2B5EF4-FFF2-40B4-BE49-F238E27FC236}">
                <a16:creationId xmlns:a16="http://schemas.microsoft.com/office/drawing/2014/main" id="{E3AD4CB3-B1F0-10F6-6A06-EF48556CCF69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4272845" y="3771900"/>
            <a:ext cx="1595438" cy="209192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2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>
              <a:defRPr sz="4200">
                <a:solidFill>
                  <a:srgbClr val="F4F4F7"/>
                </a:solidFill>
              </a:defRPr>
            </a:lvl2pPr>
            <a:lvl3pPr>
              <a:defRPr sz="4200">
                <a:solidFill>
                  <a:srgbClr val="F4F4F7"/>
                </a:solidFill>
              </a:defRPr>
            </a:lvl3pPr>
            <a:lvl4pPr>
              <a:defRPr sz="4200">
                <a:solidFill>
                  <a:srgbClr val="F4F4F7"/>
                </a:solidFill>
              </a:defRPr>
            </a:lvl4pPr>
            <a:lvl5pPr>
              <a:defRPr sz="4200">
                <a:solidFill>
                  <a:srgbClr val="F4F4F7"/>
                </a:solidFill>
              </a:defRPr>
            </a:lvl5pPr>
          </a:lstStyle>
          <a:p>
            <a:pPr marL="0" marR="0" lvl="0" indent="0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93" name="Text Placeholder 2">
            <a:extLst>
              <a:ext uri="{FF2B5EF4-FFF2-40B4-BE49-F238E27FC236}">
                <a16:creationId xmlns:a16="http://schemas.microsoft.com/office/drawing/2014/main" id="{CB6C16C2-B279-1BA0-E610-D0383F9437A7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6158616" y="3351928"/>
            <a:ext cx="1595438" cy="24622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200" kern="1200" spc="0" baseline="0" dirty="0">
                <a:solidFill>
                  <a:srgbClr val="F4364C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  <a:lvl2pPr>
              <a:defRPr sz="4200">
                <a:solidFill>
                  <a:srgbClr val="F4F4F7"/>
                </a:solidFill>
              </a:defRPr>
            </a:lvl2pPr>
            <a:lvl3pPr>
              <a:defRPr sz="4200">
                <a:solidFill>
                  <a:srgbClr val="F4F4F7"/>
                </a:solidFill>
              </a:defRPr>
            </a:lvl3pPr>
            <a:lvl4pPr>
              <a:defRPr sz="4200">
                <a:solidFill>
                  <a:srgbClr val="F4F4F7"/>
                </a:solidFill>
              </a:defRPr>
            </a:lvl4pPr>
            <a:lvl5pPr>
              <a:defRPr sz="4200">
                <a:solidFill>
                  <a:srgbClr val="F4F4F7"/>
                </a:solidFill>
              </a:defRPr>
            </a:lvl5pPr>
          </a:lstStyle>
          <a:p>
            <a:pPr marL="0" marR="0" lvl="0" indent="0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</a:t>
            </a:r>
          </a:p>
        </p:txBody>
      </p:sp>
      <p:sp>
        <p:nvSpPr>
          <p:cNvPr id="88" name="Text Placeholder 2">
            <a:extLst>
              <a:ext uri="{FF2B5EF4-FFF2-40B4-BE49-F238E27FC236}">
                <a16:creationId xmlns:a16="http://schemas.microsoft.com/office/drawing/2014/main" id="{888D7993-923F-73EB-2776-0659014E6C4D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6158613" y="3771900"/>
            <a:ext cx="1595438" cy="209192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2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>
              <a:defRPr sz="4200">
                <a:solidFill>
                  <a:srgbClr val="F4F4F7"/>
                </a:solidFill>
              </a:defRPr>
            </a:lvl2pPr>
            <a:lvl3pPr>
              <a:defRPr sz="4200">
                <a:solidFill>
                  <a:srgbClr val="F4F4F7"/>
                </a:solidFill>
              </a:defRPr>
            </a:lvl3pPr>
            <a:lvl4pPr>
              <a:defRPr sz="4200">
                <a:solidFill>
                  <a:srgbClr val="F4F4F7"/>
                </a:solidFill>
              </a:defRPr>
            </a:lvl4pPr>
            <a:lvl5pPr>
              <a:defRPr sz="4200">
                <a:solidFill>
                  <a:srgbClr val="F4F4F7"/>
                </a:solidFill>
              </a:defRPr>
            </a:lvl5pPr>
          </a:lstStyle>
          <a:p>
            <a:pPr marL="0" marR="0" lvl="0" indent="0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94" name="Text Placeholder 2">
            <a:extLst>
              <a:ext uri="{FF2B5EF4-FFF2-40B4-BE49-F238E27FC236}">
                <a16:creationId xmlns:a16="http://schemas.microsoft.com/office/drawing/2014/main" id="{5550578F-40DA-9571-8517-05017BF9A3AF}"/>
              </a:ext>
            </a:extLst>
          </p:cNvPr>
          <p:cNvSpPr>
            <a:spLocks noGrp="1"/>
          </p:cNvSpPr>
          <p:nvPr userDrawn="1">
            <p:ph type="body" sz="quarter" idx="24"/>
          </p:nvPr>
        </p:nvSpPr>
        <p:spPr>
          <a:xfrm>
            <a:off x="8044385" y="3351928"/>
            <a:ext cx="1595438" cy="24622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200" kern="1200" spc="0" baseline="0" dirty="0">
                <a:solidFill>
                  <a:srgbClr val="49C5B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  <a:lvl2pPr>
              <a:defRPr sz="4200">
                <a:solidFill>
                  <a:srgbClr val="F4F4F7"/>
                </a:solidFill>
              </a:defRPr>
            </a:lvl2pPr>
            <a:lvl3pPr>
              <a:defRPr sz="4200">
                <a:solidFill>
                  <a:srgbClr val="F4F4F7"/>
                </a:solidFill>
              </a:defRPr>
            </a:lvl3pPr>
            <a:lvl4pPr>
              <a:defRPr sz="4200">
                <a:solidFill>
                  <a:srgbClr val="F4F4F7"/>
                </a:solidFill>
              </a:defRPr>
            </a:lvl4pPr>
            <a:lvl5pPr>
              <a:defRPr sz="4200">
                <a:solidFill>
                  <a:srgbClr val="F4F4F7"/>
                </a:solidFill>
              </a:defRPr>
            </a:lvl5pPr>
          </a:lstStyle>
          <a:p>
            <a:pPr marL="0" marR="0" lvl="0" indent="0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</a:t>
            </a:r>
          </a:p>
        </p:txBody>
      </p:sp>
      <p:sp>
        <p:nvSpPr>
          <p:cNvPr id="89" name="Text Placeholder 2">
            <a:extLst>
              <a:ext uri="{FF2B5EF4-FFF2-40B4-BE49-F238E27FC236}">
                <a16:creationId xmlns:a16="http://schemas.microsoft.com/office/drawing/2014/main" id="{EEC54145-90F8-C9FF-5C4C-FCBB5D42B3AE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8044381" y="3771900"/>
            <a:ext cx="1595438" cy="209192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2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>
              <a:defRPr sz="4200">
                <a:solidFill>
                  <a:srgbClr val="F4F4F7"/>
                </a:solidFill>
              </a:defRPr>
            </a:lvl2pPr>
            <a:lvl3pPr>
              <a:defRPr sz="4200">
                <a:solidFill>
                  <a:srgbClr val="F4F4F7"/>
                </a:solidFill>
              </a:defRPr>
            </a:lvl3pPr>
            <a:lvl4pPr>
              <a:defRPr sz="4200">
                <a:solidFill>
                  <a:srgbClr val="F4F4F7"/>
                </a:solidFill>
              </a:defRPr>
            </a:lvl4pPr>
            <a:lvl5pPr>
              <a:defRPr sz="4200">
                <a:solidFill>
                  <a:srgbClr val="F4F4F7"/>
                </a:solidFill>
              </a:defRPr>
            </a:lvl5pPr>
          </a:lstStyle>
          <a:p>
            <a:pPr marL="0" marR="0" lvl="0" indent="0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95" name="Text Placeholder 2">
            <a:extLst>
              <a:ext uri="{FF2B5EF4-FFF2-40B4-BE49-F238E27FC236}">
                <a16:creationId xmlns:a16="http://schemas.microsoft.com/office/drawing/2014/main" id="{202BC5B6-450E-7A51-7A92-BBEC705B995B}"/>
              </a:ext>
            </a:extLst>
          </p:cNvPr>
          <p:cNvSpPr>
            <a:spLocks noGrp="1"/>
          </p:cNvSpPr>
          <p:nvPr userDrawn="1">
            <p:ph type="body" sz="quarter" idx="25"/>
          </p:nvPr>
        </p:nvSpPr>
        <p:spPr>
          <a:xfrm>
            <a:off x="9930153" y="3351928"/>
            <a:ext cx="1595438" cy="24622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200" kern="1200" spc="0" baseline="0" dirty="0">
                <a:solidFill>
                  <a:schemeClr val="tx2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  <a:lvl2pPr>
              <a:defRPr sz="4200">
                <a:solidFill>
                  <a:srgbClr val="F4F4F7"/>
                </a:solidFill>
              </a:defRPr>
            </a:lvl2pPr>
            <a:lvl3pPr>
              <a:defRPr sz="4200">
                <a:solidFill>
                  <a:srgbClr val="F4F4F7"/>
                </a:solidFill>
              </a:defRPr>
            </a:lvl3pPr>
            <a:lvl4pPr>
              <a:defRPr sz="4200">
                <a:solidFill>
                  <a:srgbClr val="F4F4F7"/>
                </a:solidFill>
              </a:defRPr>
            </a:lvl4pPr>
            <a:lvl5pPr>
              <a:defRPr sz="4200">
                <a:solidFill>
                  <a:srgbClr val="F4F4F7"/>
                </a:solidFill>
              </a:defRPr>
            </a:lvl5pPr>
          </a:lstStyle>
          <a:p>
            <a:pPr marL="0" marR="0" lvl="0" indent="0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</a:t>
            </a:r>
          </a:p>
        </p:txBody>
      </p:sp>
      <p:sp>
        <p:nvSpPr>
          <p:cNvPr id="90" name="Text Placeholder 2">
            <a:extLst>
              <a:ext uri="{FF2B5EF4-FFF2-40B4-BE49-F238E27FC236}">
                <a16:creationId xmlns:a16="http://schemas.microsoft.com/office/drawing/2014/main" id="{C241337F-1C7C-983C-60B3-57983C2BEEA6}"/>
              </a:ext>
            </a:extLst>
          </p:cNvPr>
          <p:cNvSpPr>
            <a:spLocks noGrp="1"/>
          </p:cNvSpPr>
          <p:nvPr userDrawn="1">
            <p:ph type="body" sz="quarter" idx="20"/>
          </p:nvPr>
        </p:nvSpPr>
        <p:spPr>
          <a:xfrm>
            <a:off x="9930153" y="3771900"/>
            <a:ext cx="1595438" cy="209192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lang="en-US" sz="12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>
              <a:defRPr sz="4200">
                <a:solidFill>
                  <a:srgbClr val="F4F4F7"/>
                </a:solidFill>
              </a:defRPr>
            </a:lvl2pPr>
            <a:lvl3pPr>
              <a:defRPr sz="4200">
                <a:solidFill>
                  <a:srgbClr val="F4F4F7"/>
                </a:solidFill>
              </a:defRPr>
            </a:lvl3pPr>
            <a:lvl4pPr>
              <a:defRPr sz="4200">
                <a:solidFill>
                  <a:srgbClr val="F4F4F7"/>
                </a:solidFill>
              </a:defRPr>
            </a:lvl4pPr>
            <a:lvl5pPr>
              <a:defRPr sz="4200">
                <a:solidFill>
                  <a:srgbClr val="F4F4F7"/>
                </a:solidFill>
              </a:defRPr>
            </a:lvl5pPr>
          </a:lstStyle>
          <a:p>
            <a:pPr marL="0" marR="0" lvl="0" indent="0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20706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35EFA-39C2-A882-FAF9-905D59507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0D82CE-6597-A501-7A1E-C5A2DEC0CE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759430-D375-F810-AE5E-C92FF8AF7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BB4EC-4864-4798-A165-6FCC039BAD16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CE4A8C-9F70-C7B3-0CE0-3B6E16E0D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1B38B7-9882-05C5-02FF-874868572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26A0F-5002-4F35-9A9E-5B4F76938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3824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e char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701A1-3E03-46E0-3119-1D06BE8F1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056" y="1524782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grpSp>
        <p:nvGrpSpPr>
          <p:cNvPr id="4" name="Group 3" descr="Content topic rectangle">
            <a:extLst>
              <a:ext uri="{FF2B5EF4-FFF2-40B4-BE49-F238E27FC236}">
                <a16:creationId xmlns:a16="http://schemas.microsoft.com/office/drawing/2014/main" id="{B639396D-28A5-EF3C-DBB8-2600F81A12AA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10" name="Rectangle: Rounded corners  1">
              <a:extLst>
                <a:ext uri="{FF2B5EF4-FFF2-40B4-BE49-F238E27FC236}">
                  <a16:creationId xmlns:a16="http://schemas.microsoft.com/office/drawing/2014/main" id="{6F0D5D49-D5CE-AF5E-9116-CA6F00C9DB47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293F0E5-3A6A-652A-F658-17689D824CF1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3" name="Subtitle">
            <a:extLst>
              <a:ext uri="{FF2B5EF4-FFF2-40B4-BE49-F238E27FC236}">
                <a16:creationId xmlns:a16="http://schemas.microsoft.com/office/drawing/2014/main" id="{AA4D1323-70F5-2F2A-C59A-DCDC81021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044704"/>
            <a:ext cx="3301048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</a:p>
        </p:txBody>
      </p:sp>
      <p:sp>
        <p:nvSpPr>
          <p:cNvPr id="12" name="Rectangle: Rounded corners  2">
            <a:extLst>
              <a:ext uri="{FF2B5EF4-FFF2-40B4-BE49-F238E27FC236}">
                <a16:creationId xmlns:a16="http://schemas.microsoft.com/office/drawing/2014/main" id="{F76E5FEF-F232-0942-99FA-DC1037E2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005388" y="292100"/>
            <a:ext cx="6894512" cy="6270625"/>
          </a:xfrm>
          <a:prstGeom prst="roundRect">
            <a:avLst>
              <a:gd name="adj" fmla="val 2776"/>
            </a:avLst>
          </a:prstGeom>
          <a:solidFill>
            <a:srgbClr val="29181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B11ED9AA-4207-1F79-DAF5-2A49381014EE}"/>
              </a:ext>
            </a:extLst>
          </p:cNvPr>
          <p:cNvGraphicFramePr/>
          <p:nvPr userDrawn="1"/>
        </p:nvGraphicFramePr>
        <p:xfrm>
          <a:off x="5305596" y="485321"/>
          <a:ext cx="5978889" cy="59677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218933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r char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4C076F5-36B4-2104-8F0B-817F9A32E4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056" y="1524782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grpSp>
        <p:nvGrpSpPr>
          <p:cNvPr id="5" name="Group 4" descr="Content topic rectangle">
            <a:extLst>
              <a:ext uri="{FF2B5EF4-FFF2-40B4-BE49-F238E27FC236}">
                <a16:creationId xmlns:a16="http://schemas.microsoft.com/office/drawing/2014/main" id="{DA7662F3-484F-BA0C-9F98-03B726C623EB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6" name="Rectangle: Rounded corners  1">
              <a:extLst>
                <a:ext uri="{FF2B5EF4-FFF2-40B4-BE49-F238E27FC236}">
                  <a16:creationId xmlns:a16="http://schemas.microsoft.com/office/drawing/2014/main" id="{A2E82A98-E891-D538-52AD-B663661159D9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4D08EA0-1AA9-F13A-5736-F60B885F4348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4" name="Subtitle">
            <a:extLst>
              <a:ext uri="{FF2B5EF4-FFF2-40B4-BE49-F238E27FC236}">
                <a16:creationId xmlns:a16="http://schemas.microsoft.com/office/drawing/2014/main" id="{9AAB492F-6D54-DD12-EA4F-C8315021F8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044704"/>
            <a:ext cx="3301048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</a:p>
        </p:txBody>
      </p:sp>
      <p:sp>
        <p:nvSpPr>
          <p:cNvPr id="2" name="Rectangle: Rounded corners  1">
            <a:extLst>
              <a:ext uri="{FF2B5EF4-FFF2-40B4-BE49-F238E27FC236}">
                <a16:creationId xmlns:a16="http://schemas.microsoft.com/office/drawing/2014/main" id="{DF91B443-C051-FF9C-7351-153B0C60EFDE}"/>
              </a:ext>
            </a:extLst>
          </p:cNvPr>
          <p:cNvSpPr/>
          <p:nvPr userDrawn="1"/>
        </p:nvSpPr>
        <p:spPr bwMode="auto">
          <a:xfrm>
            <a:off x="6400800" y="292100"/>
            <a:ext cx="5499100" cy="6270625"/>
          </a:xfrm>
          <a:prstGeom prst="roundRect">
            <a:avLst>
              <a:gd name="adj" fmla="val 2776"/>
            </a:avLst>
          </a:prstGeom>
          <a:solidFill>
            <a:srgbClr val="29181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4A826C-FABA-C0EC-8964-35EB7B9A98D7}"/>
              </a:ext>
            </a:extLst>
          </p:cNvPr>
          <p:cNvSpPr txBox="1"/>
          <p:nvPr userDrawn="1"/>
        </p:nvSpPr>
        <p:spPr>
          <a:xfrm>
            <a:off x="6888127" y="736392"/>
            <a:ext cx="32639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endParaRPr lang="en-US" sz="1600" b="0" i="0">
              <a:solidFill>
                <a:schemeClr val="bg1"/>
              </a:solidFill>
              <a:latin typeface="Segoe Sans Text" pitchFamily="2" charset="0"/>
              <a:cs typeface="Segoe Sans Text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E03314-50A0-3970-5B31-A59E2B9F30D6}"/>
              </a:ext>
            </a:extLst>
          </p:cNvPr>
          <p:cNvCxnSpPr>
            <a:cxnSpLocks/>
          </p:cNvCxnSpPr>
          <p:nvPr userDrawn="1"/>
        </p:nvCxnSpPr>
        <p:spPr>
          <a:xfrm>
            <a:off x="6888127" y="1229588"/>
            <a:ext cx="4616245" cy="0"/>
          </a:xfrm>
          <a:prstGeom prst="line">
            <a:avLst/>
          </a:prstGeom>
          <a:ln w="3175">
            <a:solidFill>
              <a:schemeClr val="bg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688D6E5-89FF-927E-1AEB-E1358C9AA808}"/>
              </a:ext>
            </a:extLst>
          </p:cNvPr>
          <p:cNvSpPr txBox="1"/>
          <p:nvPr userDrawn="1"/>
        </p:nvSpPr>
        <p:spPr>
          <a:xfrm>
            <a:off x="6888127" y="1348799"/>
            <a:ext cx="393700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9000" b="0" i="0">
                <a:solidFill>
                  <a:schemeClr val="bg1"/>
                </a:solidFill>
                <a:latin typeface="Segoe Serif Banner Light" pitchFamily="2" charset="0"/>
              </a:rPr>
              <a:t>00.0%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0AD3FB9-EB45-8130-7298-A27753AF9C4B}"/>
              </a:ext>
            </a:extLst>
          </p:cNvPr>
          <p:cNvCxnSpPr>
            <a:cxnSpLocks/>
          </p:cNvCxnSpPr>
          <p:nvPr userDrawn="1"/>
        </p:nvCxnSpPr>
        <p:spPr>
          <a:xfrm>
            <a:off x="6888127" y="2891240"/>
            <a:ext cx="4616245" cy="0"/>
          </a:xfrm>
          <a:prstGeom prst="line">
            <a:avLst/>
          </a:prstGeom>
          <a:ln w="3175">
            <a:solidFill>
              <a:schemeClr val="bg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6" name="Gráfico 15">
                <a:extLst>
                  <a:ext uri="{FF2B5EF4-FFF2-40B4-BE49-F238E27FC236}">
                    <a16:creationId xmlns:a16="http://schemas.microsoft.com/office/drawing/2014/main" id="{821FE6AD-3A6C-1601-7846-4A908040C2FE}"/>
                  </a:ext>
                </a:extLst>
              </p:cNvPr>
              <p:cNvGraphicFramePr/>
              <p:nvPr userDrawn="1"/>
            </p:nvGraphicFramePr>
            <p:xfrm>
              <a:off x="6888127" y="3048687"/>
              <a:ext cx="4477154" cy="278096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16" name="Gráfico 15">
                <a:extLst>
                  <a:ext uri="{FF2B5EF4-FFF2-40B4-BE49-F238E27FC236}">
                    <a16:creationId xmlns:a16="http://schemas.microsoft.com/office/drawing/2014/main" id="{821FE6AD-3A6C-1601-7846-4A908040C2F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127" y="3048687"/>
                <a:ext cx="4477154" cy="2780968"/>
              </a:xfrm>
              <a:prstGeom prst="rect">
                <a:avLst/>
              </a:prstGeom>
            </p:spPr>
          </p:pic>
        </mc:Fallback>
      </mc:AlternateContent>
      <p:sp>
        <p:nvSpPr>
          <p:cNvPr id="23" name="Rectángulo 22">
            <a:extLst>
              <a:ext uri="{FF2B5EF4-FFF2-40B4-BE49-F238E27FC236}">
                <a16:creationId xmlns:a16="http://schemas.microsoft.com/office/drawing/2014/main" id="{651B91CC-128A-ACCC-E37E-A6FCFBC400FF}"/>
              </a:ext>
            </a:extLst>
          </p:cNvPr>
          <p:cNvSpPr/>
          <p:nvPr userDrawn="1"/>
        </p:nvSpPr>
        <p:spPr bwMode="auto">
          <a:xfrm>
            <a:off x="6928767" y="6053418"/>
            <a:ext cx="116059" cy="116059"/>
          </a:xfrm>
          <a:prstGeom prst="rect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2BF4FB0-8075-C0F1-15C5-797A9E5F8245}"/>
              </a:ext>
            </a:extLst>
          </p:cNvPr>
          <p:cNvSpPr txBox="1"/>
          <p:nvPr userDrawn="1"/>
        </p:nvSpPr>
        <p:spPr>
          <a:xfrm>
            <a:off x="7143277" y="6015639"/>
            <a:ext cx="32639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2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2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r>
              <a:rPr lang="en-US" sz="12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2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endParaRPr lang="en-US" sz="1200" b="0" i="0">
              <a:solidFill>
                <a:schemeClr val="bg1"/>
              </a:solidFill>
              <a:latin typeface="Segoe Sans Text" pitchFamily="2" charset="0"/>
              <a:cs typeface="Segoe Sans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9832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rizontal bar char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1CA1D8B-FC58-959F-656E-8A8DC37F19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056" y="1524782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grpSp>
        <p:nvGrpSpPr>
          <p:cNvPr id="10" name="Group 9" descr="Content topic rectangle">
            <a:extLst>
              <a:ext uri="{FF2B5EF4-FFF2-40B4-BE49-F238E27FC236}">
                <a16:creationId xmlns:a16="http://schemas.microsoft.com/office/drawing/2014/main" id="{0316C601-000F-51DD-34F4-82E89B063597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11" name="Rectangle: Rounded corners  1">
              <a:extLst>
                <a:ext uri="{FF2B5EF4-FFF2-40B4-BE49-F238E27FC236}">
                  <a16:creationId xmlns:a16="http://schemas.microsoft.com/office/drawing/2014/main" id="{7D078399-AD62-A0FA-9C2E-4F265CF38F87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7C0B652-ED5E-749F-8972-AFDAF1FA5D8A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6" name="Subtitle">
            <a:extLst>
              <a:ext uri="{FF2B5EF4-FFF2-40B4-BE49-F238E27FC236}">
                <a16:creationId xmlns:a16="http://schemas.microsoft.com/office/drawing/2014/main" id="{E0FC7CAD-C547-B5B9-8BFF-6CD2B66C902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044704"/>
            <a:ext cx="3301048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</a:p>
        </p:txBody>
      </p:sp>
      <p:sp>
        <p:nvSpPr>
          <p:cNvPr id="3" name="Rectangle: Rounded corners  2">
            <a:extLst>
              <a:ext uri="{FF2B5EF4-FFF2-40B4-BE49-F238E27FC236}">
                <a16:creationId xmlns:a16="http://schemas.microsoft.com/office/drawing/2014/main" id="{EE46E7AC-AF27-9DB9-7539-EBA12E4AD536}"/>
              </a:ext>
            </a:extLst>
          </p:cNvPr>
          <p:cNvSpPr/>
          <p:nvPr userDrawn="1"/>
        </p:nvSpPr>
        <p:spPr bwMode="auto">
          <a:xfrm>
            <a:off x="6400800" y="292100"/>
            <a:ext cx="5499100" cy="6270625"/>
          </a:xfrm>
          <a:prstGeom prst="roundRect">
            <a:avLst>
              <a:gd name="adj" fmla="val 2776"/>
            </a:avLst>
          </a:prstGeom>
          <a:solidFill>
            <a:srgbClr val="29181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: Rounded corners  1">
            <a:extLst>
              <a:ext uri="{FF2B5EF4-FFF2-40B4-BE49-F238E27FC236}">
                <a16:creationId xmlns:a16="http://schemas.microsoft.com/office/drawing/2014/main" id="{A87025B9-F4F4-A6D6-708A-D58B031B08C7}"/>
              </a:ext>
            </a:extLst>
          </p:cNvPr>
          <p:cNvSpPr/>
          <p:nvPr userDrawn="1"/>
        </p:nvSpPr>
        <p:spPr bwMode="auto">
          <a:xfrm>
            <a:off x="6591881" y="640266"/>
            <a:ext cx="1703032" cy="4124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BEE638-58E6-3A83-B65C-7D7AEBF72374}"/>
              </a:ext>
            </a:extLst>
          </p:cNvPr>
          <p:cNvSpPr txBox="1"/>
          <p:nvPr userDrawn="1"/>
        </p:nvSpPr>
        <p:spPr>
          <a:xfrm>
            <a:off x="6868520" y="709992"/>
            <a:ext cx="1337670" cy="2525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 err="1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endParaRPr lang="en-US" sz="1600" b="0" i="0">
              <a:solidFill>
                <a:srgbClr val="000000"/>
              </a:solidFill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4A826C-FABA-C0EC-8964-35EB7B9A98D7}"/>
              </a:ext>
            </a:extLst>
          </p:cNvPr>
          <p:cNvSpPr txBox="1"/>
          <p:nvPr userDrawn="1"/>
        </p:nvSpPr>
        <p:spPr>
          <a:xfrm>
            <a:off x="6933833" y="1419135"/>
            <a:ext cx="32639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endParaRPr lang="en-US" sz="1600" b="0" i="0">
              <a:solidFill>
                <a:schemeClr val="bg1"/>
              </a:solidFill>
              <a:latin typeface="Segoe Sans Text" pitchFamily="2" charset="0"/>
              <a:cs typeface="Segoe Sans Text" pitchFamily="2" charset="0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28C84A07-3713-FDA6-F967-35B0E84F9D8C}"/>
              </a:ext>
            </a:extLst>
          </p:cNvPr>
          <p:cNvGraphicFramePr/>
          <p:nvPr userDrawn="1"/>
        </p:nvGraphicFramePr>
        <p:xfrm>
          <a:off x="6488101" y="986710"/>
          <a:ext cx="5080000" cy="515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688D6E5-89FF-927E-1AEB-E1358C9AA808}"/>
              </a:ext>
            </a:extLst>
          </p:cNvPr>
          <p:cNvSpPr txBox="1"/>
          <p:nvPr userDrawn="1"/>
        </p:nvSpPr>
        <p:spPr>
          <a:xfrm>
            <a:off x="7054011" y="2344003"/>
            <a:ext cx="306752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4800" b="0" i="0">
                <a:solidFill>
                  <a:srgbClr val="000000"/>
                </a:solidFill>
                <a:latin typeface="Segoe Serif Banner Light" pitchFamily="2" charset="0"/>
              </a:rPr>
              <a:t>00.0%</a:t>
            </a:r>
          </a:p>
        </p:txBody>
      </p:sp>
    </p:spTree>
    <p:extLst>
      <p:ext uri="{BB962C8B-B14F-4D97-AF65-F5344CB8AC3E}">
        <p14:creationId xmlns:p14="http://schemas.microsoft.com/office/powerpoint/2010/main" val="12878589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erif Title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15750DA-37C7-139E-B4C6-F668EE11EE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9729" y="2668473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A3ACF343-BFE4-45EC-DA4D-4227D0A2BA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91757"/>
            <a:ext cx="1524000" cy="318977"/>
          </a:xfrm>
          <a:prstGeom prst="rect">
            <a:avLst/>
          </a:prstGeom>
        </p:spPr>
      </p:pic>
      <p:sp>
        <p:nvSpPr>
          <p:cNvPr id="7" name="Subtitle">
            <a:extLst>
              <a:ext uri="{FF2B5EF4-FFF2-40B4-BE49-F238E27FC236}">
                <a16:creationId xmlns:a16="http://schemas.microsoft.com/office/drawing/2014/main" id="{FCB50BE2-7029-D290-96D4-C3BD69B5D36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427" y="4215827"/>
            <a:ext cx="330104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rgbClr val="000000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D0239FFE-1A84-392B-CB0C-49CEBB2F54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4" name="Text marker 5">
            <a:extLst>
              <a:ext uri="{FF2B5EF4-FFF2-40B4-BE49-F238E27FC236}">
                <a16:creationId xmlns:a16="http://schemas.microsoft.com/office/drawing/2014/main" id="{17253562-5031-D625-E958-C3214A34B9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0538" y="0"/>
            <a:ext cx="7891462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4811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e char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701A1-3E03-46E0-3119-1D06BE8F1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056" y="1524782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grpSp>
        <p:nvGrpSpPr>
          <p:cNvPr id="4" name="Group 3" descr="Content topic rectangle">
            <a:extLst>
              <a:ext uri="{FF2B5EF4-FFF2-40B4-BE49-F238E27FC236}">
                <a16:creationId xmlns:a16="http://schemas.microsoft.com/office/drawing/2014/main" id="{B639396D-28A5-EF3C-DBB8-2600F81A12AA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10" name="Rectangle: Rounded corners  1">
              <a:extLst>
                <a:ext uri="{FF2B5EF4-FFF2-40B4-BE49-F238E27FC236}">
                  <a16:creationId xmlns:a16="http://schemas.microsoft.com/office/drawing/2014/main" id="{6F0D5D49-D5CE-AF5E-9116-CA6F00C9DB47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293F0E5-3A6A-652A-F658-17689D824CF1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3" name="Subtitle">
            <a:extLst>
              <a:ext uri="{FF2B5EF4-FFF2-40B4-BE49-F238E27FC236}">
                <a16:creationId xmlns:a16="http://schemas.microsoft.com/office/drawing/2014/main" id="{AA4D1323-70F5-2F2A-C59A-DCDC81021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044704"/>
            <a:ext cx="3301048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</a:p>
        </p:txBody>
      </p:sp>
      <p:sp>
        <p:nvSpPr>
          <p:cNvPr id="12" name="Rectangle: Rounded corners  2">
            <a:extLst>
              <a:ext uri="{FF2B5EF4-FFF2-40B4-BE49-F238E27FC236}">
                <a16:creationId xmlns:a16="http://schemas.microsoft.com/office/drawing/2014/main" id="{F76E5FEF-F232-0942-99FA-DC1037E2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005388" y="292100"/>
            <a:ext cx="6894512" cy="6270625"/>
          </a:xfrm>
          <a:prstGeom prst="roundRect">
            <a:avLst>
              <a:gd name="adj" fmla="val 2776"/>
            </a:avLst>
          </a:prstGeom>
          <a:solidFill>
            <a:srgbClr val="29181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B11ED9AA-4207-1F79-DAF5-2A49381014E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2074166634"/>
              </p:ext>
            </p:extLst>
          </p:nvPr>
        </p:nvGraphicFramePr>
        <p:xfrm>
          <a:off x="5305596" y="485321"/>
          <a:ext cx="5978889" cy="59677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10392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char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4C076F5-36B4-2104-8F0B-817F9A32E4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056" y="1524782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grpSp>
        <p:nvGrpSpPr>
          <p:cNvPr id="5" name="Group 4" descr="Content topic rectangle">
            <a:extLst>
              <a:ext uri="{FF2B5EF4-FFF2-40B4-BE49-F238E27FC236}">
                <a16:creationId xmlns:a16="http://schemas.microsoft.com/office/drawing/2014/main" id="{DA7662F3-484F-BA0C-9F98-03B726C623EB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6" name="Rectangle: Rounded corners  1">
              <a:extLst>
                <a:ext uri="{FF2B5EF4-FFF2-40B4-BE49-F238E27FC236}">
                  <a16:creationId xmlns:a16="http://schemas.microsoft.com/office/drawing/2014/main" id="{A2E82A98-E891-D538-52AD-B663661159D9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4D08EA0-1AA9-F13A-5736-F60B885F4348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4" name="Subtitle">
            <a:extLst>
              <a:ext uri="{FF2B5EF4-FFF2-40B4-BE49-F238E27FC236}">
                <a16:creationId xmlns:a16="http://schemas.microsoft.com/office/drawing/2014/main" id="{9AAB492F-6D54-DD12-EA4F-C8315021F8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044704"/>
            <a:ext cx="3301048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</a:p>
        </p:txBody>
      </p:sp>
      <p:sp>
        <p:nvSpPr>
          <p:cNvPr id="2" name="Rectangle: Rounded corners  1">
            <a:extLst>
              <a:ext uri="{FF2B5EF4-FFF2-40B4-BE49-F238E27FC236}">
                <a16:creationId xmlns:a16="http://schemas.microsoft.com/office/drawing/2014/main" id="{DF91B443-C051-FF9C-7351-153B0C60EFDE}"/>
              </a:ext>
            </a:extLst>
          </p:cNvPr>
          <p:cNvSpPr/>
          <p:nvPr userDrawn="1"/>
        </p:nvSpPr>
        <p:spPr bwMode="auto">
          <a:xfrm>
            <a:off x="6400800" y="292100"/>
            <a:ext cx="5499100" cy="6270625"/>
          </a:xfrm>
          <a:prstGeom prst="roundRect">
            <a:avLst>
              <a:gd name="adj" fmla="val 2776"/>
            </a:avLst>
          </a:prstGeom>
          <a:solidFill>
            <a:srgbClr val="29181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4A826C-FABA-C0EC-8964-35EB7B9A98D7}"/>
              </a:ext>
            </a:extLst>
          </p:cNvPr>
          <p:cNvSpPr txBox="1"/>
          <p:nvPr userDrawn="1"/>
        </p:nvSpPr>
        <p:spPr>
          <a:xfrm>
            <a:off x="6888127" y="736392"/>
            <a:ext cx="32639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endParaRPr lang="en-US" sz="1600" b="0" i="0">
              <a:solidFill>
                <a:schemeClr val="bg1"/>
              </a:solidFill>
              <a:latin typeface="Segoe Sans Text" pitchFamily="2" charset="0"/>
              <a:cs typeface="Segoe Sans Text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E03314-50A0-3970-5B31-A59E2B9F30D6}"/>
              </a:ext>
            </a:extLst>
          </p:cNvPr>
          <p:cNvCxnSpPr>
            <a:cxnSpLocks/>
          </p:cNvCxnSpPr>
          <p:nvPr userDrawn="1"/>
        </p:nvCxnSpPr>
        <p:spPr>
          <a:xfrm>
            <a:off x="6888127" y="1229588"/>
            <a:ext cx="4616245" cy="0"/>
          </a:xfrm>
          <a:prstGeom prst="line">
            <a:avLst/>
          </a:prstGeom>
          <a:ln w="3175">
            <a:solidFill>
              <a:schemeClr val="bg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688D6E5-89FF-927E-1AEB-E1358C9AA808}"/>
              </a:ext>
            </a:extLst>
          </p:cNvPr>
          <p:cNvSpPr txBox="1"/>
          <p:nvPr userDrawn="1"/>
        </p:nvSpPr>
        <p:spPr>
          <a:xfrm>
            <a:off x="6888127" y="1348799"/>
            <a:ext cx="393700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9000" b="0" i="0">
                <a:solidFill>
                  <a:schemeClr val="bg1"/>
                </a:solidFill>
                <a:latin typeface="Segoe Serif Banner Light" pitchFamily="2" charset="0"/>
              </a:rPr>
              <a:t>00.0%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0AD3FB9-EB45-8130-7298-A27753AF9C4B}"/>
              </a:ext>
            </a:extLst>
          </p:cNvPr>
          <p:cNvCxnSpPr>
            <a:cxnSpLocks/>
          </p:cNvCxnSpPr>
          <p:nvPr userDrawn="1"/>
        </p:nvCxnSpPr>
        <p:spPr>
          <a:xfrm>
            <a:off x="6888127" y="2891240"/>
            <a:ext cx="4616245" cy="0"/>
          </a:xfrm>
          <a:prstGeom prst="line">
            <a:avLst/>
          </a:prstGeom>
          <a:ln w="3175">
            <a:solidFill>
              <a:schemeClr val="bg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6" name="Gráfico 15">
                <a:extLst>
                  <a:ext uri="{FF2B5EF4-FFF2-40B4-BE49-F238E27FC236}">
                    <a16:creationId xmlns:a16="http://schemas.microsoft.com/office/drawing/2014/main" id="{821FE6AD-3A6C-1601-7846-4A908040C2FE}"/>
                  </a:ext>
                </a:extLst>
              </p:cNvPr>
              <p:cNvGraphicFramePr/>
              <p:nvPr userDrawn="1">
                <p:extLst>
                  <p:ext uri="{D42A27DB-BD31-4B8C-83A1-F6EECF244321}">
                    <p14:modId xmlns:p14="http://schemas.microsoft.com/office/powerpoint/2010/main" val="1764055645"/>
                  </p:ext>
                </p:extLst>
              </p:nvPr>
            </p:nvGraphicFramePr>
            <p:xfrm>
              <a:off x="6888127" y="3048687"/>
              <a:ext cx="4477154" cy="278096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16" name="Gráfico 15">
                <a:extLst>
                  <a:ext uri="{FF2B5EF4-FFF2-40B4-BE49-F238E27FC236}">
                    <a16:creationId xmlns:a16="http://schemas.microsoft.com/office/drawing/2014/main" id="{821FE6AD-3A6C-1601-7846-4A908040C2F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127" y="3048687"/>
                <a:ext cx="4477154" cy="2780968"/>
              </a:xfrm>
              <a:prstGeom prst="rect">
                <a:avLst/>
              </a:prstGeom>
            </p:spPr>
          </p:pic>
        </mc:Fallback>
      </mc:AlternateContent>
      <p:sp>
        <p:nvSpPr>
          <p:cNvPr id="23" name="Rectángulo 22">
            <a:extLst>
              <a:ext uri="{FF2B5EF4-FFF2-40B4-BE49-F238E27FC236}">
                <a16:creationId xmlns:a16="http://schemas.microsoft.com/office/drawing/2014/main" id="{651B91CC-128A-ACCC-E37E-A6FCFBC400FF}"/>
              </a:ext>
            </a:extLst>
          </p:cNvPr>
          <p:cNvSpPr/>
          <p:nvPr userDrawn="1"/>
        </p:nvSpPr>
        <p:spPr bwMode="auto">
          <a:xfrm>
            <a:off x="6928767" y="6053418"/>
            <a:ext cx="116059" cy="116059"/>
          </a:xfrm>
          <a:prstGeom prst="rect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2BF4FB0-8075-C0F1-15C5-797A9E5F8245}"/>
              </a:ext>
            </a:extLst>
          </p:cNvPr>
          <p:cNvSpPr txBox="1"/>
          <p:nvPr userDrawn="1"/>
        </p:nvSpPr>
        <p:spPr>
          <a:xfrm>
            <a:off x="7143277" y="6015639"/>
            <a:ext cx="32639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2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2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r>
              <a:rPr lang="en-US" sz="12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2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endParaRPr lang="en-US" sz="1200" b="0" i="0">
              <a:solidFill>
                <a:schemeClr val="bg1"/>
              </a:solidFill>
              <a:latin typeface="Segoe Sans Text" pitchFamily="2" charset="0"/>
              <a:cs typeface="Segoe Sans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0849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bar char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1CA1D8B-FC58-959F-656E-8A8DC37F19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056" y="1524782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grpSp>
        <p:nvGrpSpPr>
          <p:cNvPr id="10" name="Group 9" descr="Content topic rectangle">
            <a:extLst>
              <a:ext uri="{FF2B5EF4-FFF2-40B4-BE49-F238E27FC236}">
                <a16:creationId xmlns:a16="http://schemas.microsoft.com/office/drawing/2014/main" id="{0316C601-000F-51DD-34F4-82E89B063597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11" name="Rectangle: Rounded corners  1">
              <a:extLst>
                <a:ext uri="{FF2B5EF4-FFF2-40B4-BE49-F238E27FC236}">
                  <a16:creationId xmlns:a16="http://schemas.microsoft.com/office/drawing/2014/main" id="{7D078399-AD62-A0FA-9C2E-4F265CF38F87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7C0B652-ED5E-749F-8972-AFDAF1FA5D8A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6" name="Subtitle">
            <a:extLst>
              <a:ext uri="{FF2B5EF4-FFF2-40B4-BE49-F238E27FC236}">
                <a16:creationId xmlns:a16="http://schemas.microsoft.com/office/drawing/2014/main" id="{E0FC7CAD-C547-B5B9-8BFF-6CD2B66C902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044704"/>
            <a:ext cx="3301048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</a:p>
        </p:txBody>
      </p:sp>
      <p:sp>
        <p:nvSpPr>
          <p:cNvPr id="3" name="Rectangle: Rounded corners  2">
            <a:extLst>
              <a:ext uri="{FF2B5EF4-FFF2-40B4-BE49-F238E27FC236}">
                <a16:creationId xmlns:a16="http://schemas.microsoft.com/office/drawing/2014/main" id="{EE46E7AC-AF27-9DB9-7539-EBA12E4AD536}"/>
              </a:ext>
            </a:extLst>
          </p:cNvPr>
          <p:cNvSpPr/>
          <p:nvPr userDrawn="1"/>
        </p:nvSpPr>
        <p:spPr bwMode="auto">
          <a:xfrm>
            <a:off x="6400800" y="292100"/>
            <a:ext cx="5499100" cy="6270625"/>
          </a:xfrm>
          <a:prstGeom prst="roundRect">
            <a:avLst>
              <a:gd name="adj" fmla="val 2776"/>
            </a:avLst>
          </a:prstGeom>
          <a:solidFill>
            <a:srgbClr val="29181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: Rounded corners  1">
            <a:extLst>
              <a:ext uri="{FF2B5EF4-FFF2-40B4-BE49-F238E27FC236}">
                <a16:creationId xmlns:a16="http://schemas.microsoft.com/office/drawing/2014/main" id="{A87025B9-F4F4-A6D6-708A-D58B031B08C7}"/>
              </a:ext>
            </a:extLst>
          </p:cNvPr>
          <p:cNvSpPr/>
          <p:nvPr userDrawn="1"/>
        </p:nvSpPr>
        <p:spPr bwMode="auto">
          <a:xfrm>
            <a:off x="6591881" y="640266"/>
            <a:ext cx="1703032" cy="4124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BEE638-58E6-3A83-B65C-7D7AEBF72374}"/>
              </a:ext>
            </a:extLst>
          </p:cNvPr>
          <p:cNvSpPr txBox="1"/>
          <p:nvPr userDrawn="1"/>
        </p:nvSpPr>
        <p:spPr>
          <a:xfrm>
            <a:off x="6868520" y="709992"/>
            <a:ext cx="1337670" cy="2525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 err="1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endParaRPr lang="en-US" sz="1600" b="0" i="0">
              <a:solidFill>
                <a:srgbClr val="000000"/>
              </a:solidFill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4A826C-FABA-C0EC-8964-35EB7B9A98D7}"/>
              </a:ext>
            </a:extLst>
          </p:cNvPr>
          <p:cNvSpPr txBox="1"/>
          <p:nvPr userDrawn="1"/>
        </p:nvSpPr>
        <p:spPr>
          <a:xfrm>
            <a:off x="6933833" y="1419135"/>
            <a:ext cx="32639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endParaRPr lang="en-US" sz="1600" b="0" i="0">
              <a:solidFill>
                <a:schemeClr val="bg1"/>
              </a:solidFill>
              <a:latin typeface="Segoe Sans Text" pitchFamily="2" charset="0"/>
              <a:cs typeface="Segoe Sans Text" pitchFamily="2" charset="0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28C84A07-3713-FDA6-F967-35B0E84F9D8C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635506462"/>
              </p:ext>
            </p:extLst>
          </p:nvPr>
        </p:nvGraphicFramePr>
        <p:xfrm>
          <a:off x="6488101" y="986710"/>
          <a:ext cx="5080000" cy="515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688D6E5-89FF-927E-1AEB-E1358C9AA808}"/>
              </a:ext>
            </a:extLst>
          </p:cNvPr>
          <p:cNvSpPr txBox="1"/>
          <p:nvPr userDrawn="1"/>
        </p:nvSpPr>
        <p:spPr>
          <a:xfrm>
            <a:off x="7054011" y="2344003"/>
            <a:ext cx="306752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4800" b="0" i="0">
                <a:solidFill>
                  <a:srgbClr val="000000"/>
                </a:solidFill>
                <a:latin typeface="Segoe Serif Banner Light" pitchFamily="2" charset="0"/>
              </a:rPr>
              <a:t>00.0%</a:t>
            </a:r>
          </a:p>
        </p:txBody>
      </p:sp>
    </p:spTree>
    <p:extLst>
      <p:ext uri="{BB962C8B-B14F-4D97-AF65-F5344CB8AC3E}">
        <p14:creationId xmlns:p14="http://schemas.microsoft.com/office/powerpoint/2010/main" val="671779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ed conten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973B511D-66AF-65C1-89A9-15B775995B0A}"/>
              </a:ext>
            </a:extLst>
          </p:cNvPr>
          <p:cNvSpPr/>
          <p:nvPr userDrawn="1"/>
        </p:nvSpPr>
        <p:spPr bwMode="auto">
          <a:xfrm>
            <a:off x="7871791" y="0"/>
            <a:ext cx="4320209" cy="6858000"/>
          </a:xfrm>
          <a:prstGeom prst="rect">
            <a:avLst/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036C1031-9CB3-4EEB-8BFF-8A81E714FCD0}"/>
              </a:ext>
            </a:extLst>
          </p:cNvPr>
          <p:cNvSpPr/>
          <p:nvPr userDrawn="1"/>
        </p:nvSpPr>
        <p:spPr bwMode="auto">
          <a:xfrm>
            <a:off x="8282608" y="1446695"/>
            <a:ext cx="3498574" cy="3498574"/>
          </a:xfrm>
          <a:prstGeom prst="ellipse">
            <a:avLst/>
          </a:prstGeom>
          <a:solidFill>
            <a:srgbClr val="8DC8E8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2596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ighlighted conten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20936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rgbClr val="007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529CC861-E3F0-BC1E-BCD7-D4C6F664D675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100496D-EA08-2F43-74BD-14E1F8F2BD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04115" y="842451"/>
            <a:ext cx="8197392" cy="4985980"/>
          </a:xfrm>
          <a:prstGeom prst="rect">
            <a:avLst/>
          </a:prstGeom>
        </p:spPr>
        <p:txBody>
          <a:bodyPr/>
          <a:lstStyle>
            <a:lvl1pPr>
              <a:defRPr sz="5400" b="0" i="0">
                <a:solidFill>
                  <a:schemeClr val="tx1"/>
                </a:solidFill>
                <a:latin typeface="Segoe Serif Banner Light" pitchFamily="2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orem</a:t>
            </a:r>
            <a:r>
              <a:rPr lang="en-US"/>
              <a:t> ipsum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</a:t>
            </a:r>
            <a:r>
              <a:rPr lang="en-US" err="1"/>
              <a:t>ipsum,elit</a:t>
            </a:r>
            <a:r>
              <a:rPr lang="en-US"/>
              <a:t> lorem ipsum</a:t>
            </a:r>
            <a:br>
              <a:rPr lang="en-US"/>
            </a:b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25F603CD-71C8-7884-96F1-D6C2A704AA78}"/>
              </a:ext>
            </a:extLst>
          </p:cNvPr>
          <p:cNvSpPr txBox="1"/>
          <p:nvPr userDrawn="1"/>
        </p:nvSpPr>
        <p:spPr>
          <a:xfrm>
            <a:off x="1652113" y="-338184"/>
            <a:ext cx="3301048" cy="53860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5000" b="0" i="0">
                <a:latin typeface="Segoe Serif Banner Light" pitchFamily="2" charset="0"/>
              </a:rPr>
              <a:t>“</a:t>
            </a:r>
          </a:p>
        </p:txBody>
      </p:sp>
      <p:cxnSp>
        <p:nvCxnSpPr>
          <p:cNvPr id="6" name="Straight connector 3">
            <a:extLst>
              <a:ext uri="{FF2B5EF4-FFF2-40B4-BE49-F238E27FC236}">
                <a16:creationId xmlns:a16="http://schemas.microsoft.com/office/drawing/2014/main" id="{C7698D20-F515-24B9-57DB-B655A6D78D22}"/>
              </a:ext>
            </a:extLst>
          </p:cNvPr>
          <p:cNvCxnSpPr>
            <a:cxnSpLocks/>
          </p:cNvCxnSpPr>
          <p:nvPr userDrawn="1"/>
        </p:nvCxnSpPr>
        <p:spPr>
          <a:xfrm>
            <a:off x="3118763" y="562232"/>
            <a:ext cx="0" cy="5733535"/>
          </a:xfrm>
          <a:prstGeom prst="line">
            <a:avLst/>
          </a:pr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">
            <a:extLst>
              <a:ext uri="{FF2B5EF4-FFF2-40B4-BE49-F238E27FC236}">
                <a16:creationId xmlns:a16="http://schemas.microsoft.com/office/drawing/2014/main" id="{3F968F7A-DBA5-AECA-8D3B-64406B5E182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114" y="6049546"/>
            <a:ext cx="3752397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lore ipsum lorem ipsum</a:t>
            </a:r>
          </a:p>
        </p:txBody>
      </p:sp>
    </p:spTree>
    <p:extLst>
      <p:ext uri="{BB962C8B-B14F-4D97-AF65-F5344CB8AC3E}">
        <p14:creationId xmlns:p14="http://schemas.microsoft.com/office/powerpoint/2010/main" val="20138873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2">
    <p:bg>
      <p:bgPr>
        <a:solidFill>
          <a:srgbClr val="B9DC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6254401-65AB-6ADD-D068-B11CF1846A4C}"/>
              </a:ext>
            </a:extLst>
          </p:cNvPr>
          <p:cNvSpPr txBox="1"/>
          <p:nvPr userDrawn="1"/>
        </p:nvSpPr>
        <p:spPr>
          <a:xfrm>
            <a:off x="110392" y="-221226"/>
            <a:ext cx="3301048" cy="4308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0" b="1">
                <a:latin typeface="Segoe Serif Text" pitchFamily="2" charset="0"/>
              </a:rPr>
              <a:t>“”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4B33C602-90D9-B0D8-1B7C-4CE5890814E4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6" name="Straight connector 3">
            <a:extLst>
              <a:ext uri="{FF2B5EF4-FFF2-40B4-BE49-F238E27FC236}">
                <a16:creationId xmlns:a16="http://schemas.microsoft.com/office/drawing/2014/main" id="{A20F3641-1493-0D8B-9FCA-3DBAF89A765E}"/>
              </a:ext>
            </a:extLst>
          </p:cNvPr>
          <p:cNvCxnSpPr>
            <a:cxnSpLocks/>
          </p:cNvCxnSpPr>
          <p:nvPr userDrawn="1"/>
        </p:nvCxnSpPr>
        <p:spPr>
          <a:xfrm>
            <a:off x="3118763" y="562232"/>
            <a:ext cx="0" cy="5733535"/>
          </a:xfrm>
          <a:prstGeom prst="line">
            <a:avLst/>
          </a:pr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8">
            <a:extLst>
              <a:ext uri="{FF2B5EF4-FFF2-40B4-BE49-F238E27FC236}">
                <a16:creationId xmlns:a16="http://schemas.microsoft.com/office/drawing/2014/main" id="{AC53C20A-3F68-3B05-D2E3-CDB3869E3509}"/>
              </a:ext>
            </a:extLst>
          </p:cNvPr>
          <p:cNvSpPr txBox="1"/>
          <p:nvPr userDrawn="1"/>
        </p:nvSpPr>
        <p:spPr>
          <a:xfrm>
            <a:off x="1652113" y="-338184"/>
            <a:ext cx="3301048" cy="53860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5000" b="0" i="0">
                <a:latin typeface="Segoe Serif Banner Light" pitchFamily="2" charset="0"/>
              </a:rPr>
              <a:t>“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08DAF3-A94E-F2C3-48CE-2B34CADA83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04115" y="842451"/>
            <a:ext cx="8197392" cy="4985980"/>
          </a:xfrm>
          <a:prstGeom prst="rect">
            <a:avLst/>
          </a:prstGeom>
        </p:spPr>
        <p:txBody>
          <a:bodyPr/>
          <a:lstStyle>
            <a:lvl1pPr>
              <a:defRPr sz="5400" b="0" i="0">
                <a:solidFill>
                  <a:schemeClr val="tx1"/>
                </a:solidFill>
                <a:latin typeface="Segoe Serif Banner Light" pitchFamily="2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orem</a:t>
            </a:r>
            <a:r>
              <a:rPr lang="en-US"/>
              <a:t> ipsum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</a:t>
            </a:r>
            <a:r>
              <a:rPr lang="en-US" err="1"/>
              <a:t>ipsum,elit</a:t>
            </a:r>
            <a:r>
              <a:rPr lang="en-US"/>
              <a:t> lorem ipsum</a:t>
            </a:r>
            <a:br>
              <a:rPr lang="en-US"/>
            </a:b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</a:p>
        </p:txBody>
      </p:sp>
      <p:sp>
        <p:nvSpPr>
          <p:cNvPr id="7" name="Subtitle">
            <a:extLst>
              <a:ext uri="{FF2B5EF4-FFF2-40B4-BE49-F238E27FC236}">
                <a16:creationId xmlns:a16="http://schemas.microsoft.com/office/drawing/2014/main" id="{FE8B95A1-8BE0-BADF-131E-A2027A9C93A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114" y="6049546"/>
            <a:ext cx="3752397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lore ipsum lorem ipsum</a:t>
            </a:r>
          </a:p>
        </p:txBody>
      </p:sp>
    </p:spTree>
    <p:extLst>
      <p:ext uri="{BB962C8B-B14F-4D97-AF65-F5344CB8AC3E}">
        <p14:creationId xmlns:p14="http://schemas.microsoft.com/office/powerpoint/2010/main" val="18611355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3">
    <p:bg>
      <p:bgPr>
        <a:solidFill>
          <a:srgbClr val="8DC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84EB1F48-73DB-BA73-D3E9-5A4F73AC411A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4A226B-7DD4-10F6-B255-98C6B7B4E3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04115" y="842451"/>
            <a:ext cx="8197392" cy="4985980"/>
          </a:xfrm>
          <a:prstGeom prst="rect">
            <a:avLst/>
          </a:prstGeom>
        </p:spPr>
        <p:txBody>
          <a:bodyPr/>
          <a:lstStyle>
            <a:lvl1pPr>
              <a:defRPr sz="5400" b="0" i="0">
                <a:solidFill>
                  <a:schemeClr val="tx1"/>
                </a:solidFill>
                <a:latin typeface="Segoe Serif Banner Light" pitchFamily="2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orem</a:t>
            </a:r>
            <a:r>
              <a:rPr lang="en-US"/>
              <a:t> ipsum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</a:t>
            </a:r>
            <a:r>
              <a:rPr lang="en-US" err="1"/>
              <a:t>ipsum,elit</a:t>
            </a:r>
            <a:r>
              <a:rPr lang="en-US"/>
              <a:t> lorem ipsum</a:t>
            </a:r>
            <a:br>
              <a:rPr lang="en-US"/>
            </a:b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7C2EEC1E-8D11-D931-CE45-101F63A266CB}"/>
              </a:ext>
            </a:extLst>
          </p:cNvPr>
          <p:cNvSpPr txBox="1"/>
          <p:nvPr userDrawn="1"/>
        </p:nvSpPr>
        <p:spPr>
          <a:xfrm>
            <a:off x="1652113" y="-338184"/>
            <a:ext cx="3301048" cy="53860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5000" b="0" i="0">
                <a:latin typeface="Segoe Serif Banner Light" pitchFamily="2" charset="0"/>
              </a:rPr>
              <a:t>“</a:t>
            </a:r>
          </a:p>
        </p:txBody>
      </p:sp>
      <p:cxnSp>
        <p:nvCxnSpPr>
          <p:cNvPr id="6" name="Straight connector 3">
            <a:extLst>
              <a:ext uri="{FF2B5EF4-FFF2-40B4-BE49-F238E27FC236}">
                <a16:creationId xmlns:a16="http://schemas.microsoft.com/office/drawing/2014/main" id="{FE131248-798B-4E94-8220-CE94A60900EF}"/>
              </a:ext>
            </a:extLst>
          </p:cNvPr>
          <p:cNvCxnSpPr>
            <a:cxnSpLocks/>
          </p:cNvCxnSpPr>
          <p:nvPr userDrawn="1"/>
        </p:nvCxnSpPr>
        <p:spPr>
          <a:xfrm>
            <a:off x="3118763" y="562232"/>
            <a:ext cx="0" cy="5733535"/>
          </a:xfrm>
          <a:prstGeom prst="line">
            <a:avLst/>
          </a:pr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ubtitle">
            <a:extLst>
              <a:ext uri="{FF2B5EF4-FFF2-40B4-BE49-F238E27FC236}">
                <a16:creationId xmlns:a16="http://schemas.microsoft.com/office/drawing/2014/main" id="{FA5577BA-9575-CD81-E675-74A7164DB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114" y="6049546"/>
            <a:ext cx="3752397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lore ipsum lorem ipsum</a:t>
            </a:r>
          </a:p>
        </p:txBody>
      </p:sp>
    </p:spTree>
    <p:extLst>
      <p:ext uri="{BB962C8B-B14F-4D97-AF65-F5344CB8AC3E}">
        <p14:creationId xmlns:p14="http://schemas.microsoft.com/office/powerpoint/2010/main" val="23842578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photo layout">
    <p:bg>
      <p:bgPr>
        <a:solidFill>
          <a:srgbClr val="8DC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3C806D5D-04E2-0844-EFBF-CB1B49934A7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4131DF-C410-DD16-EF52-7586E2102217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88262" y="1295492"/>
            <a:ext cx="3767838" cy="30777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1" i="0" kern="1200" cap="none" spc="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Segoe Sans Display Semibold" pitchFamily="2" charset="0"/>
                <a:ea typeface="+mn-ea"/>
                <a:cs typeface="Segoe Sans Display Semibold" pitchFamily="2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Lorem ipsum dolor</a:t>
            </a:r>
          </a:p>
        </p:txBody>
      </p:sp>
      <p:grpSp>
        <p:nvGrpSpPr>
          <p:cNvPr id="6" name="Group 5" descr="Subheader space rectangle">
            <a:extLst>
              <a:ext uri="{FF2B5EF4-FFF2-40B4-BE49-F238E27FC236}">
                <a16:creationId xmlns:a16="http://schemas.microsoft.com/office/drawing/2014/main" id="{496E8448-9B0C-567D-43D7-10AAC5487C18}"/>
              </a:ext>
            </a:extLst>
          </p:cNvPr>
          <p:cNvGrpSpPr/>
          <p:nvPr userDrawn="1"/>
        </p:nvGrpSpPr>
        <p:grpSpPr>
          <a:xfrm>
            <a:off x="584201" y="581584"/>
            <a:ext cx="1440542" cy="318052"/>
            <a:chOff x="584201" y="599690"/>
            <a:chExt cx="1440542" cy="318052"/>
          </a:xfrm>
        </p:grpSpPr>
        <p:sp>
          <p:nvSpPr>
            <p:cNvPr id="10" name="Rectangle: Rounded corners  5">
              <a:extLst>
                <a:ext uri="{FF2B5EF4-FFF2-40B4-BE49-F238E27FC236}">
                  <a16:creationId xmlns:a16="http://schemas.microsoft.com/office/drawing/2014/main" id="{6D37A73E-BDF8-6979-A1D4-A1AEF4EAEA0E}"/>
                </a:ext>
              </a:extLst>
            </p:cNvPr>
            <p:cNvSpPr/>
            <p:nvPr/>
          </p:nvSpPr>
          <p:spPr bwMode="auto">
            <a:xfrm>
              <a:off x="584201" y="599690"/>
              <a:ext cx="14405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tx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B23402E2-8DC8-F023-B824-E893A4881370}"/>
                </a:ext>
              </a:extLst>
            </p:cNvPr>
            <p:cNvSpPr txBox="1"/>
            <p:nvPr/>
          </p:nvSpPr>
          <p:spPr>
            <a:xfrm>
              <a:off x="717642" y="669327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13" name="Text marker1">
            <a:extLst>
              <a:ext uri="{FF2B5EF4-FFF2-40B4-BE49-F238E27FC236}">
                <a16:creationId xmlns:a16="http://schemas.microsoft.com/office/drawing/2014/main" id="{27D2F161-48C4-C8F8-5179-EE8A461CBC51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98054" y="2446122"/>
            <a:ext cx="4029364" cy="184665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4000">
                <a:latin typeface="Segoe Sans Display Light" pitchFamily="2" charset="0"/>
                <a:cs typeface="Segoe Sans Display Light" pitchFamily="2" charset="0"/>
              </a:rPr>
              <a:t>Lorem ipsum dolor sit </a:t>
            </a:r>
            <a:r>
              <a:rPr lang="en-US" sz="4000" err="1">
                <a:latin typeface="Segoe Sans Display Light" pitchFamily="2" charset="0"/>
                <a:cs typeface="Segoe Sans Display Light" pitchFamily="2" charset="0"/>
              </a:rPr>
              <a:t>amet</a:t>
            </a:r>
            <a:endParaRPr lang="en-US" sz="4000">
              <a:latin typeface="Segoe Sans Display Light" pitchFamily="2" charset="0"/>
              <a:cs typeface="Segoe Sans Display Light" pitchFamily="2" charset="0"/>
            </a:endParaRPr>
          </a:p>
        </p:txBody>
      </p:sp>
      <p:sp>
        <p:nvSpPr>
          <p:cNvPr id="14" name="Text marker2">
            <a:extLst>
              <a:ext uri="{FF2B5EF4-FFF2-40B4-BE49-F238E27FC236}">
                <a16:creationId xmlns:a16="http://schemas.microsoft.com/office/drawing/2014/main" id="{7FC2FB36-BFAD-35D3-E610-4A62FC35197C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600243" y="4544291"/>
            <a:ext cx="3750083" cy="246221"/>
          </a:xfrm>
          <a:prstGeom prst="rect">
            <a:avLst/>
          </a:prstGeom>
        </p:spPr>
        <p:txBody>
          <a:bodyPr/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adospicing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dora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.</a:t>
            </a:r>
          </a:p>
        </p:txBody>
      </p:sp>
      <p:sp>
        <p:nvSpPr>
          <p:cNvPr id="15" name="Text marker 3" descr="Image place">
            <a:extLst>
              <a:ext uri="{FF2B5EF4-FFF2-40B4-BE49-F238E27FC236}">
                <a16:creationId xmlns:a16="http://schemas.microsoft.com/office/drawing/2014/main" id="{F2BC9960-861B-EFA7-6FEE-EA04CC3646AF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5299075" y="582613"/>
            <a:ext cx="6300788" cy="5692775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4697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hoto layout">
    <p:bg>
      <p:bgPr>
        <a:solidFill>
          <a:srgbClr val="8DC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3C806D5D-04E2-0844-EFBF-CB1B49934A7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4131DF-C410-DD16-EF52-7586E2102217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88262" y="1295492"/>
            <a:ext cx="3767838" cy="30777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1" i="0" kern="1200" cap="none" spc="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Segoe Sans Display Semibold" pitchFamily="2" charset="0"/>
                <a:ea typeface="+mn-ea"/>
                <a:cs typeface="Segoe Sans Display Semibold" pitchFamily="2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Lorem ipsum dolor</a:t>
            </a:r>
          </a:p>
        </p:txBody>
      </p:sp>
      <p:grpSp>
        <p:nvGrpSpPr>
          <p:cNvPr id="6" name="Group 5" descr="Subheader space rectangle">
            <a:extLst>
              <a:ext uri="{FF2B5EF4-FFF2-40B4-BE49-F238E27FC236}">
                <a16:creationId xmlns:a16="http://schemas.microsoft.com/office/drawing/2014/main" id="{496E8448-9B0C-567D-43D7-10AAC5487C18}"/>
              </a:ext>
            </a:extLst>
          </p:cNvPr>
          <p:cNvGrpSpPr/>
          <p:nvPr userDrawn="1"/>
        </p:nvGrpSpPr>
        <p:grpSpPr>
          <a:xfrm>
            <a:off x="491603" y="591384"/>
            <a:ext cx="1440542" cy="318052"/>
            <a:chOff x="584201" y="599690"/>
            <a:chExt cx="1440542" cy="318052"/>
          </a:xfrm>
        </p:grpSpPr>
        <p:sp>
          <p:nvSpPr>
            <p:cNvPr id="10" name="Rectangle: Rounded corners  5">
              <a:extLst>
                <a:ext uri="{FF2B5EF4-FFF2-40B4-BE49-F238E27FC236}">
                  <a16:creationId xmlns:a16="http://schemas.microsoft.com/office/drawing/2014/main" id="{6D37A73E-BDF8-6979-A1D4-A1AEF4EAEA0E}"/>
                </a:ext>
              </a:extLst>
            </p:cNvPr>
            <p:cNvSpPr/>
            <p:nvPr/>
          </p:nvSpPr>
          <p:spPr bwMode="auto">
            <a:xfrm>
              <a:off x="584201" y="599690"/>
              <a:ext cx="14405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tx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B23402E2-8DC8-F023-B824-E893A4881370}"/>
                </a:ext>
              </a:extLst>
            </p:cNvPr>
            <p:cNvSpPr txBox="1"/>
            <p:nvPr/>
          </p:nvSpPr>
          <p:spPr>
            <a:xfrm>
              <a:off x="717642" y="669327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3" name="Picture Placeholder 2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85D6C73-0764-5C84-0988-C290BA48203A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584200" y="1997710"/>
            <a:ext cx="5365752" cy="2687003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A07BD6D-440E-8F63-4599-33D988FE97D3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84199" y="4981504"/>
            <a:ext cx="5364429" cy="276999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cs typeface="Segoe Sans Display Semibold" pitchFamily="2" charset="0"/>
              </a:rPr>
              <a:t>amet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61152985-4278-161C-F2F4-3690A88AED30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86390" y="5382843"/>
            <a:ext cx="5362178" cy="643737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Sed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ut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perspiciatis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unde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omnis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iste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natus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error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voluptatem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accusantium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.</a:t>
            </a:r>
          </a:p>
          <a:p>
            <a:endParaRPr lang="en-US">
              <a:latin typeface="Segoe Sans Text" pitchFamily="2" charset="0"/>
              <a:cs typeface="Segoe Sans Text" pitchFamily="2" charset="0"/>
            </a:endParaRPr>
          </a:p>
          <a:p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5" name="Picture Placeholder 3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ABBC6C1-8C32-4245-A101-6B8303843B14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6242049" y="1997710"/>
            <a:ext cx="5357813" cy="2687003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F64AFDE0-99B8-6DEC-8DAF-6DBAAAB1E350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6243372" y="4981504"/>
            <a:ext cx="5356490" cy="276999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cs typeface="Segoe Sans Display Semibold" pitchFamily="2" charset="0"/>
              </a:rPr>
              <a:t>amet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C26CDD88-7470-B828-3B87-8143A270C9B3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6252435" y="5382842"/>
            <a:ext cx="5357598" cy="292608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Sed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ut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perspiciatis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unde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omnis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iste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natus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error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voluptatem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accusantium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75127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ans Titl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8F2E0C30-B0A0-B50F-572B-AC42FA43E8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9729" y="2668473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2EAA69DA-9485-F717-90E1-F5292D51CB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91757"/>
            <a:ext cx="1524000" cy="318977"/>
          </a:xfrm>
          <a:prstGeom prst="rect">
            <a:avLst/>
          </a:prstGeom>
        </p:spPr>
      </p:pic>
      <p:sp>
        <p:nvSpPr>
          <p:cNvPr id="10" name="Subtitle">
            <a:extLst>
              <a:ext uri="{FF2B5EF4-FFF2-40B4-BE49-F238E27FC236}">
                <a16:creationId xmlns:a16="http://schemas.microsoft.com/office/drawing/2014/main" id="{E2B32191-9AA4-FDAB-D66C-59701BA9DA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427" y="4215827"/>
            <a:ext cx="330104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rgbClr val="000000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FC9BB3B-739C-5FA2-AA42-7EBE267F846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6" name="Text marker 5">
            <a:extLst>
              <a:ext uri="{FF2B5EF4-FFF2-40B4-BE49-F238E27FC236}">
                <a16:creationId xmlns:a16="http://schemas.microsoft.com/office/drawing/2014/main" id="{630130E3-C304-C9F7-9266-6961A592F23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0538" y="0"/>
            <a:ext cx="7891462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2240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plac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 Placeholder 14">
            <a:extLst>
              <a:ext uri="{FF2B5EF4-FFF2-40B4-BE49-F238E27FC236}">
                <a16:creationId xmlns:a16="http://schemas.microsoft.com/office/drawing/2014/main" id="{36E537E3-8AD2-3348-F64E-6C90517E2EFC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579437" y="582613"/>
            <a:ext cx="11020425" cy="5692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6038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zza char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55">
            <a:extLst>
              <a:ext uri="{FF2B5EF4-FFF2-40B4-BE49-F238E27FC236}">
                <a16:creationId xmlns:a16="http://schemas.microsoft.com/office/drawing/2014/main" id="{2E0E2735-A201-052B-EF50-439775B4298B}"/>
              </a:ext>
            </a:extLst>
          </p:cNvPr>
          <p:cNvSpPr/>
          <p:nvPr userDrawn="1"/>
        </p:nvSpPr>
        <p:spPr>
          <a:xfrm>
            <a:off x="5342538" y="1234103"/>
            <a:ext cx="2294291" cy="229429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2346282"/>
                </a:moveTo>
                <a:cubicBezTo>
                  <a:pt x="0" y="1050466"/>
                  <a:pt x="1050466" y="0"/>
                  <a:pt x="2346282" y="0"/>
                </a:cubicBezTo>
                <a:lnTo>
                  <a:pt x="2346282" y="2346282"/>
                </a:lnTo>
                <a:lnTo>
                  <a:pt x="0" y="2346282"/>
                </a:lnTo>
                <a:close/>
              </a:path>
            </a:pathLst>
          </a:custGeom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9148" tIns="1069148" rIns="296037" bIns="296037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4" name="Freeform: Shape 59">
            <a:extLst>
              <a:ext uri="{FF2B5EF4-FFF2-40B4-BE49-F238E27FC236}">
                <a16:creationId xmlns:a16="http://schemas.microsoft.com/office/drawing/2014/main" id="{EE8D3163-266A-CAD4-BB10-8A3D4137FCA3}"/>
              </a:ext>
            </a:extLst>
          </p:cNvPr>
          <p:cNvSpPr/>
          <p:nvPr userDrawn="1"/>
        </p:nvSpPr>
        <p:spPr>
          <a:xfrm>
            <a:off x="7775118" y="1234103"/>
            <a:ext cx="2294291" cy="229429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0"/>
                </a:moveTo>
                <a:cubicBezTo>
                  <a:pt x="1295816" y="0"/>
                  <a:pt x="2346282" y="1050466"/>
                  <a:pt x="2346282" y="2346282"/>
                </a:cubicBezTo>
                <a:lnTo>
                  <a:pt x="0" y="23462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6037" tIns="1069148" rIns="1069148" bIns="296037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8" name="Freeform: Shape 67">
            <a:extLst>
              <a:ext uri="{FF2B5EF4-FFF2-40B4-BE49-F238E27FC236}">
                <a16:creationId xmlns:a16="http://schemas.microsoft.com/office/drawing/2014/main" id="{FDE761EF-1359-593D-27C5-54779C7281D6}"/>
              </a:ext>
            </a:extLst>
          </p:cNvPr>
          <p:cNvSpPr/>
          <p:nvPr userDrawn="1"/>
        </p:nvSpPr>
        <p:spPr>
          <a:xfrm flipH="1">
            <a:off x="5339763" y="3666682"/>
            <a:ext cx="2294291" cy="2294292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0"/>
                </a:moveTo>
                <a:cubicBezTo>
                  <a:pt x="2346282" y="1295816"/>
                  <a:pt x="1295816" y="2346282"/>
                  <a:pt x="0" y="2346282"/>
                </a:cubicBezTo>
                <a:lnTo>
                  <a:pt x="0" y="0"/>
                </a:lnTo>
                <a:lnTo>
                  <a:pt x="2346282" y="0"/>
                </a:lnTo>
                <a:close/>
              </a:path>
            </a:pathLst>
          </a:custGeom>
          <a:solidFill>
            <a:srgbClr val="D4EC8E"/>
          </a:solidFill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6037" tIns="296038" rIns="1069148" bIns="1069148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9" name="Freeform: Shape 63">
            <a:extLst>
              <a:ext uri="{FF2B5EF4-FFF2-40B4-BE49-F238E27FC236}">
                <a16:creationId xmlns:a16="http://schemas.microsoft.com/office/drawing/2014/main" id="{1786FE29-3A6C-6CB3-1CBD-067020BD2359}"/>
              </a:ext>
            </a:extLst>
          </p:cNvPr>
          <p:cNvSpPr/>
          <p:nvPr userDrawn="1"/>
        </p:nvSpPr>
        <p:spPr>
          <a:xfrm flipH="1">
            <a:off x="7775118" y="3666682"/>
            <a:ext cx="2294291" cy="229429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2346282"/>
                </a:moveTo>
                <a:cubicBezTo>
                  <a:pt x="1050466" y="2346282"/>
                  <a:pt x="0" y="1295816"/>
                  <a:pt x="0" y="0"/>
                </a:cubicBezTo>
                <a:lnTo>
                  <a:pt x="2346282" y="0"/>
                </a:lnTo>
                <a:lnTo>
                  <a:pt x="2346282" y="234628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9148" tIns="296037" rIns="296037" bIns="1069148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A1AB56E1-E773-DECA-D16C-27BDE4D8E11F}"/>
              </a:ext>
            </a:extLst>
          </p:cNvPr>
          <p:cNvSpPr/>
          <p:nvPr userDrawn="1"/>
        </p:nvSpPr>
        <p:spPr bwMode="auto">
          <a:xfrm>
            <a:off x="6397001" y="2272147"/>
            <a:ext cx="2660070" cy="2660070"/>
          </a:xfrm>
          <a:prstGeom prst="ellipse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7446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char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DCD38C00-BCF7-FDA6-080D-C5FDC49F2F68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92309" y="2083624"/>
            <a:ext cx="3577882" cy="193899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1" i="0" kern="1200" cap="none" spc="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Segoe Sans Display Semibold" pitchFamily="2" charset="0"/>
                <a:ea typeface="+mn-ea"/>
                <a:cs typeface="Segoe Sans Display Semibold" pitchFamily="2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Light" pitchFamily="2" charset="0"/>
                <a:ea typeface="+mn-ea"/>
                <a:cs typeface="Segoe Sans Display Light" pitchFamily="2" charset="0"/>
              </a:rPr>
              <a:t>Lorem ipsum dolor sit amet adispicing</a:t>
            </a:r>
          </a:p>
        </p:txBody>
      </p:sp>
      <p:sp>
        <p:nvSpPr>
          <p:cNvPr id="5" name="Text marker1">
            <a:extLst>
              <a:ext uri="{FF2B5EF4-FFF2-40B4-BE49-F238E27FC236}">
                <a16:creationId xmlns:a16="http://schemas.microsoft.com/office/drawing/2014/main" id="{2EAFF8A5-C0CE-6CFF-3957-E4DAA862C72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8679" y="4530436"/>
            <a:ext cx="2600157" cy="1034129"/>
          </a:xfrm>
          <a:prstGeom prst="rect">
            <a:avLst/>
          </a:prstGeom>
        </p:spPr>
        <p:txBody>
          <a:bodyPr/>
          <a:lstStyle/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reprehenderit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qui in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ea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voluptate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.</a:t>
            </a:r>
          </a:p>
        </p:txBody>
      </p:sp>
      <p:sp>
        <p:nvSpPr>
          <p:cNvPr id="3" name="Freeform: Shape 55">
            <a:extLst>
              <a:ext uri="{FF2B5EF4-FFF2-40B4-BE49-F238E27FC236}">
                <a16:creationId xmlns:a16="http://schemas.microsoft.com/office/drawing/2014/main" id="{2E0E2735-A201-052B-EF50-439775B4298B}"/>
              </a:ext>
            </a:extLst>
          </p:cNvPr>
          <p:cNvSpPr/>
          <p:nvPr userDrawn="1"/>
        </p:nvSpPr>
        <p:spPr>
          <a:xfrm>
            <a:off x="5342538" y="1234103"/>
            <a:ext cx="2294291" cy="229429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2346282"/>
                </a:moveTo>
                <a:cubicBezTo>
                  <a:pt x="0" y="1050466"/>
                  <a:pt x="1050466" y="0"/>
                  <a:pt x="2346282" y="0"/>
                </a:cubicBezTo>
                <a:lnTo>
                  <a:pt x="2346282" y="2346282"/>
                </a:lnTo>
                <a:lnTo>
                  <a:pt x="0" y="2346282"/>
                </a:lnTo>
                <a:close/>
              </a:path>
            </a:pathLst>
          </a:custGeom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9148" tIns="1069148" rIns="296037" bIns="296037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4" name="Freeform: Shape 59">
            <a:extLst>
              <a:ext uri="{FF2B5EF4-FFF2-40B4-BE49-F238E27FC236}">
                <a16:creationId xmlns:a16="http://schemas.microsoft.com/office/drawing/2014/main" id="{EE8D3163-266A-CAD4-BB10-8A3D4137FCA3}"/>
              </a:ext>
            </a:extLst>
          </p:cNvPr>
          <p:cNvSpPr/>
          <p:nvPr userDrawn="1"/>
        </p:nvSpPr>
        <p:spPr>
          <a:xfrm>
            <a:off x="7775118" y="1234103"/>
            <a:ext cx="2294291" cy="229429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0"/>
                </a:moveTo>
                <a:cubicBezTo>
                  <a:pt x="1295816" y="0"/>
                  <a:pt x="2346282" y="1050466"/>
                  <a:pt x="2346282" y="2346282"/>
                </a:cubicBezTo>
                <a:lnTo>
                  <a:pt x="0" y="23462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6037" tIns="1069148" rIns="1069148" bIns="296037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8" name="Freeform: Shape 67">
            <a:extLst>
              <a:ext uri="{FF2B5EF4-FFF2-40B4-BE49-F238E27FC236}">
                <a16:creationId xmlns:a16="http://schemas.microsoft.com/office/drawing/2014/main" id="{FDE761EF-1359-593D-27C5-54779C7281D6}"/>
              </a:ext>
            </a:extLst>
          </p:cNvPr>
          <p:cNvSpPr/>
          <p:nvPr userDrawn="1"/>
        </p:nvSpPr>
        <p:spPr>
          <a:xfrm flipH="1">
            <a:off x="5339763" y="3666682"/>
            <a:ext cx="2294291" cy="2294292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0"/>
                </a:moveTo>
                <a:cubicBezTo>
                  <a:pt x="2346282" y="1295816"/>
                  <a:pt x="1295816" y="2346282"/>
                  <a:pt x="0" y="2346282"/>
                </a:cubicBezTo>
                <a:lnTo>
                  <a:pt x="0" y="0"/>
                </a:lnTo>
                <a:lnTo>
                  <a:pt x="2346282" y="0"/>
                </a:lnTo>
                <a:close/>
              </a:path>
            </a:pathLst>
          </a:custGeom>
          <a:solidFill>
            <a:srgbClr val="D4EC8E"/>
          </a:solidFill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6037" tIns="296038" rIns="1069148" bIns="1069148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9" name="Freeform: Shape 63">
            <a:extLst>
              <a:ext uri="{FF2B5EF4-FFF2-40B4-BE49-F238E27FC236}">
                <a16:creationId xmlns:a16="http://schemas.microsoft.com/office/drawing/2014/main" id="{1786FE29-3A6C-6CB3-1CBD-067020BD2359}"/>
              </a:ext>
            </a:extLst>
          </p:cNvPr>
          <p:cNvSpPr/>
          <p:nvPr userDrawn="1"/>
        </p:nvSpPr>
        <p:spPr>
          <a:xfrm flipH="1">
            <a:off x="7775118" y="3666682"/>
            <a:ext cx="2294291" cy="229429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2346282"/>
                </a:moveTo>
                <a:cubicBezTo>
                  <a:pt x="1050466" y="2346282"/>
                  <a:pt x="0" y="1295816"/>
                  <a:pt x="0" y="0"/>
                </a:cubicBezTo>
                <a:lnTo>
                  <a:pt x="2346282" y="0"/>
                </a:lnTo>
                <a:lnTo>
                  <a:pt x="2346282" y="234628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9148" tIns="296037" rIns="296037" bIns="1069148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A1AB56E1-E773-DECA-D16C-27BDE4D8E11F}"/>
              </a:ext>
            </a:extLst>
          </p:cNvPr>
          <p:cNvSpPr/>
          <p:nvPr userDrawn="1"/>
        </p:nvSpPr>
        <p:spPr bwMode="auto">
          <a:xfrm>
            <a:off x="6397001" y="2272147"/>
            <a:ext cx="2660070" cy="2660070"/>
          </a:xfrm>
          <a:prstGeom prst="ellipse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9769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icture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376C714-0898-AF54-F1E3-74338A82B12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88262" y="1314450"/>
            <a:ext cx="8193024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800" b="1" i="0" kern="1200" cap="none" spc="0" baseline="0">
                <a:ln w="3175">
                  <a:noFill/>
                </a:ln>
                <a:solidFill>
                  <a:schemeClr val="tx1"/>
                </a:solidFill>
                <a:effectLst/>
                <a:latin typeface="Segoe Sans Display Semibold" pitchFamily="2" charset="0"/>
                <a:ea typeface="+mn-ea"/>
                <a:cs typeface="Segoe Sans Display Semibold" pitchFamily="2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Lorem ipsum dolor sit amet, lorem ipsum dolor sit amet</a:t>
            </a:r>
          </a:p>
        </p:txBody>
      </p:sp>
      <p:sp>
        <p:nvSpPr>
          <p:cNvPr id="16" name="Text marker 2" descr="Image place">
            <a:extLst>
              <a:ext uri="{FF2B5EF4-FFF2-40B4-BE49-F238E27FC236}">
                <a16:creationId xmlns:a16="http://schemas.microsoft.com/office/drawing/2014/main" id="{0AF495DB-BB80-BCBA-3B2B-66B91D54C21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97792" y="1916505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Text marker3">
            <a:extLst>
              <a:ext uri="{FF2B5EF4-FFF2-40B4-BE49-F238E27FC236}">
                <a16:creationId xmlns:a16="http://schemas.microsoft.com/office/drawing/2014/main" id="{CAFBCE06-EA11-77FB-C780-3B7AB88D247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79438" y="4287740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</a:t>
            </a:r>
          </a:p>
        </p:txBody>
      </p:sp>
      <p:sp>
        <p:nvSpPr>
          <p:cNvPr id="17" name="Text marker 5" descr="Image place">
            <a:extLst>
              <a:ext uri="{FF2B5EF4-FFF2-40B4-BE49-F238E27FC236}">
                <a16:creationId xmlns:a16="http://schemas.microsoft.com/office/drawing/2014/main" id="{4ED6905E-67BC-2113-195D-8C1C1483526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424900" y="1916504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Text marker6">
            <a:extLst>
              <a:ext uri="{FF2B5EF4-FFF2-40B4-BE49-F238E27FC236}">
                <a16:creationId xmlns:a16="http://schemas.microsoft.com/office/drawing/2014/main" id="{2C8D3055-8271-0126-9BEF-A68F8F14ACC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329750" y="4287740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</a:t>
            </a:r>
          </a:p>
        </p:txBody>
      </p:sp>
      <p:sp>
        <p:nvSpPr>
          <p:cNvPr id="18" name="Text marker 8" descr="Image place">
            <a:extLst>
              <a:ext uri="{FF2B5EF4-FFF2-40B4-BE49-F238E27FC236}">
                <a16:creationId xmlns:a16="http://schemas.microsoft.com/office/drawing/2014/main" id="{40203F7A-CCE3-41F1-5022-265E076E7EEE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6292092" y="1916504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29" name="Text marker9">
            <a:extLst>
              <a:ext uri="{FF2B5EF4-FFF2-40B4-BE49-F238E27FC236}">
                <a16:creationId xmlns:a16="http://schemas.microsoft.com/office/drawing/2014/main" id="{EE0F2CBD-E2D5-D6E2-0306-3B465E569D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76091" y="4287740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</a:t>
            </a:r>
          </a:p>
        </p:txBody>
      </p:sp>
      <p:sp>
        <p:nvSpPr>
          <p:cNvPr id="19" name="Text marker 11" descr="Image place">
            <a:extLst>
              <a:ext uri="{FF2B5EF4-FFF2-40B4-BE49-F238E27FC236}">
                <a16:creationId xmlns:a16="http://schemas.microsoft.com/office/drawing/2014/main" id="{A37CF393-39A1-52AE-3B6B-BF527DA2BB6C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110904" y="1916504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31" name="Text marker12">
            <a:extLst>
              <a:ext uri="{FF2B5EF4-FFF2-40B4-BE49-F238E27FC236}">
                <a16:creationId xmlns:a16="http://schemas.microsoft.com/office/drawing/2014/main" id="{645CBB36-9CDD-E9F3-4035-9E702628CDE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824917" y="4287740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</a:t>
            </a:r>
          </a:p>
        </p:txBody>
      </p:sp>
    </p:spTree>
    <p:extLst>
      <p:ext uri="{BB962C8B-B14F-4D97-AF65-F5344CB8AC3E}">
        <p14:creationId xmlns:p14="http://schemas.microsoft.com/office/powerpoint/2010/main" val="8170919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4">
          <p15:clr>
            <a:srgbClr val="954F7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of point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 1">
            <a:extLst>
              <a:ext uri="{FF2B5EF4-FFF2-40B4-BE49-F238E27FC236}">
                <a16:creationId xmlns:a16="http://schemas.microsoft.com/office/drawing/2014/main" id="{0FD22740-D717-93DF-8A89-67661BB10259}"/>
              </a:ext>
            </a:extLst>
          </p:cNvPr>
          <p:cNvSpPr/>
          <p:nvPr userDrawn="1"/>
        </p:nvSpPr>
        <p:spPr bwMode="auto">
          <a:xfrm>
            <a:off x="579439" y="1719072"/>
            <a:ext cx="11020424" cy="3681984"/>
          </a:xfrm>
          <a:prstGeom prst="roundRect">
            <a:avLst>
              <a:gd name="adj" fmla="val 4084"/>
            </a:avLst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1A0A36A-DF78-CCE4-DD10-5D6571C181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64" y="1289050"/>
            <a:ext cx="8193024" cy="276999"/>
          </a:xfrm>
          <a:prstGeom prst="rect">
            <a:avLst/>
          </a:prstGeom>
        </p:spPr>
        <p:txBody>
          <a:bodyPr/>
          <a:lstStyle>
            <a:lvl1pPr>
              <a:defRPr sz="18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Lorem ipsum dolor sit amet, lorem ipsum dolor sit amet</a:t>
            </a:r>
          </a:p>
        </p:txBody>
      </p:sp>
      <p:sp>
        <p:nvSpPr>
          <p:cNvPr id="4" name="Text Placeholder 52">
            <a:extLst>
              <a:ext uri="{FF2B5EF4-FFF2-40B4-BE49-F238E27FC236}">
                <a16:creationId xmlns:a16="http://schemas.microsoft.com/office/drawing/2014/main" id="{BC169130-A9A6-A4F5-FFE6-2EC0092557D4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194802" y="2717967"/>
            <a:ext cx="9326893" cy="6278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sz="12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marL="137160" marR="0" lvl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8" name="Rectangle: Rounded corners  7">
            <a:extLst>
              <a:ext uri="{FF2B5EF4-FFF2-40B4-BE49-F238E27FC236}">
                <a16:creationId xmlns:a16="http://schemas.microsoft.com/office/drawing/2014/main" id="{EB48C12B-E2BB-D35F-277E-B683A234A484}"/>
              </a:ext>
            </a:extLst>
          </p:cNvPr>
          <p:cNvSpPr/>
          <p:nvPr userDrawn="1"/>
        </p:nvSpPr>
        <p:spPr bwMode="auto">
          <a:xfrm>
            <a:off x="579439" y="5568188"/>
            <a:ext cx="11020424" cy="707200"/>
          </a:xfrm>
          <a:prstGeom prst="roundRect">
            <a:avLst>
              <a:gd name="adj" fmla="val 24546"/>
            </a:avLst>
          </a:prstGeom>
          <a:solidFill>
            <a:srgbClr val="8DC8E8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D4EC8E"/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5" name="Group 4" descr="Subheader space rectangle">
            <a:extLst>
              <a:ext uri="{FF2B5EF4-FFF2-40B4-BE49-F238E27FC236}">
                <a16:creationId xmlns:a16="http://schemas.microsoft.com/office/drawing/2014/main" id="{ED7E5ACD-F45C-475E-E0EA-FE6B2E2FE989}"/>
              </a:ext>
            </a:extLst>
          </p:cNvPr>
          <p:cNvGrpSpPr/>
          <p:nvPr userDrawn="1"/>
        </p:nvGrpSpPr>
        <p:grpSpPr>
          <a:xfrm>
            <a:off x="584201" y="581584"/>
            <a:ext cx="1440542" cy="318052"/>
            <a:chOff x="584201" y="599690"/>
            <a:chExt cx="1440542" cy="318052"/>
          </a:xfrm>
        </p:grpSpPr>
        <p:sp>
          <p:nvSpPr>
            <p:cNvPr id="6" name="Rectangle: Rounded corners  14">
              <a:extLst>
                <a:ext uri="{FF2B5EF4-FFF2-40B4-BE49-F238E27FC236}">
                  <a16:creationId xmlns:a16="http://schemas.microsoft.com/office/drawing/2014/main" id="{9442D3A0-C3B6-7609-AF77-6C06F2FEC63B}"/>
                </a:ext>
              </a:extLst>
            </p:cNvPr>
            <p:cNvSpPr/>
            <p:nvPr/>
          </p:nvSpPr>
          <p:spPr bwMode="auto">
            <a:xfrm>
              <a:off x="584201" y="599690"/>
              <a:ext cx="14405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tx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TextBox 4">
              <a:extLst>
                <a:ext uri="{FF2B5EF4-FFF2-40B4-BE49-F238E27FC236}">
                  <a16:creationId xmlns:a16="http://schemas.microsoft.com/office/drawing/2014/main" id="{E0C5520A-32CF-978E-F388-274F63C30985}"/>
                </a:ext>
              </a:extLst>
            </p:cNvPr>
            <p:cNvSpPr txBox="1"/>
            <p:nvPr/>
          </p:nvSpPr>
          <p:spPr>
            <a:xfrm>
              <a:off x="717642" y="669327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97068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D8B3FFC-BBDD-AF78-7B41-833C604D86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64" y="1289050"/>
            <a:ext cx="8193024" cy="307777"/>
          </a:xfrm>
          <a:prstGeom prst="rect">
            <a:avLst/>
          </a:prstGeom>
        </p:spPr>
        <p:txBody>
          <a:bodyPr/>
          <a:lstStyle>
            <a:lvl1pPr>
              <a:defRPr sz="20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Lorem ipsum dolor sit amet, lorem ipsum dolor sit amet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B7771693-A444-DEE0-1E8A-47FBA0868E39}"/>
              </a:ext>
            </a:extLst>
          </p:cNvPr>
          <p:cNvSpPr/>
          <p:nvPr userDrawn="1"/>
        </p:nvSpPr>
        <p:spPr bwMode="auto">
          <a:xfrm>
            <a:off x="1962912" y="2023872"/>
            <a:ext cx="1584960" cy="1584960"/>
          </a:xfrm>
          <a:prstGeom prst="ellipse">
            <a:avLst/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B19F9052-C984-A006-C557-F3EBD3CF5E5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88744" y="4015619"/>
            <a:ext cx="1885950" cy="27699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Icon title</a:t>
            </a:r>
            <a:endParaRPr lang="en-US"/>
          </a:p>
        </p:txBody>
      </p:sp>
      <p:sp>
        <p:nvSpPr>
          <p:cNvPr id="12" name="Text Placeholder 52">
            <a:extLst>
              <a:ext uri="{FF2B5EF4-FFF2-40B4-BE49-F238E27FC236}">
                <a16:creationId xmlns:a16="http://schemas.microsoft.com/office/drawing/2014/main" id="{4CCB53F5-3E24-07C9-0FD2-7D6803D75FE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901939" y="4778415"/>
            <a:ext cx="1858900" cy="1526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512B348D-3B3E-D1D8-4FC4-5054F96A6A1F}"/>
              </a:ext>
            </a:extLst>
          </p:cNvPr>
          <p:cNvSpPr/>
          <p:nvPr userDrawn="1"/>
        </p:nvSpPr>
        <p:spPr bwMode="auto">
          <a:xfrm>
            <a:off x="4309872" y="2066544"/>
            <a:ext cx="1584960" cy="1584960"/>
          </a:xfrm>
          <a:prstGeom prst="ellipse">
            <a:avLst/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Text Placeholder 28">
            <a:extLst>
              <a:ext uri="{FF2B5EF4-FFF2-40B4-BE49-F238E27FC236}">
                <a16:creationId xmlns:a16="http://schemas.microsoft.com/office/drawing/2014/main" id="{0FA204A3-498A-9D51-1819-6BBB198BED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162552" y="4009523"/>
            <a:ext cx="1885950" cy="27699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Icon title</a:t>
            </a:r>
            <a:endParaRPr lang="en-US"/>
          </a:p>
        </p:txBody>
      </p:sp>
      <p:sp>
        <p:nvSpPr>
          <p:cNvPr id="14" name="Text Placeholder 52">
            <a:extLst>
              <a:ext uri="{FF2B5EF4-FFF2-40B4-BE49-F238E27FC236}">
                <a16:creationId xmlns:a16="http://schemas.microsoft.com/office/drawing/2014/main" id="{11C5D98A-EF15-7E63-52D0-D8EDC46AD8C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175747" y="4772319"/>
            <a:ext cx="1858900" cy="1526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186D51DE-1B6A-4B60-A345-4DDA70D797D5}"/>
              </a:ext>
            </a:extLst>
          </p:cNvPr>
          <p:cNvSpPr/>
          <p:nvPr userDrawn="1"/>
        </p:nvSpPr>
        <p:spPr bwMode="auto">
          <a:xfrm>
            <a:off x="6644640" y="2060448"/>
            <a:ext cx="1584960" cy="1584960"/>
          </a:xfrm>
          <a:prstGeom prst="ellipse">
            <a:avLst/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Text Placeholder 28">
            <a:extLst>
              <a:ext uri="{FF2B5EF4-FFF2-40B4-BE49-F238E27FC236}">
                <a16:creationId xmlns:a16="http://schemas.microsoft.com/office/drawing/2014/main" id="{EECC783D-41F7-D74B-1725-8A7B16BB843A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472936" y="4016635"/>
            <a:ext cx="1885950" cy="27699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Icon title</a:t>
            </a:r>
            <a:endParaRPr lang="en-US"/>
          </a:p>
        </p:txBody>
      </p:sp>
      <p:sp>
        <p:nvSpPr>
          <p:cNvPr id="16" name="Text Placeholder 52">
            <a:extLst>
              <a:ext uri="{FF2B5EF4-FFF2-40B4-BE49-F238E27FC236}">
                <a16:creationId xmlns:a16="http://schemas.microsoft.com/office/drawing/2014/main" id="{F28093E5-DE32-23A5-8034-D735097057E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486131" y="4754031"/>
            <a:ext cx="1858900" cy="1526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65414496-A3B6-9220-C575-0C3594CCBB57}"/>
              </a:ext>
            </a:extLst>
          </p:cNvPr>
          <p:cNvSpPr/>
          <p:nvPr userDrawn="1"/>
        </p:nvSpPr>
        <p:spPr bwMode="auto">
          <a:xfrm>
            <a:off x="8784336" y="2054352"/>
            <a:ext cx="1584960" cy="1584960"/>
          </a:xfrm>
          <a:prstGeom prst="ellipse">
            <a:avLst/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1F10A565-363C-EFB8-C46A-120F81737F9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722360" y="4010539"/>
            <a:ext cx="1885950" cy="27699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Icon title</a:t>
            </a:r>
            <a:endParaRPr lang="en-US"/>
          </a:p>
        </p:txBody>
      </p:sp>
      <p:sp>
        <p:nvSpPr>
          <p:cNvPr id="18" name="Text Placeholder 52">
            <a:extLst>
              <a:ext uri="{FF2B5EF4-FFF2-40B4-BE49-F238E27FC236}">
                <a16:creationId xmlns:a16="http://schemas.microsoft.com/office/drawing/2014/main" id="{85110649-92D6-A96A-E550-83406BE7DDA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735555" y="4735743"/>
            <a:ext cx="1858900" cy="1526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9525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53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hoto layou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8">
            <a:extLst>
              <a:ext uri="{FF2B5EF4-FFF2-40B4-BE49-F238E27FC236}">
                <a16:creationId xmlns:a16="http://schemas.microsoft.com/office/drawing/2014/main" id="{42E0F189-EAD2-0C89-ED76-8EB1F18071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64" y="1273373"/>
            <a:ext cx="8193024" cy="307777"/>
          </a:xfrm>
          <a:prstGeom prst="rect">
            <a:avLst/>
          </a:prstGeom>
        </p:spPr>
        <p:txBody>
          <a:bodyPr/>
          <a:lstStyle/>
          <a:p>
            <a:r>
              <a:rPr lang="en-US" b="1">
                <a:latin typeface="Segoe Sans Display Semibold" pitchFamily="2" charset="0"/>
                <a:cs typeface="Segoe Sans Display Semibold" pitchFamily="2" charset="0"/>
              </a:rPr>
              <a:t>Lorem ipsum dolor sit</a:t>
            </a:r>
          </a:p>
        </p:txBody>
      </p:sp>
      <p:grpSp>
        <p:nvGrpSpPr>
          <p:cNvPr id="24" name="Group 23" descr="Subheader space rectangle">
            <a:extLst>
              <a:ext uri="{FF2B5EF4-FFF2-40B4-BE49-F238E27FC236}">
                <a16:creationId xmlns:a16="http://schemas.microsoft.com/office/drawing/2014/main" id="{FA730DBF-3712-0922-B034-6099FC6CA964}"/>
              </a:ext>
            </a:extLst>
          </p:cNvPr>
          <p:cNvGrpSpPr/>
          <p:nvPr userDrawn="1"/>
        </p:nvGrpSpPr>
        <p:grpSpPr>
          <a:xfrm>
            <a:off x="584201" y="581584"/>
            <a:ext cx="1440542" cy="318052"/>
            <a:chOff x="584201" y="599690"/>
            <a:chExt cx="1440542" cy="318052"/>
          </a:xfrm>
        </p:grpSpPr>
        <p:sp>
          <p:nvSpPr>
            <p:cNvPr id="25" name="Rectangle: Rounded corners  1" descr="Rectangle">
              <a:extLst>
                <a:ext uri="{FF2B5EF4-FFF2-40B4-BE49-F238E27FC236}">
                  <a16:creationId xmlns:a16="http://schemas.microsoft.com/office/drawing/2014/main" id="{543FA0E8-1E45-80FF-F26C-28792F6DF7A9}"/>
                </a:ext>
              </a:extLst>
            </p:cNvPr>
            <p:cNvSpPr/>
            <p:nvPr/>
          </p:nvSpPr>
          <p:spPr bwMode="auto">
            <a:xfrm>
              <a:off x="584201" y="599690"/>
              <a:ext cx="14405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tx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1DC3BF8-9B7B-0F46-2354-36A7B9C2A1AB}"/>
                </a:ext>
              </a:extLst>
            </p:cNvPr>
            <p:cNvSpPr txBox="1"/>
            <p:nvPr/>
          </p:nvSpPr>
          <p:spPr>
            <a:xfrm>
              <a:off x="717642" y="669327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Subheader space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28" name="Picture Placeholder 39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207EC0-0567-DDD9-B85C-B3174F7C907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4200" y="1973855"/>
            <a:ext cx="3481388" cy="2687003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29" name="Text Placeholder 38">
            <a:extLst>
              <a:ext uri="{FF2B5EF4-FFF2-40B4-BE49-F238E27FC236}">
                <a16:creationId xmlns:a16="http://schemas.microsoft.com/office/drawing/2014/main" id="{FD757326-204B-F12D-49D6-7ECE22FC127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4957649"/>
            <a:ext cx="3479070" cy="276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Lorem ipsum dolor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30" name="Text Placeholder 32">
            <a:extLst>
              <a:ext uri="{FF2B5EF4-FFF2-40B4-BE49-F238E27FC236}">
                <a16:creationId xmlns:a16="http://schemas.microsoft.com/office/drawing/2014/main" id="{D9034429-7E24-36AB-9B18-EA95160708AF}"/>
              </a:ext>
            </a:extLst>
          </p:cNvPr>
          <p:cNvSpPr txBox="1">
            <a:spLocks/>
          </p:cNvSpPr>
          <p:nvPr userDrawn="1"/>
        </p:nvSpPr>
        <p:spPr>
          <a:xfrm>
            <a:off x="586390" y="5576698"/>
            <a:ext cx="3477610" cy="3693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0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1pPr>
            <a:lvl2pPr marL="13716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400" b="0" i="0" kern="1200" spc="0" baseline="0">
                <a:solidFill>
                  <a:schemeClr val="tx1"/>
                </a:solidFill>
                <a:latin typeface="Segoe Sans Display Semilight" pitchFamily="2" charset="0"/>
                <a:ea typeface="+mn-ea"/>
                <a:cs typeface="Segoe Sans Display Semilight" pitchFamily="2" charset="0"/>
              </a:defRPr>
            </a:lvl2pPr>
            <a:lvl3pPr marL="41148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b="0" i="0" kern="1200" spc="0" baseline="0">
                <a:solidFill>
                  <a:schemeClr val="tx1"/>
                </a:solidFill>
                <a:latin typeface="Segoe Sans Display Semilight" pitchFamily="2" charset="0"/>
                <a:ea typeface="+mn-ea"/>
                <a:cs typeface="Segoe Sans Display Semilight" pitchFamily="2" charset="0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err="1"/>
              <a:t>Quis</a:t>
            </a:r>
            <a:r>
              <a:rPr lang="en-US" sz="1200"/>
              <a:t> autem vel </a:t>
            </a:r>
            <a:r>
              <a:rPr lang="en-US" sz="1200" err="1"/>
              <a:t>eum</a:t>
            </a:r>
            <a:r>
              <a:rPr lang="en-US" sz="1200"/>
              <a:t> </a:t>
            </a:r>
            <a:r>
              <a:rPr lang="en-US" sz="1200" err="1"/>
              <a:t>iure</a:t>
            </a:r>
            <a:r>
              <a:rPr lang="en-US" sz="1200"/>
              <a:t> </a:t>
            </a:r>
            <a:r>
              <a:rPr lang="en-US" sz="1200" err="1"/>
              <a:t>reprehenderit</a:t>
            </a:r>
            <a:r>
              <a:rPr lang="en-US" sz="1200"/>
              <a:t> qui in </a:t>
            </a:r>
            <a:r>
              <a:rPr lang="en-US" sz="1200" err="1"/>
              <a:t>ea</a:t>
            </a:r>
            <a:r>
              <a:rPr lang="en-US" sz="1200"/>
              <a:t> </a:t>
            </a:r>
            <a:r>
              <a:rPr lang="en-US" sz="1200" err="1"/>
              <a:t>voluptate</a:t>
            </a:r>
            <a:endParaRPr lang="en-US" sz="1200"/>
          </a:p>
        </p:txBody>
      </p:sp>
      <p:sp>
        <p:nvSpPr>
          <p:cNvPr id="31" name="Picture Placeholder 40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E8D5DD0-A435-B0A6-431D-7D746B89C4C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353560" y="1973855"/>
            <a:ext cx="3481388" cy="2687003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32" name="Text Placeholder 42">
            <a:extLst>
              <a:ext uri="{FF2B5EF4-FFF2-40B4-BE49-F238E27FC236}">
                <a16:creationId xmlns:a16="http://schemas.microsoft.com/office/drawing/2014/main" id="{9C103BDF-3128-4F59-346A-C046852D00B7}"/>
              </a:ext>
            </a:extLst>
          </p:cNvPr>
          <p:cNvSpPr txBox="1">
            <a:spLocks/>
          </p:cNvSpPr>
          <p:nvPr userDrawn="1"/>
        </p:nvSpPr>
        <p:spPr>
          <a:xfrm>
            <a:off x="4374792" y="4957649"/>
            <a:ext cx="3476891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2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Lorem ipsum dolor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33" name="Text Placeholder 44">
            <a:extLst>
              <a:ext uri="{FF2B5EF4-FFF2-40B4-BE49-F238E27FC236}">
                <a16:creationId xmlns:a16="http://schemas.microsoft.com/office/drawing/2014/main" id="{9EE701D3-ABCF-E52F-60D3-C12F44477158}"/>
              </a:ext>
            </a:extLst>
          </p:cNvPr>
          <p:cNvSpPr txBox="1">
            <a:spLocks/>
          </p:cNvSpPr>
          <p:nvPr userDrawn="1"/>
        </p:nvSpPr>
        <p:spPr>
          <a:xfrm>
            <a:off x="4357338" y="5576697"/>
            <a:ext cx="3477610" cy="3693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0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1pPr>
            <a:lvl2pPr marL="13716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400" b="0" i="0" kern="1200" spc="0" baseline="0">
                <a:solidFill>
                  <a:schemeClr val="tx1"/>
                </a:solidFill>
                <a:latin typeface="Segoe Sans Display Semilight" pitchFamily="2" charset="0"/>
                <a:ea typeface="+mn-ea"/>
                <a:cs typeface="Segoe Sans Display Semilight" pitchFamily="2" charset="0"/>
              </a:defRPr>
            </a:lvl2pPr>
            <a:lvl3pPr marL="41148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b="0" i="0" kern="1200" spc="0" baseline="0">
                <a:solidFill>
                  <a:schemeClr val="tx1"/>
                </a:solidFill>
                <a:latin typeface="Segoe Sans Display Semilight" pitchFamily="2" charset="0"/>
                <a:ea typeface="+mn-ea"/>
                <a:cs typeface="Segoe Sans Display Semilight" pitchFamily="2" charset="0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err="1"/>
              <a:t>Quis</a:t>
            </a:r>
            <a:r>
              <a:rPr lang="en-US" sz="1200" b="0"/>
              <a:t> autem vel </a:t>
            </a:r>
            <a:r>
              <a:rPr lang="en-US" sz="1200" b="0" err="1"/>
              <a:t>eum</a:t>
            </a:r>
            <a:r>
              <a:rPr lang="en-US" sz="1200" b="0"/>
              <a:t> </a:t>
            </a:r>
            <a:r>
              <a:rPr lang="en-US" sz="1200" b="0" err="1"/>
              <a:t>iure</a:t>
            </a:r>
            <a:r>
              <a:rPr lang="en-US" sz="1200" b="0"/>
              <a:t> </a:t>
            </a:r>
            <a:r>
              <a:rPr lang="en-US" sz="1200" b="0" err="1"/>
              <a:t>reprehenderit</a:t>
            </a:r>
            <a:r>
              <a:rPr lang="en-US" sz="1200" b="0"/>
              <a:t> qui in </a:t>
            </a:r>
            <a:r>
              <a:rPr lang="en-US" sz="1200" b="0" err="1"/>
              <a:t>ea</a:t>
            </a:r>
            <a:r>
              <a:rPr lang="en-US" sz="1200" b="0"/>
              <a:t> </a:t>
            </a:r>
            <a:r>
              <a:rPr lang="en-US" sz="1200" b="0" err="1"/>
              <a:t>voluptate</a:t>
            </a:r>
            <a:endParaRPr lang="en-US" sz="1200" b="0"/>
          </a:p>
        </p:txBody>
      </p:sp>
      <p:sp>
        <p:nvSpPr>
          <p:cNvPr id="34" name="Picture Placeholder 41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9F8A14F-A98C-3532-4206-91174E06DDA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128000" y="1973854"/>
            <a:ext cx="3486092" cy="2684159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35" name="Text Placeholder 43">
            <a:extLst>
              <a:ext uri="{FF2B5EF4-FFF2-40B4-BE49-F238E27FC236}">
                <a16:creationId xmlns:a16="http://schemas.microsoft.com/office/drawing/2014/main" id="{6D29B1A6-BA10-B222-C65F-0C79155E8BF3}"/>
              </a:ext>
            </a:extLst>
          </p:cNvPr>
          <p:cNvSpPr txBox="1">
            <a:spLocks/>
          </p:cNvSpPr>
          <p:nvPr userDrawn="1"/>
        </p:nvSpPr>
        <p:spPr>
          <a:xfrm>
            <a:off x="8133626" y="4954458"/>
            <a:ext cx="3485371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2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Lorem ipsum dolor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  <a:p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36" name="Text Placeholder 45">
            <a:extLst>
              <a:ext uri="{FF2B5EF4-FFF2-40B4-BE49-F238E27FC236}">
                <a16:creationId xmlns:a16="http://schemas.microsoft.com/office/drawing/2014/main" id="{EDDDA044-2255-EA34-7FE8-08EC4F1CCE97}"/>
              </a:ext>
            </a:extLst>
          </p:cNvPr>
          <p:cNvSpPr txBox="1">
            <a:spLocks/>
          </p:cNvSpPr>
          <p:nvPr userDrawn="1"/>
        </p:nvSpPr>
        <p:spPr>
          <a:xfrm>
            <a:off x="8128000" y="5574039"/>
            <a:ext cx="3486092" cy="3693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0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1pPr>
            <a:lvl2pPr marL="13716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400" b="0" i="0" kern="1200" spc="0" baseline="0">
                <a:solidFill>
                  <a:schemeClr val="tx1"/>
                </a:solidFill>
                <a:latin typeface="Segoe Sans Display Semilight" pitchFamily="2" charset="0"/>
                <a:ea typeface="+mn-ea"/>
                <a:cs typeface="Segoe Sans Display Semilight" pitchFamily="2" charset="0"/>
              </a:defRPr>
            </a:lvl2pPr>
            <a:lvl3pPr marL="41148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b="0" i="0" kern="1200" spc="0" baseline="0">
                <a:solidFill>
                  <a:schemeClr val="tx1"/>
                </a:solidFill>
                <a:latin typeface="Segoe Sans Display Semilight" pitchFamily="2" charset="0"/>
                <a:ea typeface="+mn-ea"/>
                <a:cs typeface="Segoe Sans Display Semilight" pitchFamily="2" charset="0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err="1"/>
              <a:t>Quis</a:t>
            </a:r>
            <a:r>
              <a:rPr lang="en-US" sz="1200"/>
              <a:t> autem vel </a:t>
            </a:r>
            <a:r>
              <a:rPr lang="en-US" sz="1200" err="1"/>
              <a:t>eum</a:t>
            </a:r>
            <a:r>
              <a:rPr lang="en-US" sz="1200"/>
              <a:t> </a:t>
            </a:r>
            <a:r>
              <a:rPr lang="en-US" sz="1200" err="1"/>
              <a:t>iure</a:t>
            </a:r>
            <a:r>
              <a:rPr lang="en-US" sz="1200"/>
              <a:t> </a:t>
            </a:r>
            <a:r>
              <a:rPr lang="en-US" sz="1200" err="1"/>
              <a:t>reprehenderit</a:t>
            </a:r>
            <a:r>
              <a:rPr lang="en-US" sz="1200"/>
              <a:t> qui in </a:t>
            </a:r>
            <a:r>
              <a:rPr lang="en-US" sz="1200" err="1"/>
              <a:t>ea</a:t>
            </a:r>
            <a:r>
              <a:rPr lang="en-US" sz="1200"/>
              <a:t> </a:t>
            </a:r>
            <a:r>
              <a:rPr lang="en-US" sz="1200" err="1"/>
              <a:t>voluptate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0280802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hoto layou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8">
            <a:extLst>
              <a:ext uri="{FF2B5EF4-FFF2-40B4-BE49-F238E27FC236}">
                <a16:creationId xmlns:a16="http://schemas.microsoft.com/office/drawing/2014/main" id="{42E0F189-EAD2-0C89-ED76-8EB1F18071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64" y="1273373"/>
            <a:ext cx="8193024" cy="307777"/>
          </a:xfrm>
          <a:prstGeom prst="rect">
            <a:avLst/>
          </a:prstGeom>
        </p:spPr>
        <p:txBody>
          <a:bodyPr/>
          <a:lstStyle/>
          <a:p>
            <a:r>
              <a:rPr lang="en-US" b="1">
                <a:latin typeface="Segoe Sans Display Semibold" pitchFamily="2" charset="0"/>
                <a:cs typeface="Segoe Sans Display Semibold" pitchFamily="2" charset="0"/>
              </a:rPr>
              <a:t>Lorem ipsum dolor sit</a:t>
            </a:r>
          </a:p>
        </p:txBody>
      </p:sp>
      <p:grpSp>
        <p:nvGrpSpPr>
          <p:cNvPr id="24" name="Group 23" descr="Subheader space rectangle">
            <a:extLst>
              <a:ext uri="{FF2B5EF4-FFF2-40B4-BE49-F238E27FC236}">
                <a16:creationId xmlns:a16="http://schemas.microsoft.com/office/drawing/2014/main" id="{FA730DBF-3712-0922-B034-6099FC6CA964}"/>
              </a:ext>
            </a:extLst>
          </p:cNvPr>
          <p:cNvGrpSpPr/>
          <p:nvPr userDrawn="1"/>
        </p:nvGrpSpPr>
        <p:grpSpPr>
          <a:xfrm>
            <a:off x="584201" y="581584"/>
            <a:ext cx="1440542" cy="318052"/>
            <a:chOff x="584201" y="599690"/>
            <a:chExt cx="1440542" cy="318052"/>
          </a:xfrm>
        </p:grpSpPr>
        <p:sp>
          <p:nvSpPr>
            <p:cNvPr id="25" name="Rectangle: Rounded corners  1" descr="Rectangle">
              <a:extLst>
                <a:ext uri="{FF2B5EF4-FFF2-40B4-BE49-F238E27FC236}">
                  <a16:creationId xmlns:a16="http://schemas.microsoft.com/office/drawing/2014/main" id="{543FA0E8-1E45-80FF-F26C-28792F6DF7A9}"/>
                </a:ext>
              </a:extLst>
            </p:cNvPr>
            <p:cNvSpPr/>
            <p:nvPr/>
          </p:nvSpPr>
          <p:spPr bwMode="auto">
            <a:xfrm>
              <a:off x="584201" y="599690"/>
              <a:ext cx="14405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tx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1DC3BF8-9B7B-0F46-2354-36A7B9C2A1AB}"/>
                </a:ext>
              </a:extLst>
            </p:cNvPr>
            <p:cNvSpPr txBox="1"/>
            <p:nvPr/>
          </p:nvSpPr>
          <p:spPr>
            <a:xfrm>
              <a:off x="717642" y="669327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Subheader space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2" name="Picture Placeholder 2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28A3BD1-9B48-D3F5-E216-8C59827A4E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4200" y="2284412"/>
            <a:ext cx="2538413" cy="1997075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C7FAC08-9634-6FA8-F827-11B7D4044C8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4575104"/>
            <a:ext cx="2535699" cy="830997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cs typeface="Segoe Sans Display Semibold" pitchFamily="2" charset="0"/>
              </a:rPr>
              <a:t>amet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  <a:p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3D9E474E-124A-774A-86D1-A25D65A7DDD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6390" y="5567363"/>
            <a:ext cx="2534635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1200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reprehenderit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qui in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ea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voluptate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velit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esse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quam</a:t>
            </a:r>
            <a:endParaRPr lang="en-US" sz="1200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3" name="Picture Placeholder 5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7162F2B-0942-7AF5-3DC5-D67B08DD63B1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3429000" y="2284412"/>
            <a:ext cx="2538413" cy="1997075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A28A3C4E-2300-0ABF-770B-8B77E6E4A1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13125" y="4575104"/>
            <a:ext cx="2534111" cy="830997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cs typeface="Segoe Sans Display Semibold" pitchFamily="2" charset="0"/>
              </a:rPr>
              <a:t>amet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  <a:p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97774D7-77C5-9137-2446-1AD648B4E12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422188" y="5567363"/>
            <a:ext cx="2534635" cy="7755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1200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reprehenderit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qui in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ea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voluptate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velit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esse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quam</a:t>
            </a:r>
            <a:endParaRPr lang="en-US" sz="1200">
              <a:latin typeface="Segoe Sans Text" pitchFamily="2" charset="0"/>
              <a:cs typeface="Segoe Sans Text" pitchFamily="2" charset="0"/>
            </a:endParaRPr>
          </a:p>
          <a:p>
            <a:endParaRPr lang="en-US" sz="1200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4" name="Picture Placeholder 8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E539B5-8C1A-2EB8-5586-01AE2F63508C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248400" y="2284412"/>
            <a:ext cx="2538413" cy="1997075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E44F506-624B-1517-F194-BC3AB0B264A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40462" y="4575104"/>
            <a:ext cx="2534111" cy="553998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cs typeface="Segoe Sans Display Semibold" pitchFamily="2" charset="0"/>
              </a:rPr>
              <a:t>amet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  <a:p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89BE09-FAAF-4B3E-680A-6FE603A7539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34836" y="5567363"/>
            <a:ext cx="2534635" cy="7755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1200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reprehenderit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qui in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ea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voluptate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velit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esse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quam</a:t>
            </a:r>
            <a:endParaRPr lang="en-US" sz="1200">
              <a:latin typeface="Segoe Sans Text" pitchFamily="2" charset="0"/>
              <a:cs typeface="Segoe Sans Text" pitchFamily="2" charset="0"/>
            </a:endParaRPr>
          </a:p>
          <a:p>
            <a:endParaRPr lang="en-US" sz="1200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5" name="Picture Placeholder 11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64C6D734-0271-4EF2-A853-241FD2E14141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9067800" y="2284412"/>
            <a:ext cx="2538413" cy="1997075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5B9B33C3-BA5B-A7FE-0D0C-76C670C3944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76259" y="4575104"/>
            <a:ext cx="2534111" cy="553998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cs typeface="Segoe Sans Display Semibold" pitchFamily="2" charset="0"/>
              </a:rPr>
              <a:t>amet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  <a:p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D01010A8-37EF-1EDB-20AB-889B6754341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82208" y="5567363"/>
            <a:ext cx="2534635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1200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reprehenderit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qui in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ea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voluptate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velit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esse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quam</a:t>
            </a:r>
            <a:endParaRPr lang="en-US" sz="1200">
              <a:latin typeface="Segoe Sans Text" pitchFamily="2" charset="0"/>
              <a:cs typeface="Segoe Sans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3976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roster_5 member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>
            <a:extLst>
              <a:ext uri="{FF2B5EF4-FFF2-40B4-BE49-F238E27FC236}">
                <a16:creationId xmlns:a16="http://schemas.microsoft.com/office/drawing/2014/main" id="{C16242D0-0424-F8E4-D5E2-49FE4106C89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1166" y="2809489"/>
            <a:ext cx="5782733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Light" pitchFamily="2" charset="0"/>
                <a:ea typeface="+mn-ea"/>
                <a:cs typeface="Segoe Sans Display Light" pitchFamily="2" charset="0"/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13771647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4">
          <p15:clr>
            <a:srgbClr val="954F72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1-column_Large type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49897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68">
          <p15:clr>
            <a:srgbClr val="954F72"/>
          </p15:clr>
        </p15:guide>
        <p15:guide id="7" pos="1556">
          <p15:clr>
            <a:srgbClr val="954F72"/>
          </p15:clr>
        </p15:guide>
        <p15:guide id="8" pos="1958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E2A20A1-F351-FF3A-B00C-F3EC720E41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97304" y="2182505"/>
            <a:ext cx="8197392" cy="2492990"/>
          </a:xfrm>
          <a:prstGeom prst="rect">
            <a:avLst/>
          </a:prstGeom>
        </p:spPr>
        <p:txBody>
          <a:bodyPr/>
          <a:lstStyle>
            <a:lvl1pPr algn="ctr">
              <a:defRPr sz="5400" b="0" i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orem</a:t>
            </a:r>
            <a:r>
              <a:rPr lang="en-US"/>
              <a:t> ipsum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</a:t>
            </a: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0FE908AC-AEF7-A337-1B2C-96D657946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1786" y="588253"/>
            <a:ext cx="1524000" cy="318977"/>
          </a:xfrm>
          <a:prstGeom prst="rect">
            <a:avLst/>
          </a:prstGeom>
        </p:spPr>
      </p:pic>
      <p:sp>
        <p:nvSpPr>
          <p:cNvPr id="6" name="Rectangle: Rounded corners  5">
            <a:extLst>
              <a:ext uri="{FF2B5EF4-FFF2-40B4-BE49-F238E27FC236}">
                <a16:creationId xmlns:a16="http://schemas.microsoft.com/office/drawing/2014/main" id="{28FC4000-EFB9-35AE-1D33-2B664B664F15}"/>
              </a:ext>
            </a:extLst>
          </p:cNvPr>
          <p:cNvSpPr/>
          <p:nvPr userDrawn="1"/>
        </p:nvSpPr>
        <p:spPr bwMode="auto">
          <a:xfrm>
            <a:off x="9678002" y="582613"/>
            <a:ext cx="1921861" cy="318052"/>
          </a:xfrm>
          <a:prstGeom prst="roundRect">
            <a:avLst>
              <a:gd name="adj" fmla="val 50000"/>
            </a:avLst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546737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roster_Multiple team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01240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page_Big headlin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36109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68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36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hree photos_with Capti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68640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our photos_with Caption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3465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694567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ource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880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_with Logo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1315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30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7FB03E6-3FEB-981E-B9EF-8B33C038D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0302" y="2668473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5890FD04-E678-FF79-51D1-CCF6B4E910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91757"/>
            <a:ext cx="1524000" cy="318977"/>
          </a:xfrm>
          <a:prstGeom prst="rect">
            <a:avLst/>
          </a:prstGeom>
        </p:spPr>
      </p:pic>
      <p:sp>
        <p:nvSpPr>
          <p:cNvPr id="9" name="Subtitle">
            <a:extLst>
              <a:ext uri="{FF2B5EF4-FFF2-40B4-BE49-F238E27FC236}">
                <a16:creationId xmlns:a16="http://schemas.microsoft.com/office/drawing/2014/main" id="{7369583E-4E7F-D452-C04C-B16A664B92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427" y="4215827"/>
            <a:ext cx="330104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rgbClr val="000000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4321E9A2-0E6D-6D73-C09F-0035C363CF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6" name="Text marker 5">
            <a:extLst>
              <a:ext uri="{FF2B5EF4-FFF2-40B4-BE49-F238E27FC236}">
                <a16:creationId xmlns:a16="http://schemas.microsoft.com/office/drawing/2014/main" id="{85B9C8AB-A6A1-1CFA-65A6-8FC00EFB0A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0538" y="0"/>
            <a:ext cx="7891462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9163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erif Title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15750DA-37C7-139E-B4C6-F668EE11EE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9729" y="2668473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A3ACF343-BFE4-45EC-DA4D-4227D0A2BA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91757"/>
            <a:ext cx="1524000" cy="318977"/>
          </a:xfrm>
          <a:prstGeom prst="rect">
            <a:avLst/>
          </a:prstGeom>
        </p:spPr>
      </p:pic>
      <p:sp>
        <p:nvSpPr>
          <p:cNvPr id="7" name="Subtitle">
            <a:extLst>
              <a:ext uri="{FF2B5EF4-FFF2-40B4-BE49-F238E27FC236}">
                <a16:creationId xmlns:a16="http://schemas.microsoft.com/office/drawing/2014/main" id="{FCB50BE2-7029-D290-96D4-C3BD69B5D36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427" y="4215827"/>
            <a:ext cx="330104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rgbClr val="000000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D0239FFE-1A84-392B-CB0C-49CEBB2F54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4" name="Text marker 5">
            <a:extLst>
              <a:ext uri="{FF2B5EF4-FFF2-40B4-BE49-F238E27FC236}">
                <a16:creationId xmlns:a16="http://schemas.microsoft.com/office/drawing/2014/main" id="{17253562-5031-D625-E958-C3214A34B9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0538" y="0"/>
            <a:ext cx="7891462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849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lines title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EDF3DE4-8628-A0E3-0518-AA5354E77E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3917" y="2131631"/>
            <a:ext cx="8895590" cy="2492990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54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 dolor sit </a:t>
            </a:r>
            <a:br>
              <a:rPr lang="en-US"/>
            </a:b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consectetuer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53D0AA-DE13-462B-E25C-FC1BF7FCD7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91757"/>
            <a:ext cx="1524000" cy="318977"/>
          </a:xfrm>
          <a:prstGeom prst="rect">
            <a:avLst/>
          </a:prstGeom>
        </p:spPr>
      </p:pic>
      <p:sp>
        <p:nvSpPr>
          <p:cNvPr id="3" name="Subtitle">
            <a:extLst>
              <a:ext uri="{FF2B5EF4-FFF2-40B4-BE49-F238E27FC236}">
                <a16:creationId xmlns:a16="http://schemas.microsoft.com/office/drawing/2014/main" id="{AA1ADBE6-5E29-7A6B-E210-597F443C7B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4907269"/>
            <a:ext cx="8193024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dolor sit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CB4925E7-EAC9-DAC1-83B8-042F65CF84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5" name="Rectangle: Rounded corners  4">
            <a:extLst>
              <a:ext uri="{FF2B5EF4-FFF2-40B4-BE49-F238E27FC236}">
                <a16:creationId xmlns:a16="http://schemas.microsoft.com/office/drawing/2014/main" id="{A59C2ECE-29D5-C8C7-1BDD-A6767EE31321}"/>
              </a:ext>
            </a:extLst>
          </p:cNvPr>
          <p:cNvSpPr/>
          <p:nvPr userDrawn="1"/>
        </p:nvSpPr>
        <p:spPr bwMode="auto">
          <a:xfrm>
            <a:off x="10254251" y="588833"/>
            <a:ext cx="1345612" cy="381000"/>
          </a:xfrm>
          <a:prstGeom prst="roundRect">
            <a:avLst>
              <a:gd name="adj" fmla="val 50000"/>
            </a:avLst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2972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ans Titl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8F2E0C30-B0A0-B50F-572B-AC42FA43E8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9729" y="2668473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2EAA69DA-9485-F717-90E1-F5292D51CB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91757"/>
            <a:ext cx="1524000" cy="318977"/>
          </a:xfrm>
          <a:prstGeom prst="rect">
            <a:avLst/>
          </a:prstGeom>
        </p:spPr>
      </p:pic>
      <p:sp>
        <p:nvSpPr>
          <p:cNvPr id="10" name="Subtitle">
            <a:extLst>
              <a:ext uri="{FF2B5EF4-FFF2-40B4-BE49-F238E27FC236}">
                <a16:creationId xmlns:a16="http://schemas.microsoft.com/office/drawing/2014/main" id="{E2B32191-9AA4-FDAB-D66C-59701BA9DA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427" y="4215827"/>
            <a:ext cx="330104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rgbClr val="000000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FC9BB3B-739C-5FA2-AA42-7EBE267F846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6" name="Text marker 5">
            <a:extLst>
              <a:ext uri="{FF2B5EF4-FFF2-40B4-BE49-F238E27FC236}">
                <a16:creationId xmlns:a16="http://schemas.microsoft.com/office/drawing/2014/main" id="{630130E3-C304-C9F7-9266-6961A592F23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0538" y="0"/>
            <a:ext cx="7891462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9256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E2A20A1-F351-FF3A-B00C-F3EC720E41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97304" y="2182505"/>
            <a:ext cx="8197392" cy="2492990"/>
          </a:xfrm>
          <a:prstGeom prst="rect">
            <a:avLst/>
          </a:prstGeom>
        </p:spPr>
        <p:txBody>
          <a:bodyPr/>
          <a:lstStyle>
            <a:lvl1pPr algn="ctr">
              <a:defRPr sz="5400" b="0" i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orem</a:t>
            </a:r>
            <a:r>
              <a:rPr lang="en-US"/>
              <a:t> ipsum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</a:t>
            </a: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0FE908AC-AEF7-A337-1B2C-96D657946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1786" y="588253"/>
            <a:ext cx="1524000" cy="318977"/>
          </a:xfrm>
          <a:prstGeom prst="rect">
            <a:avLst/>
          </a:prstGeom>
        </p:spPr>
      </p:pic>
      <p:sp>
        <p:nvSpPr>
          <p:cNvPr id="6" name="Rectangle: Rounded corners  5">
            <a:extLst>
              <a:ext uri="{FF2B5EF4-FFF2-40B4-BE49-F238E27FC236}">
                <a16:creationId xmlns:a16="http://schemas.microsoft.com/office/drawing/2014/main" id="{28FC4000-EFB9-35AE-1D33-2B664B664F15}"/>
              </a:ext>
            </a:extLst>
          </p:cNvPr>
          <p:cNvSpPr/>
          <p:nvPr userDrawn="1"/>
        </p:nvSpPr>
        <p:spPr bwMode="auto">
          <a:xfrm>
            <a:off x="9678002" y="582613"/>
            <a:ext cx="1921861" cy="318052"/>
          </a:xfrm>
          <a:prstGeom prst="roundRect">
            <a:avLst>
              <a:gd name="adj" fmla="val 50000"/>
            </a:avLst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354079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lines title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EDF3DE4-8628-A0E3-0518-AA5354E77E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3917" y="2131631"/>
            <a:ext cx="8895590" cy="2492990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54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 dolor sit </a:t>
            </a:r>
            <a:br>
              <a:rPr lang="en-US"/>
            </a:b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consectetuer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53D0AA-DE13-462B-E25C-FC1BF7FCD7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91757"/>
            <a:ext cx="1524000" cy="318977"/>
          </a:xfrm>
          <a:prstGeom prst="rect">
            <a:avLst/>
          </a:prstGeom>
        </p:spPr>
      </p:pic>
      <p:sp>
        <p:nvSpPr>
          <p:cNvPr id="3" name="Subtitle">
            <a:extLst>
              <a:ext uri="{FF2B5EF4-FFF2-40B4-BE49-F238E27FC236}">
                <a16:creationId xmlns:a16="http://schemas.microsoft.com/office/drawing/2014/main" id="{AA1ADBE6-5E29-7A6B-E210-597F443C7B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4907269"/>
            <a:ext cx="8193024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="1" i="0" spc="0" baseline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r>
              <a:rPr lang="en-US"/>
              <a:t>Lorem ipsum dolor sit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CB4925E7-EAC9-DAC1-83B8-042F65CF84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103" y="6090722"/>
            <a:ext cx="16459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5" name="Rectangle: Rounded corners  4">
            <a:extLst>
              <a:ext uri="{FF2B5EF4-FFF2-40B4-BE49-F238E27FC236}">
                <a16:creationId xmlns:a16="http://schemas.microsoft.com/office/drawing/2014/main" id="{A59C2ECE-29D5-C8C7-1BDD-A6767EE31321}"/>
              </a:ext>
            </a:extLst>
          </p:cNvPr>
          <p:cNvSpPr/>
          <p:nvPr userDrawn="1"/>
        </p:nvSpPr>
        <p:spPr bwMode="auto">
          <a:xfrm>
            <a:off x="10254251" y="588833"/>
            <a:ext cx="1345612" cy="381000"/>
          </a:xfrm>
          <a:prstGeom prst="roundRect">
            <a:avLst>
              <a:gd name="adj" fmla="val 50000"/>
            </a:avLst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368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opic with bulle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749D8BC-D682-6728-A866-E93A0FFE1188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88262" y="1289050"/>
            <a:ext cx="8193024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1" i="0" kern="1200" cap="none" spc="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Segoe Sans Display Semibold" pitchFamily="2" charset="0"/>
                <a:ea typeface="+mn-ea"/>
                <a:cs typeface="Segoe Sans Display Semibold" pitchFamily="2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Lorem ipsum dolor sit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amet</a:t>
            </a:r>
            <a:endParaRPr kumimoji="0" lang="en-US" sz="1800" b="1" i="0" u="none" strike="noStrike" kern="1200" cap="none" spc="0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Segoe Sans Display Semibold" pitchFamily="2" charset="0"/>
              <a:ea typeface="+mn-ea"/>
              <a:cs typeface="Segoe Sans Display Semibold" pitchFamily="2" charset="0"/>
            </a:endParaRPr>
          </a:p>
        </p:txBody>
      </p:sp>
      <p:grpSp>
        <p:nvGrpSpPr>
          <p:cNvPr id="4" name="Group 3" descr="Content topic rectangle">
            <a:extLst>
              <a:ext uri="{FF2B5EF4-FFF2-40B4-BE49-F238E27FC236}">
                <a16:creationId xmlns:a16="http://schemas.microsoft.com/office/drawing/2014/main" id="{63E13792-F4AB-5118-2043-6DD2766BF464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5" name="Rectangle: Rounded corners  1">
              <a:extLst>
                <a:ext uri="{FF2B5EF4-FFF2-40B4-BE49-F238E27FC236}">
                  <a16:creationId xmlns:a16="http://schemas.microsoft.com/office/drawing/2014/main" id="{AEA35C79-E966-6D1D-11AC-52FCA6DFA987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6FAAA8C-DEF0-8F1A-F00A-9DAEB41BCB4F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pic>
        <p:nvPicPr>
          <p:cNvPr id="2" name="Picture 11">
            <a:extLst>
              <a:ext uri="{FF2B5EF4-FFF2-40B4-BE49-F238E27FC236}">
                <a16:creationId xmlns:a16="http://schemas.microsoft.com/office/drawing/2014/main" id="{C2E7BE40-BDA5-AF6F-F068-502076827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1279" y="1449154"/>
            <a:ext cx="614776" cy="263992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117C7A4-E3A1-36EE-3D33-81EEEB22024D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86389" y="2702647"/>
            <a:ext cx="8193024" cy="83715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reprehenderit</a:t>
            </a:r>
            <a:endParaRPr lang="en-US">
              <a:latin typeface="Segoe Sans Text" pitchFamily="2" charset="0"/>
              <a:cs typeface="Segoe Sans Text" pitchFamily="2" charset="0"/>
            </a:endParaRPr>
          </a:p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endParaRPr lang="en-US">
              <a:latin typeface="Segoe Sans Text" pitchFamily="2" charset="0"/>
              <a:cs typeface="Segoe Sans Text" pitchFamily="2" charset="0"/>
            </a:endParaRPr>
          </a:p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reprehenderit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qui in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ea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voluptate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velit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esse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quam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19" name="Rectangle: Rounded Corners 8">
            <a:extLst>
              <a:ext uri="{FF2B5EF4-FFF2-40B4-BE49-F238E27FC236}">
                <a16:creationId xmlns:a16="http://schemas.microsoft.com/office/drawing/2014/main" id="{CD5D810A-A482-BC9F-8DDB-50EE722180DE}"/>
              </a:ext>
            </a:extLst>
          </p:cNvPr>
          <p:cNvSpPr/>
          <p:nvPr userDrawn="1"/>
        </p:nvSpPr>
        <p:spPr bwMode="auto">
          <a:xfrm>
            <a:off x="2386675" y="5113782"/>
            <a:ext cx="1438565" cy="361910"/>
          </a:xfrm>
          <a:prstGeom prst="roundRect">
            <a:avLst>
              <a:gd name="adj" fmla="val 50000"/>
            </a:avLst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36000" rIns="144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defTabSz="932472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 ipsum</a:t>
            </a:r>
          </a:p>
        </p:txBody>
      </p:sp>
      <p:sp>
        <p:nvSpPr>
          <p:cNvPr id="21" name="Rectangle: Rounded Corners 8">
            <a:extLst>
              <a:ext uri="{FF2B5EF4-FFF2-40B4-BE49-F238E27FC236}">
                <a16:creationId xmlns:a16="http://schemas.microsoft.com/office/drawing/2014/main" id="{DBFC393F-BD89-1CB7-F158-CC469518DE84}"/>
              </a:ext>
            </a:extLst>
          </p:cNvPr>
          <p:cNvSpPr/>
          <p:nvPr userDrawn="1"/>
        </p:nvSpPr>
        <p:spPr bwMode="auto">
          <a:xfrm>
            <a:off x="4238335" y="4788413"/>
            <a:ext cx="1857665" cy="578306"/>
          </a:xfrm>
          <a:prstGeom prst="roundRect">
            <a:avLst>
              <a:gd name="adj" fmla="val 50000"/>
            </a:avLst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36000" rIns="144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defTabSz="932472">
              <a:spcBef>
                <a:spcPct val="0"/>
              </a:spcBef>
              <a:spcAft>
                <a:spcPct val="0"/>
              </a:spcAft>
            </a:pPr>
            <a:r>
              <a:rPr lang="en-US" sz="1100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Quis autem vel eum iure reprehenderit.</a:t>
            </a:r>
          </a:p>
        </p:txBody>
      </p:sp>
      <p:sp>
        <p:nvSpPr>
          <p:cNvPr id="25" name="Rectangle: Rounded Corners 8">
            <a:extLst>
              <a:ext uri="{FF2B5EF4-FFF2-40B4-BE49-F238E27FC236}">
                <a16:creationId xmlns:a16="http://schemas.microsoft.com/office/drawing/2014/main" id="{3A34A3FA-926A-008D-5FAC-830E1C5F596F}"/>
              </a:ext>
            </a:extLst>
          </p:cNvPr>
          <p:cNvSpPr/>
          <p:nvPr userDrawn="1"/>
        </p:nvSpPr>
        <p:spPr bwMode="auto">
          <a:xfrm>
            <a:off x="6509094" y="4143617"/>
            <a:ext cx="1857665" cy="816341"/>
          </a:xfrm>
          <a:prstGeom prst="roundRect">
            <a:avLst>
              <a:gd name="adj" fmla="val 50000"/>
            </a:avLst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36000" rIns="144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defTabSz="932472">
              <a:spcBef>
                <a:spcPct val="0"/>
              </a:spcBef>
              <a:spcAft>
                <a:spcPct val="0"/>
              </a:spcAft>
            </a:pPr>
            <a:r>
              <a:rPr lang="en-US" sz="1100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Quis autem vel eum iure reprehenderit qui in ea voluptate.</a:t>
            </a:r>
          </a:p>
        </p:txBody>
      </p:sp>
      <p:sp>
        <p:nvSpPr>
          <p:cNvPr id="26" name="Rectangle: Rounded Corners 8">
            <a:extLst>
              <a:ext uri="{FF2B5EF4-FFF2-40B4-BE49-F238E27FC236}">
                <a16:creationId xmlns:a16="http://schemas.microsoft.com/office/drawing/2014/main" id="{F1A21E8A-E7C1-A33E-EDD0-CD4124B897D6}"/>
              </a:ext>
            </a:extLst>
          </p:cNvPr>
          <p:cNvSpPr/>
          <p:nvPr userDrawn="1"/>
        </p:nvSpPr>
        <p:spPr bwMode="auto">
          <a:xfrm>
            <a:off x="8783663" y="3001703"/>
            <a:ext cx="1857665" cy="1530449"/>
          </a:xfrm>
          <a:prstGeom prst="roundRect">
            <a:avLst>
              <a:gd name="adj" fmla="val 50000"/>
            </a:avLst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36000" rIns="144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defTabSz="932472">
              <a:spcBef>
                <a:spcPct val="0"/>
              </a:spcBef>
              <a:spcAft>
                <a:spcPct val="0"/>
              </a:spcAft>
            </a:pPr>
            <a:r>
              <a:rPr lang="en-US" sz="1100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Quis autem vel eum iure reprehenderit qui in ea voluptate velit esse quam nihil mosad.</a:t>
            </a:r>
          </a:p>
        </p:txBody>
      </p:sp>
    </p:spTree>
    <p:extLst>
      <p:ext uri="{BB962C8B-B14F-4D97-AF65-F5344CB8AC3E}">
        <p14:creationId xmlns:p14="http://schemas.microsoft.com/office/powerpoint/2010/main" val="1320238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text with subhead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>
            <a:extLst>
              <a:ext uri="{FF2B5EF4-FFF2-40B4-BE49-F238E27FC236}">
                <a16:creationId xmlns:a16="http://schemas.microsoft.com/office/drawing/2014/main" id="{49EEFA42-D41B-5693-373A-AA8A41F464B3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88262" y="1289050"/>
            <a:ext cx="8193024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1" i="0" kern="1200" cap="none" spc="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Segoe Sans Display Semibold" pitchFamily="2" charset="0"/>
                <a:ea typeface="+mn-ea"/>
                <a:cs typeface="Segoe Sans Display Semibold" pitchFamily="2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Lorem ipsum dolor sit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amet</a:t>
            </a:r>
            <a:endParaRPr kumimoji="0" lang="en-US" sz="1800" b="1" i="0" u="none" strike="noStrike" kern="1200" cap="none" spc="0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Segoe Sans Display Semibold" pitchFamily="2" charset="0"/>
              <a:ea typeface="+mn-ea"/>
              <a:cs typeface="Segoe Sans Display Semibold" pitchFamily="2" charset="0"/>
            </a:endParaRPr>
          </a:p>
        </p:txBody>
      </p:sp>
      <p:grpSp>
        <p:nvGrpSpPr>
          <p:cNvPr id="35" name="Group 34" descr="Content topic rectangle">
            <a:extLst>
              <a:ext uri="{FF2B5EF4-FFF2-40B4-BE49-F238E27FC236}">
                <a16:creationId xmlns:a16="http://schemas.microsoft.com/office/drawing/2014/main" id="{F6CD15EB-4ED0-008D-89F2-37DDB9111D18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36" name="Rectangle: Rounded corners  1">
              <a:extLst>
                <a:ext uri="{FF2B5EF4-FFF2-40B4-BE49-F238E27FC236}">
                  <a16:creationId xmlns:a16="http://schemas.microsoft.com/office/drawing/2014/main" id="{332E6D5B-1B5E-E8FF-222C-17DD30048A80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77C6486-1639-FC1D-1A1B-0E00A17FFBF1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pic>
        <p:nvPicPr>
          <p:cNvPr id="2" name="Picture 11">
            <a:extLst>
              <a:ext uri="{FF2B5EF4-FFF2-40B4-BE49-F238E27FC236}">
                <a16:creationId xmlns:a16="http://schemas.microsoft.com/office/drawing/2014/main" id="{8DDB76E5-408F-9218-6320-5B88D930EA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1279" y="1449154"/>
            <a:ext cx="614776" cy="263992"/>
          </a:xfrm>
          <a:prstGeom prst="rect">
            <a:avLst/>
          </a:prstGeom>
        </p:spPr>
      </p:pic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E231B01E-3815-C994-D028-B3EBE0B0894D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86389" y="2702647"/>
            <a:ext cx="8193024" cy="83715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reprehenderit</a:t>
            </a:r>
            <a:endParaRPr lang="en-US">
              <a:latin typeface="Segoe Sans Text" pitchFamily="2" charset="0"/>
              <a:cs typeface="Segoe Sans Text" pitchFamily="2" charset="0"/>
            </a:endParaRPr>
          </a:p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endParaRPr lang="en-US">
              <a:latin typeface="Segoe Sans Text" pitchFamily="2" charset="0"/>
              <a:cs typeface="Segoe Sans Text" pitchFamily="2" charset="0"/>
            </a:endParaRPr>
          </a:p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reprehenderit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qui in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ea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voluptate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velit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esse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quam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1725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 columns with subhead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71246-73F8-3341-B636-0963E3F80FDD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88262" y="1289050"/>
            <a:ext cx="8193024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1" i="0" kern="1200" cap="none" spc="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Segoe Sans Display Semibold" pitchFamily="2" charset="0"/>
                <a:ea typeface="+mn-ea"/>
                <a:cs typeface="Segoe Sans Display Semibold" pitchFamily="2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Lorem ipsum dolor sit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amet</a:t>
            </a: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consectetur</a:t>
            </a: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adipiscing</a:t>
            </a: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elit</a:t>
            </a:r>
            <a:endParaRPr kumimoji="0" lang="en-US" sz="1800" b="1" i="0" u="none" strike="noStrike" kern="1200" cap="none" spc="0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Segoe Sans Display Semibold" pitchFamily="2" charset="0"/>
              <a:ea typeface="+mn-ea"/>
              <a:cs typeface="Segoe Sans Display Semibold" pitchFamily="2" charset="0"/>
            </a:endParaRPr>
          </a:p>
        </p:txBody>
      </p:sp>
      <p:grpSp>
        <p:nvGrpSpPr>
          <p:cNvPr id="20" name="Group 19" descr="Content topic rectangle">
            <a:extLst>
              <a:ext uri="{FF2B5EF4-FFF2-40B4-BE49-F238E27FC236}">
                <a16:creationId xmlns:a16="http://schemas.microsoft.com/office/drawing/2014/main" id="{BF4FB472-92EF-8F05-0F8B-41ED2247D710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22" name="Rectangle: Rounded corners  1">
              <a:extLst>
                <a:ext uri="{FF2B5EF4-FFF2-40B4-BE49-F238E27FC236}">
                  <a16:creationId xmlns:a16="http://schemas.microsoft.com/office/drawing/2014/main" id="{BA8519E4-A888-A739-5A72-9031D5BF5BB7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A01D574-5127-B90E-FD06-4B52927E1B70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pic>
        <p:nvPicPr>
          <p:cNvPr id="3" name="image 6">
            <a:extLst>
              <a:ext uri="{FF2B5EF4-FFF2-40B4-BE49-F238E27FC236}">
                <a16:creationId xmlns:a16="http://schemas.microsoft.com/office/drawing/2014/main" id="{7933545A-E50F-9794-F321-841EB3E74C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684774" y="1459984"/>
            <a:ext cx="1652647" cy="212130"/>
          </a:xfrm>
          <a:prstGeom prst="rect">
            <a:avLst/>
          </a:prstGeom>
        </p:spPr>
      </p:pic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1DAF4C60-1AC9-0A66-A4B1-1A5A06614EDF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84200" y="2705746"/>
            <a:ext cx="5219700" cy="276999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cs typeface="Segoe Sans Display Semibold" pitchFamily="2" charset="0"/>
              </a:rPr>
              <a:t>amet</a:t>
            </a:r>
            <a:r>
              <a:rPr lang="en-US" sz="1800" b="1">
                <a:latin typeface="Segoe Sans Display Semibold" pitchFamily="2" charset="0"/>
                <a:cs typeface="Segoe Sans Display Semibold" pitchFamily="2" charset="0"/>
              </a:rPr>
              <a:t> </a:t>
            </a:r>
            <a:r>
              <a:rPr lang="en-US" sz="1800" b="1" err="1">
                <a:latin typeface="Segoe Sans Display Semibold" pitchFamily="2" charset="0"/>
                <a:cs typeface="Segoe Sans Display Semibold" pitchFamily="2" charset="0"/>
              </a:rPr>
              <a:t>consectetur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B83E505-3E16-4C11-5EF6-1664F0409C26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86390" y="3197355"/>
            <a:ext cx="4802039" cy="585216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consectetur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adipiscing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lorem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consectetur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adipiscing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elitlorem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consectetur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adipiscing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.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1303BD0D-04E1-3B12-DE2A-1461C3E261BD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6244220" y="2705746"/>
            <a:ext cx="5219700" cy="609398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ea typeface="+mj-lt"/>
              </a:rPr>
              <a:t>lorem ipsum dolor sit </a:t>
            </a:r>
            <a:r>
              <a:rPr lang="en-US" sz="1800" b="1" err="1">
                <a:ea typeface="+mj-lt"/>
              </a:rPr>
              <a:t>amet</a:t>
            </a:r>
            <a:r>
              <a:rPr lang="en-US" sz="1800" b="1">
                <a:ea typeface="+mj-lt"/>
              </a:rPr>
              <a:t> </a:t>
            </a:r>
            <a:r>
              <a:rPr lang="en-US" sz="1800" b="1" err="1">
                <a:ea typeface="+mj-lt"/>
              </a:rPr>
              <a:t>consectetur</a:t>
            </a:r>
            <a:endParaRPr lang="en-US" sz="1800" b="1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F49058DA-8C53-5977-512A-18E067CB1328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6253664" y="3197355"/>
            <a:ext cx="4774056" cy="585216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consectetur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adipiscing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lorem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consectetur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adipiscing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lorem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consectetur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adipiscing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07711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ext columns with subheads 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71246-73F8-3341-B636-0963E3F80FDD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88262" y="1289050"/>
            <a:ext cx="8193024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1" i="0" kern="1200" cap="none" spc="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Segoe Sans Display Semibold" pitchFamily="2" charset="0"/>
                <a:ea typeface="+mn-ea"/>
                <a:cs typeface="Segoe Sans Display Semibold" pitchFamily="2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Lorem ipsum dolor sit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amet</a:t>
            </a: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consectetur</a:t>
            </a: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adipiscing</a:t>
            </a: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elit</a:t>
            </a:r>
            <a:endParaRPr kumimoji="0" lang="en-US" sz="1800" b="1" i="0" u="none" strike="noStrike" kern="1200" cap="none" spc="0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Segoe Sans Display Semibold" pitchFamily="2" charset="0"/>
              <a:ea typeface="+mn-ea"/>
              <a:cs typeface="Segoe Sans Display Semibold" pitchFamily="2" charset="0"/>
            </a:endParaRPr>
          </a:p>
        </p:txBody>
      </p:sp>
      <p:grpSp>
        <p:nvGrpSpPr>
          <p:cNvPr id="12" name="Group 11" descr="Content topic rectangle">
            <a:extLst>
              <a:ext uri="{FF2B5EF4-FFF2-40B4-BE49-F238E27FC236}">
                <a16:creationId xmlns:a16="http://schemas.microsoft.com/office/drawing/2014/main" id="{27FD5AB0-4279-59A2-09FE-621B375C10C5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13" name="Rectangle: Rounded corners  1">
              <a:extLst>
                <a:ext uri="{FF2B5EF4-FFF2-40B4-BE49-F238E27FC236}">
                  <a16:creationId xmlns:a16="http://schemas.microsoft.com/office/drawing/2014/main" id="{43453E20-A7B9-C2B2-D4EF-EAEA65D6AF32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FB02631-1D86-DF9A-1156-F741FBF64801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pic>
        <p:nvPicPr>
          <p:cNvPr id="8" name="image 6">
            <a:extLst>
              <a:ext uri="{FF2B5EF4-FFF2-40B4-BE49-F238E27FC236}">
                <a16:creationId xmlns:a16="http://schemas.microsoft.com/office/drawing/2014/main" id="{0930DB26-CDF2-C713-6CB7-CD797E6EEE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684774" y="1471780"/>
            <a:ext cx="1652647" cy="21213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2AFB97-D9B6-7131-FBEC-FB8F62F966E0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84200" y="2705746"/>
            <a:ext cx="3479071" cy="849463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amet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,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consectetur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adipiscing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elit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D9A53C-E6A8-6B8C-40EE-7D6DCC0A5EF4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86390" y="3397591"/>
            <a:ext cx="3477611" cy="219752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1400">
                <a:latin typeface="Segoe Sans Text" pitchFamily="2" charset="0"/>
                <a:cs typeface="Segoe Sans Text" pitchFamily="2" charset="0"/>
              </a:rPr>
              <a:t>Sed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ut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perspiciatis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unde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omnis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iste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natus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error sit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voluptatem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accusantium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doloremque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laudantium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totam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rem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aperiam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eaque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ipsa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quae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ab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illo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inventore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veritatis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et quasi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architecto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.</a:t>
            </a:r>
          </a:p>
          <a:p>
            <a:r>
              <a:rPr lang="en-US" sz="1400">
                <a:latin typeface="Segoe Sans Text" pitchFamily="2" charset="0"/>
                <a:cs typeface="Segoe Sans Text" pitchFamily="2" charset="0"/>
              </a:rPr>
              <a:t>Sed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ut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perspiciatis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unde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omnis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iste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natus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error sit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voluptatem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accusantium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doloremque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laudantium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totam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rem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aperiam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eaque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ipsa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quae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ab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illo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inventore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veritatis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et quasi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architecto</a:t>
            </a:r>
            <a:endParaRPr lang="en-US" sz="1400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0595A3-AFE5-89CE-214E-2289C4042C8F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4357547" y="2705746"/>
            <a:ext cx="3479071" cy="849463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amet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,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consectetur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adipiscing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elit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8235C08-5ECC-01D0-3C11-35641C4E6716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4359737" y="3397591"/>
            <a:ext cx="3477611" cy="107721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1400">
                <a:latin typeface="Segoe Sans Text" pitchFamily="2" charset="0"/>
                <a:cs typeface="Segoe Sans Text" pitchFamily="2" charset="0"/>
              </a:rPr>
              <a:t>Sed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ut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perspiciatis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unde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omnis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iste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natus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error sit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voluptatem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accusantium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doloremque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laudantium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totam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rem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aperiam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eaque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ipsa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quae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ab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illo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inventore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veritatis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et quasi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architecto</a:t>
            </a:r>
            <a:endParaRPr lang="en-US" sz="1400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51E7957-4D09-2279-4046-D2821A4AF771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8130894" y="2705746"/>
            <a:ext cx="3479071" cy="849463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amet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,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consectetur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adipiscing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elit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AAE65F0-D87F-0C63-5A3B-67D46F2A6C53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8127999" y="3429000"/>
            <a:ext cx="3477611" cy="219752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1400">
                <a:latin typeface="Segoe Sans Text" pitchFamily="2" charset="0"/>
                <a:cs typeface="Segoe Sans Text" pitchFamily="2" charset="0"/>
              </a:rPr>
              <a:t>Sed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ut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perspiciatis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unde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omnis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iste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natus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error sit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voluptatem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accusantium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doloremque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laudantium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totam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rem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aperiam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eaque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ipsa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quae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ab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illo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inventore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veritatis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et quasi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architecto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.</a:t>
            </a:r>
          </a:p>
          <a:p>
            <a:r>
              <a:rPr lang="en-US" sz="1400">
                <a:latin typeface="Segoe Sans Text" pitchFamily="2" charset="0"/>
                <a:cs typeface="Segoe Sans Text" pitchFamily="2" charset="0"/>
              </a:rPr>
              <a:t>Sed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ut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perspiciatis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unde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omnis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iste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natus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error sit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voluptatem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accusantium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doloremque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laudantium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totam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rem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aperiam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eaque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ipsa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quae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ab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illo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inventore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veritatis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et quasi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architecto</a:t>
            </a:r>
            <a:endParaRPr lang="en-US" sz="1400">
              <a:latin typeface="Segoe Sans Text" pitchFamily="2" charset="0"/>
              <a:cs typeface="Segoe Sans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2590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line title example with bullet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829AFD0-A052-428F-AE4D-0282ADB4AF10}"/>
              </a:ext>
            </a:extLst>
          </p:cNvPr>
          <p:cNvSpPr>
            <a:spLocks noGrp="1"/>
          </p:cNvSpPr>
          <p:nvPr>
            <p:ph type="title" idx="4294967295" hasCustomPrompt="1"/>
          </p:nvPr>
        </p:nvSpPr>
        <p:spPr>
          <a:xfrm>
            <a:off x="1533935" y="735052"/>
            <a:ext cx="8193024" cy="553998"/>
          </a:xfrm>
          <a:prstGeom prst="rect">
            <a:avLst/>
          </a:prstGeom>
        </p:spPr>
        <p:txBody>
          <a:bodyPr/>
          <a:lstStyle/>
          <a:p>
            <a:r>
              <a:rPr lang="en-US" sz="3600" b="1">
                <a:latin typeface="Segoe Sans Display Semibold"/>
                <a:cs typeface="Segoe Sans Display Semibold"/>
              </a:rPr>
              <a:t>Lorem ipsum dolor sit </a:t>
            </a:r>
            <a:r>
              <a:rPr lang="en-US" sz="3600" b="1" err="1">
                <a:latin typeface="Segoe Sans Display Semibold"/>
                <a:cs typeface="Segoe Sans Display Semibold"/>
              </a:rPr>
              <a:t>consectetur</a:t>
            </a:r>
            <a:endParaRPr lang="en-US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94EB566-FA1C-9D32-A0BD-C54DE7D4F979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1529872" y="1947479"/>
            <a:ext cx="8193024" cy="172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Display Semilight"/>
                <a:cs typeface="Segoe Sans Display Semilight"/>
              </a:rPr>
              <a:t>Lorem ipsum dolor sit </a:t>
            </a:r>
            <a:r>
              <a:rPr lang="en-US" err="1">
                <a:latin typeface="Segoe Sans Display Semilight"/>
                <a:cs typeface="Segoe Sans Display Semilight"/>
              </a:rPr>
              <a:t>amet</a:t>
            </a:r>
            <a:endParaRPr lang="en-US">
              <a:latin typeface="Segoe Sans Display Semilight"/>
              <a:cs typeface="Segoe Sans Display Semilight"/>
            </a:endParaRPr>
          </a:p>
          <a:p>
            <a:r>
              <a:rPr lang="en-US">
                <a:latin typeface="Segoe Sans Display Semilight"/>
                <a:cs typeface="Segoe Sans Display Semilight"/>
              </a:rPr>
              <a:t>Lorem ipsum dolor sit </a:t>
            </a:r>
            <a:r>
              <a:rPr lang="en-US" err="1">
                <a:latin typeface="Segoe Sans Display Semilight"/>
                <a:cs typeface="Segoe Sans Display Semilight"/>
              </a:rPr>
              <a:t>amet</a:t>
            </a:r>
            <a:endParaRPr lang="en-US">
              <a:latin typeface="Segoe Sans Display Semilight"/>
              <a:cs typeface="Segoe Sans Display Semilight"/>
            </a:endParaRPr>
          </a:p>
          <a:p>
            <a:r>
              <a:rPr lang="en-US">
                <a:latin typeface="Segoe Sans Display Semilight"/>
                <a:cs typeface="Segoe Sans Display Semilight"/>
              </a:rPr>
              <a:t>Lorem ipsum dolor sit </a:t>
            </a:r>
            <a:r>
              <a:rPr lang="en-US" err="1">
                <a:latin typeface="Segoe Sans Display Semilight"/>
                <a:cs typeface="Segoe Sans Display Semilight"/>
              </a:rPr>
              <a:t>amet</a:t>
            </a:r>
            <a:endParaRPr lang="en-US">
              <a:latin typeface="Segoe Sans Display Semilight"/>
              <a:cs typeface="Segoe Sans Display Semilight"/>
            </a:endParaRPr>
          </a:p>
          <a:p>
            <a:pPr marL="137160" marR="0" lvl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Segoe Sans Display Semilight"/>
                <a:cs typeface="Segoe Sans Display Semilight"/>
              </a:rPr>
              <a:t>Lorem ipsum dolor sit </a:t>
            </a:r>
            <a:r>
              <a:rPr lang="en-US" err="1">
                <a:latin typeface="Segoe Sans Display Semilight"/>
                <a:cs typeface="Segoe Sans Display Semilight"/>
              </a:rPr>
              <a:t>amet</a:t>
            </a:r>
            <a:endParaRPr lang="en-US">
              <a:latin typeface="Segoe Sans Display Semilight"/>
              <a:cs typeface="Segoe Sans Display Semilight"/>
            </a:endParaRPr>
          </a:p>
          <a:p>
            <a:pPr marL="137160" marR="0" lvl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Segoe Sans Display Semilight"/>
                <a:cs typeface="Segoe Sans Display Semilight"/>
              </a:rPr>
              <a:t>Lorem ipsum dolor sit </a:t>
            </a:r>
            <a:r>
              <a:rPr lang="en-US" err="1">
                <a:latin typeface="Segoe Sans Display Semilight"/>
                <a:cs typeface="Segoe Sans Display Semilight"/>
              </a:rPr>
              <a:t>amet</a:t>
            </a:r>
            <a:endParaRPr lang="en-US">
              <a:latin typeface="Segoe Sans Display Semilight"/>
              <a:cs typeface="Segoe Sans Display Semilight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5834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galler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EED127C-62C1-097F-0681-0EF7EE7937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1293342"/>
            <a:ext cx="8193024" cy="276999"/>
          </a:xfrm>
          <a:prstGeom prst="rect">
            <a:avLst/>
          </a:prstGeom>
        </p:spPr>
        <p:txBody>
          <a:bodyPr/>
          <a:lstStyle/>
          <a:p>
            <a:r>
              <a:rPr lang="en-US" sz="2000">
                <a:latin typeface="Segoe Sans Display Semibold"/>
                <a:cs typeface="Segoe Sans Display Semibold"/>
              </a:rPr>
              <a:t>Loren Ipsum</a:t>
            </a:r>
            <a:endParaRPr lang="en-US" sz="2000"/>
          </a:p>
        </p:txBody>
      </p:sp>
      <p:sp>
        <p:nvSpPr>
          <p:cNvPr id="8" name="Picture Placeholder 14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139F672-8970-0B0E-6D89-365EE94DF73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97395" y="2282265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2420E683-F216-2BAD-14D3-F2AAFD390E4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84200" y="4496397"/>
            <a:ext cx="1885950" cy="276999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latin typeface="Segoe Sans Display Semibold"/>
                <a:cs typeface="Segoe Sans Display Semibold"/>
              </a:rPr>
              <a:t>Loren Ipsum</a:t>
            </a:r>
            <a:endParaRPr lang="en-US" sz="1800"/>
          </a:p>
        </p:txBody>
      </p:sp>
      <p:sp>
        <p:nvSpPr>
          <p:cNvPr id="11" name="Text Placeholder 29">
            <a:extLst>
              <a:ext uri="{FF2B5EF4-FFF2-40B4-BE49-F238E27FC236}">
                <a16:creationId xmlns:a16="http://schemas.microsoft.com/office/drawing/2014/main" id="{D820D7F0-D798-C873-B6AB-8B63A4D5FEC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84200" y="4802686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/>
            </a:lvl1pPr>
          </a:lstStyle>
          <a:p>
            <a:r>
              <a:rPr lang="en-US">
                <a:latin typeface="Segoe Sans Text" pitchFamily="2" charset="0"/>
                <a:cs typeface="Segoe Sans Text" pitchFamily="2" charset="0"/>
              </a:rPr>
              <a:t>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13" name="Text Placeholder 52">
            <a:extLst>
              <a:ext uri="{FF2B5EF4-FFF2-40B4-BE49-F238E27FC236}">
                <a16:creationId xmlns:a16="http://schemas.microsoft.com/office/drawing/2014/main" id="{3FAD62F5-4BAC-5EDF-9D22-0FAF866C4D1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97395" y="5290479"/>
            <a:ext cx="1858900" cy="61555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sz="1000"/>
            </a:lvl1pPr>
          </a:lstStyle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Excepteur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sint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occaecat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cupidatat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non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proident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, sunt in culpa qui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officia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deserunt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mollit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anim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id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est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laborum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14" name="Picture Placeholder 18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C2731F19-A841-4C6A-212A-452A634558B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2885660" y="2282264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15" name="Text Placeholder 44">
            <a:extLst>
              <a:ext uri="{FF2B5EF4-FFF2-40B4-BE49-F238E27FC236}">
                <a16:creationId xmlns:a16="http://schemas.microsoft.com/office/drawing/2014/main" id="{B66B2772-7970-E262-2E13-B5DF4FC04ED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895600" y="4496397"/>
            <a:ext cx="1885950" cy="276999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latin typeface="Segoe Sans Display Semibold"/>
                <a:cs typeface="Segoe Sans Display Semibold"/>
              </a:rPr>
              <a:t>Loren Ipsum</a:t>
            </a:r>
            <a:endParaRPr lang="en-US" sz="1800"/>
          </a:p>
        </p:txBody>
      </p:sp>
      <p:sp>
        <p:nvSpPr>
          <p:cNvPr id="16" name="Text Placeholder 45">
            <a:extLst>
              <a:ext uri="{FF2B5EF4-FFF2-40B4-BE49-F238E27FC236}">
                <a16:creationId xmlns:a16="http://schemas.microsoft.com/office/drawing/2014/main" id="{35231031-AE01-3952-D215-769B00C96A9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895600" y="4802686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17" name="Text Placeholder 53">
            <a:extLst>
              <a:ext uri="{FF2B5EF4-FFF2-40B4-BE49-F238E27FC236}">
                <a16:creationId xmlns:a16="http://schemas.microsoft.com/office/drawing/2014/main" id="{0717DAFB-60CD-91D9-DFE9-E7AFA5ED6FE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2900758" y="5290479"/>
            <a:ext cx="1858900" cy="61555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sz="1000"/>
            </a:lvl1pPr>
          </a:lstStyle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Excepteur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sint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occaecat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cupidatat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non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proident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, sunt in culpa qui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officia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deserunt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mollit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anim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id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est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laborum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18" name="Picture Placeholder 41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D9A5FF0-FEC2-141A-AA4C-59CC082671AD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206586" y="2282264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19" name="Text Placeholder 46">
            <a:extLst>
              <a:ext uri="{FF2B5EF4-FFF2-40B4-BE49-F238E27FC236}">
                <a16:creationId xmlns:a16="http://schemas.microsoft.com/office/drawing/2014/main" id="{1389110C-A978-4D58-A4C8-2CBEBCECF8A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181600" y="4496397"/>
            <a:ext cx="1885950" cy="276999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latin typeface="Segoe Sans Display Semibold"/>
                <a:cs typeface="Segoe Sans Display Semibold"/>
              </a:rPr>
              <a:t>Loren Ipsum</a:t>
            </a:r>
            <a:endParaRPr lang="en-US" sz="1800"/>
          </a:p>
        </p:txBody>
      </p:sp>
      <p:sp>
        <p:nvSpPr>
          <p:cNvPr id="20" name="Text Placeholder 47">
            <a:extLst>
              <a:ext uri="{FF2B5EF4-FFF2-40B4-BE49-F238E27FC236}">
                <a16:creationId xmlns:a16="http://schemas.microsoft.com/office/drawing/2014/main" id="{B6244B0D-5410-14A8-602F-93925AE397A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181600" y="4802686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21" name="Text Placeholder 54">
            <a:extLst>
              <a:ext uri="{FF2B5EF4-FFF2-40B4-BE49-F238E27FC236}">
                <a16:creationId xmlns:a16="http://schemas.microsoft.com/office/drawing/2014/main" id="{F48D191C-2B11-BB70-E710-8EEAE22325AE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5180970" y="5290479"/>
            <a:ext cx="1858900" cy="61555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sz="1000"/>
            </a:lvl1pPr>
          </a:lstStyle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Excepteur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sint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occaecat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cupidatat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non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proident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, sunt in culpa qui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officia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deserunt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mollit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anim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id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est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laborum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22" name="Picture Placeholder 42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C170C6B6-CFE1-782F-ED7E-D56AA024DA6A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444409" y="2282264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23" name="Text Placeholder 48">
            <a:extLst>
              <a:ext uri="{FF2B5EF4-FFF2-40B4-BE49-F238E27FC236}">
                <a16:creationId xmlns:a16="http://schemas.microsoft.com/office/drawing/2014/main" id="{3FECEDB6-7E9B-71A6-5C9E-835EE796D0D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453312" y="4496397"/>
            <a:ext cx="1885950" cy="276999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latin typeface="Segoe Sans Display Semibold"/>
                <a:cs typeface="Segoe Sans Display Semibold"/>
              </a:rPr>
              <a:t>Loren Ipsum</a:t>
            </a:r>
            <a:endParaRPr lang="en-US" sz="1800"/>
          </a:p>
        </p:txBody>
      </p:sp>
      <p:sp>
        <p:nvSpPr>
          <p:cNvPr id="24" name="Text Placeholder 49">
            <a:extLst>
              <a:ext uri="{FF2B5EF4-FFF2-40B4-BE49-F238E27FC236}">
                <a16:creationId xmlns:a16="http://schemas.microsoft.com/office/drawing/2014/main" id="{23A9D001-0F0B-0EF6-76B0-F5D977BC7ED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453312" y="4802686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25" name="Text Placeholder 55">
            <a:extLst>
              <a:ext uri="{FF2B5EF4-FFF2-40B4-BE49-F238E27FC236}">
                <a16:creationId xmlns:a16="http://schemas.microsoft.com/office/drawing/2014/main" id="{38CFC558-EE1E-E38E-8BC4-20273FEAE24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426459" y="5290479"/>
            <a:ext cx="1858900" cy="46166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r>
              <a:rPr lang="en-US" sz="1000" err="1">
                <a:latin typeface="Segoe Sans Text" pitchFamily="2" charset="0"/>
                <a:cs typeface="Segoe Sans Text" pitchFamily="2" charset="0"/>
              </a:rPr>
              <a:t>Excepteur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sint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occaecat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cupidatat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non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proident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, sunt in culpa qui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officia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deserunt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mollit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anim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id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est</a:t>
            </a:r>
            <a:r>
              <a:rPr lang="en-US" sz="10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000" err="1">
                <a:latin typeface="Segoe Sans Text" pitchFamily="2" charset="0"/>
                <a:cs typeface="Segoe Sans Text" pitchFamily="2" charset="0"/>
              </a:rPr>
              <a:t>laborum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26" name="Picture Placeholder 43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3C7849B-2D56-79DF-486A-DC07C0D8A5AA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9732820" y="2282265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27" name="Text Placeholder 50">
            <a:extLst>
              <a:ext uri="{FF2B5EF4-FFF2-40B4-BE49-F238E27FC236}">
                <a16:creationId xmlns:a16="http://schemas.microsoft.com/office/drawing/2014/main" id="{60CF3C1E-DC7F-61C3-2A7F-2A9713F7131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725024" y="4496397"/>
            <a:ext cx="1885950" cy="276999"/>
          </a:xfrm>
          <a:prstGeom prst="rect">
            <a:avLst/>
          </a:prstGeom>
        </p:spPr>
        <p:txBody>
          <a:bodyPr/>
          <a:lstStyle/>
          <a:p>
            <a:r>
              <a:rPr lang="en-US" sz="1800">
                <a:latin typeface="Segoe Sans Display Semibold"/>
                <a:cs typeface="Segoe Sans Display Semibold"/>
              </a:rPr>
              <a:t>Loren Ipsum</a:t>
            </a:r>
            <a:endParaRPr lang="en-US" sz="1800"/>
          </a:p>
        </p:txBody>
      </p:sp>
      <p:sp>
        <p:nvSpPr>
          <p:cNvPr id="28" name="Text Placeholder 51">
            <a:extLst>
              <a:ext uri="{FF2B5EF4-FFF2-40B4-BE49-F238E27FC236}">
                <a16:creationId xmlns:a16="http://schemas.microsoft.com/office/drawing/2014/main" id="{2390730C-2AB7-475F-C245-B19D036263D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725024" y="4802686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29" name="Text Placeholder 56">
            <a:extLst>
              <a:ext uri="{FF2B5EF4-FFF2-40B4-BE49-F238E27FC236}">
                <a16:creationId xmlns:a16="http://schemas.microsoft.com/office/drawing/2014/main" id="{DF5495BE-20C9-A8CE-A7D4-EB160A5042B8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29821" y="5290479"/>
            <a:ext cx="1858900" cy="61555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sz="1000"/>
            </a:lvl1pPr>
          </a:lstStyle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Excepteur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sint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occaecat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cupidatat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non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proident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, sunt in culpa qui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officia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deserunt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mollit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anim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id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est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laborum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3268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DED9F-E1D3-5F1A-4E86-E03803FD217B}"/>
              </a:ext>
            </a:extLst>
          </p:cNvPr>
          <p:cNvSpPr>
            <a:spLocks noGrp="1"/>
          </p:cNvSpPr>
          <p:nvPr>
            <p:ph type="title" idx="4294967295" hasCustomPrompt="1"/>
          </p:nvPr>
        </p:nvSpPr>
        <p:spPr>
          <a:xfrm>
            <a:off x="588262" y="585216"/>
            <a:ext cx="8193024" cy="276999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/>
                <a:cs typeface="Segoe Sans Display Semibold"/>
              </a:rPr>
              <a:t>Lorem ipsum</a:t>
            </a:r>
            <a:endParaRPr lang="en-US" sz="1800"/>
          </a:p>
        </p:txBody>
      </p:sp>
      <p:grpSp>
        <p:nvGrpSpPr>
          <p:cNvPr id="3" name="Group 2" descr="Milestone">
            <a:extLst>
              <a:ext uri="{FF2B5EF4-FFF2-40B4-BE49-F238E27FC236}">
                <a16:creationId xmlns:a16="http://schemas.microsoft.com/office/drawing/2014/main" id="{B6E0F69D-5999-EE61-3842-722CC630ECA5}"/>
              </a:ext>
            </a:extLst>
          </p:cNvPr>
          <p:cNvGrpSpPr/>
          <p:nvPr userDrawn="1"/>
        </p:nvGrpSpPr>
        <p:grpSpPr>
          <a:xfrm>
            <a:off x="703156" y="1592182"/>
            <a:ext cx="2194560" cy="1159197"/>
            <a:chOff x="703156" y="1592182"/>
            <a:chExt cx="2194560" cy="115919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0C956DD-106C-23D0-A690-1A85D962A2FA}"/>
                </a:ext>
              </a:extLst>
            </p:cNvPr>
            <p:cNvSpPr txBox="1"/>
            <p:nvPr/>
          </p:nvSpPr>
          <p:spPr>
            <a:xfrm>
              <a:off x="703156" y="1592182"/>
              <a:ext cx="2194560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800" b="1">
                  <a:latin typeface="Segoe Sans Display Semibold"/>
                  <a:cs typeface="Segoe Sans Display Semibold"/>
                </a:rPr>
                <a:t>Dolor sit </a:t>
              </a:r>
              <a:r>
                <a:rPr lang="en-US" sz="1800" b="1" err="1">
                  <a:latin typeface="Segoe Sans Display Semibold"/>
                  <a:cs typeface="Segoe Sans Display Semibold"/>
                </a:rPr>
                <a:t>amet</a:t>
              </a:r>
              <a:endParaRPr lang="en-US" sz="1800" b="1">
                <a:latin typeface="Segoe Sans Display Semibold"/>
                <a:cs typeface="Segoe Sans Display Semibold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C1BA946-6F59-8222-B4B2-17237B552994}"/>
                </a:ext>
              </a:extLst>
            </p:cNvPr>
            <p:cNvSpPr txBox="1"/>
            <p:nvPr/>
          </p:nvSpPr>
          <p:spPr>
            <a:xfrm>
              <a:off x="703157" y="1920382"/>
              <a:ext cx="2011680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10160" marR="3810">
                <a:spcBef>
                  <a:spcPts val="83"/>
                </a:spcBef>
                <a:spcAft>
                  <a:spcPts val="600"/>
                </a:spcAft>
                <a:defRPr/>
              </a:pP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Duis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aute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irure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reprehenderit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voluptate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velit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esse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cillum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dolore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eu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fugiat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nulla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.</a:t>
              </a:r>
            </a:p>
          </p:txBody>
        </p:sp>
      </p:grpSp>
      <p:grpSp>
        <p:nvGrpSpPr>
          <p:cNvPr id="9" name="Group 8" descr="Milestone">
            <a:extLst>
              <a:ext uri="{FF2B5EF4-FFF2-40B4-BE49-F238E27FC236}">
                <a16:creationId xmlns:a16="http://schemas.microsoft.com/office/drawing/2014/main" id="{18820CB7-ABC8-22F2-3AAC-19F10715B87F}"/>
              </a:ext>
            </a:extLst>
          </p:cNvPr>
          <p:cNvGrpSpPr/>
          <p:nvPr userDrawn="1"/>
        </p:nvGrpSpPr>
        <p:grpSpPr>
          <a:xfrm>
            <a:off x="2178050" y="4521990"/>
            <a:ext cx="2412915" cy="1433631"/>
            <a:chOff x="2178050" y="4521990"/>
            <a:chExt cx="2412915" cy="14336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1F5A598-387D-5B78-B0E0-11C8D9C6ABF4}"/>
                </a:ext>
              </a:extLst>
            </p:cNvPr>
            <p:cNvSpPr txBox="1"/>
            <p:nvPr/>
          </p:nvSpPr>
          <p:spPr>
            <a:xfrm>
              <a:off x="2178050" y="4521990"/>
              <a:ext cx="2412915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800" b="1">
                  <a:latin typeface="Segoe Sans Display Semibold"/>
                  <a:cs typeface="Segoe Sans Display Semibold"/>
                </a:rPr>
                <a:t>Dolor sit </a:t>
              </a:r>
              <a:r>
                <a:rPr lang="en-US" sz="1800" b="1" err="1">
                  <a:latin typeface="Segoe Sans Display Semibold"/>
                  <a:cs typeface="Segoe Sans Display Semibold"/>
                </a:rPr>
                <a:t>amet</a:t>
              </a:r>
              <a:endParaRPr lang="en-US" sz="1800" b="1">
                <a:latin typeface="Segoe Sans Display Semibold"/>
                <a:cs typeface="Segoe Sans Display Semibold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4953E29-2BCC-560D-BF72-937A51F761F1}"/>
                </a:ext>
              </a:extLst>
            </p:cNvPr>
            <p:cNvSpPr txBox="1"/>
            <p:nvPr/>
          </p:nvSpPr>
          <p:spPr>
            <a:xfrm>
              <a:off x="2178051" y="4850190"/>
              <a:ext cx="2011680" cy="11054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10160" marR="3810">
                <a:spcBef>
                  <a:spcPts val="83"/>
                </a:spcBef>
                <a:spcAft>
                  <a:spcPts val="600"/>
                </a:spcAft>
                <a:defRPr/>
              </a:pP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Duis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aute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irure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reprehenderit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voluptate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velit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esse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cillum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dolore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eu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fugiat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nulla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.</a:t>
              </a:r>
            </a:p>
            <a:p>
              <a:pPr marL="10160" marR="3810" lvl="0" defTabSz="914367">
                <a:spcBef>
                  <a:spcPts val="83"/>
                </a:spcBef>
                <a:spcAft>
                  <a:spcPts val="600"/>
                </a:spcAft>
                <a:defRPr/>
              </a:pPr>
              <a:endParaRPr lang="en-US" sz="1200">
                <a:latin typeface="Segoe Sans Text" pitchFamily="2" charset="0"/>
                <a:cs typeface="Segoe Sans Text" pitchFamily="2" charset="0"/>
              </a:endParaRPr>
            </a:p>
          </p:txBody>
        </p:sp>
      </p:grpSp>
      <p:grpSp>
        <p:nvGrpSpPr>
          <p:cNvPr id="31" name="Group 30" descr="Milestone">
            <a:extLst>
              <a:ext uri="{FF2B5EF4-FFF2-40B4-BE49-F238E27FC236}">
                <a16:creationId xmlns:a16="http://schemas.microsoft.com/office/drawing/2014/main" id="{E26D08D4-CE82-8F4B-FE47-1F35AED52103}"/>
              </a:ext>
            </a:extLst>
          </p:cNvPr>
          <p:cNvGrpSpPr/>
          <p:nvPr userDrawn="1"/>
        </p:nvGrpSpPr>
        <p:grpSpPr>
          <a:xfrm>
            <a:off x="3535448" y="1592182"/>
            <a:ext cx="2412915" cy="1433631"/>
            <a:chOff x="3535448" y="1592182"/>
            <a:chExt cx="2412915" cy="143363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CBE5C15-9CE4-1322-E2ED-0A66BF3485D4}"/>
                </a:ext>
              </a:extLst>
            </p:cNvPr>
            <p:cNvSpPr txBox="1"/>
            <p:nvPr/>
          </p:nvSpPr>
          <p:spPr>
            <a:xfrm>
              <a:off x="3535448" y="1592182"/>
              <a:ext cx="2412915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800" b="1">
                  <a:latin typeface="Segoe Sans Display Semibold"/>
                  <a:cs typeface="Segoe Sans Display Semibold"/>
                </a:rPr>
                <a:t>Dolor sit </a:t>
              </a:r>
              <a:r>
                <a:rPr lang="en-US" sz="1800" b="1" err="1">
                  <a:latin typeface="Segoe Sans Display Semibold"/>
                  <a:cs typeface="Segoe Sans Display Semibold"/>
                </a:rPr>
                <a:t>amet</a:t>
              </a:r>
              <a:endParaRPr lang="en-US" sz="1800" b="1">
                <a:latin typeface="Segoe Sans Display Semibold"/>
                <a:cs typeface="Segoe Sans Display Semibold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38FD07F-B4E4-8E12-5A3E-D887AE86F27B}"/>
                </a:ext>
              </a:extLst>
            </p:cNvPr>
            <p:cNvSpPr txBox="1"/>
            <p:nvPr/>
          </p:nvSpPr>
          <p:spPr>
            <a:xfrm>
              <a:off x="3535449" y="1920382"/>
              <a:ext cx="2011680" cy="11054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10160" marR="3810">
                <a:spcBef>
                  <a:spcPts val="83"/>
                </a:spcBef>
                <a:spcAft>
                  <a:spcPts val="600"/>
                </a:spcAft>
                <a:defRPr/>
              </a:pP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Duis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aute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irure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reprehenderit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voluptate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velit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esse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cillum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dolore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eu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fugiat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nulla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.</a:t>
              </a:r>
            </a:p>
            <a:p>
              <a:pPr marL="10160" marR="3810" lvl="0" defTabSz="914367">
                <a:spcBef>
                  <a:spcPts val="83"/>
                </a:spcBef>
                <a:spcAft>
                  <a:spcPts val="600"/>
                </a:spcAft>
                <a:defRPr/>
              </a:pPr>
              <a:endParaRPr lang="en-US" sz="1200">
                <a:latin typeface="Segoe Sans Text" pitchFamily="2" charset="0"/>
                <a:cs typeface="Segoe Sans Text" pitchFamily="2" charset="0"/>
              </a:endParaRPr>
            </a:p>
          </p:txBody>
        </p:sp>
      </p:grpSp>
      <p:grpSp>
        <p:nvGrpSpPr>
          <p:cNvPr id="34" name="Group 33" descr="Milestone">
            <a:extLst>
              <a:ext uri="{FF2B5EF4-FFF2-40B4-BE49-F238E27FC236}">
                <a16:creationId xmlns:a16="http://schemas.microsoft.com/office/drawing/2014/main" id="{924957AB-C6B1-4523-21AF-5B91B8F3568F}"/>
              </a:ext>
            </a:extLst>
          </p:cNvPr>
          <p:cNvGrpSpPr/>
          <p:nvPr userDrawn="1"/>
        </p:nvGrpSpPr>
        <p:grpSpPr>
          <a:xfrm>
            <a:off x="4971520" y="4500969"/>
            <a:ext cx="2412915" cy="1433631"/>
            <a:chOff x="4971520" y="4500969"/>
            <a:chExt cx="2412915" cy="1433631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A3BA31C-5EBB-9295-4F6C-1DE3C6A093DB}"/>
                </a:ext>
              </a:extLst>
            </p:cNvPr>
            <p:cNvSpPr txBox="1"/>
            <p:nvPr/>
          </p:nvSpPr>
          <p:spPr>
            <a:xfrm>
              <a:off x="4971520" y="4500969"/>
              <a:ext cx="2412915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800" b="1">
                  <a:latin typeface="Segoe Sans Display Semibold"/>
                  <a:cs typeface="Segoe Sans Display Semibold"/>
                </a:rPr>
                <a:t>Dolor sit </a:t>
              </a:r>
              <a:r>
                <a:rPr lang="en-US" sz="1800" b="1" err="1">
                  <a:latin typeface="Segoe Sans Display Semibold"/>
                  <a:cs typeface="Segoe Sans Display Semibold"/>
                </a:rPr>
                <a:t>amet</a:t>
              </a:r>
              <a:endParaRPr lang="en-US" sz="1800" b="1">
                <a:latin typeface="Segoe Sans Display Semibold"/>
                <a:cs typeface="Segoe Sans Display Semibold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4646782-EB38-1BEB-D787-8F8156FCB6A8}"/>
                </a:ext>
              </a:extLst>
            </p:cNvPr>
            <p:cNvSpPr txBox="1"/>
            <p:nvPr/>
          </p:nvSpPr>
          <p:spPr>
            <a:xfrm>
              <a:off x="4971521" y="4829169"/>
              <a:ext cx="2011680" cy="11054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10160" marR="3810">
                <a:spcBef>
                  <a:spcPts val="83"/>
                </a:spcBef>
                <a:spcAft>
                  <a:spcPts val="600"/>
                </a:spcAft>
                <a:defRPr/>
              </a:pP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Duis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aute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irure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reprehenderit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voluptate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velit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esse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cillum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dolore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eu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fugiat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nulla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.</a:t>
              </a:r>
            </a:p>
            <a:p>
              <a:pPr marL="10160" marR="3810" lvl="0" defTabSz="914367">
                <a:spcBef>
                  <a:spcPts val="83"/>
                </a:spcBef>
                <a:spcAft>
                  <a:spcPts val="600"/>
                </a:spcAft>
                <a:defRPr/>
              </a:pPr>
              <a:endParaRPr lang="en-US" sz="1200">
                <a:latin typeface="Segoe Sans Text" pitchFamily="2" charset="0"/>
                <a:cs typeface="Segoe Sans Text" pitchFamily="2" charset="0"/>
              </a:endParaRPr>
            </a:p>
          </p:txBody>
        </p:sp>
      </p:grpSp>
      <p:grpSp>
        <p:nvGrpSpPr>
          <p:cNvPr id="37" name="Group 36" descr="Milestone">
            <a:extLst>
              <a:ext uri="{FF2B5EF4-FFF2-40B4-BE49-F238E27FC236}">
                <a16:creationId xmlns:a16="http://schemas.microsoft.com/office/drawing/2014/main" id="{CC08F2C0-3366-EB11-5EF6-56AD7A05A516}"/>
              </a:ext>
            </a:extLst>
          </p:cNvPr>
          <p:cNvGrpSpPr/>
          <p:nvPr userDrawn="1"/>
        </p:nvGrpSpPr>
        <p:grpSpPr>
          <a:xfrm>
            <a:off x="6364373" y="1592182"/>
            <a:ext cx="2412915" cy="1433631"/>
            <a:chOff x="6364373" y="1592182"/>
            <a:chExt cx="2412915" cy="1433631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7A7A660-8857-9BBE-C18B-5C49F5346DD2}"/>
                </a:ext>
              </a:extLst>
            </p:cNvPr>
            <p:cNvSpPr txBox="1"/>
            <p:nvPr/>
          </p:nvSpPr>
          <p:spPr>
            <a:xfrm>
              <a:off x="6364373" y="1592182"/>
              <a:ext cx="2412915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800" b="1">
                  <a:latin typeface="Segoe Sans Display Semibold"/>
                  <a:cs typeface="Segoe Sans Display Semibold"/>
                </a:rPr>
                <a:t>Dolor sit </a:t>
              </a:r>
              <a:r>
                <a:rPr lang="en-US" sz="1800" b="1" err="1">
                  <a:latin typeface="Segoe Sans Display Semibold"/>
                  <a:cs typeface="Segoe Sans Display Semibold"/>
                </a:rPr>
                <a:t>amet</a:t>
              </a:r>
              <a:endParaRPr lang="en-US" sz="1800" b="1">
                <a:latin typeface="Segoe Sans Display Semibold"/>
                <a:cs typeface="Segoe Sans Display Semibold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FC7E6D5-60F9-F71A-715B-7E87CB5309B0}"/>
                </a:ext>
              </a:extLst>
            </p:cNvPr>
            <p:cNvSpPr txBox="1"/>
            <p:nvPr/>
          </p:nvSpPr>
          <p:spPr>
            <a:xfrm>
              <a:off x="6364374" y="1920382"/>
              <a:ext cx="2011680" cy="11054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10160" marR="3810">
                <a:spcBef>
                  <a:spcPts val="83"/>
                </a:spcBef>
                <a:spcAft>
                  <a:spcPts val="600"/>
                </a:spcAft>
                <a:defRPr/>
              </a:pP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Duis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aute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irure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reprehenderit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voluptate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velit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esse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cillum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dolore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eu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fugiat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nulla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.</a:t>
              </a:r>
            </a:p>
            <a:p>
              <a:pPr marL="10160" marR="3810" lvl="0" defTabSz="914367">
                <a:spcBef>
                  <a:spcPts val="83"/>
                </a:spcBef>
                <a:spcAft>
                  <a:spcPts val="600"/>
                </a:spcAft>
                <a:defRPr/>
              </a:pPr>
              <a:endParaRPr lang="en-US" sz="1200">
                <a:latin typeface="Segoe Sans Text" pitchFamily="2" charset="0"/>
                <a:cs typeface="Segoe Sans Text" pitchFamily="2" charset="0"/>
              </a:endParaRPr>
            </a:p>
          </p:txBody>
        </p:sp>
      </p:grpSp>
      <p:grpSp>
        <p:nvGrpSpPr>
          <p:cNvPr id="40" name="Group 39" descr="Milestone">
            <a:extLst>
              <a:ext uri="{FF2B5EF4-FFF2-40B4-BE49-F238E27FC236}">
                <a16:creationId xmlns:a16="http://schemas.microsoft.com/office/drawing/2014/main" id="{73D14518-38D3-FE42-51B6-690E2E2E42B3}"/>
              </a:ext>
            </a:extLst>
          </p:cNvPr>
          <p:cNvGrpSpPr/>
          <p:nvPr userDrawn="1"/>
        </p:nvGrpSpPr>
        <p:grpSpPr>
          <a:xfrm>
            <a:off x="7767723" y="4500969"/>
            <a:ext cx="2412915" cy="1433631"/>
            <a:chOff x="7767723" y="4500969"/>
            <a:chExt cx="2412915" cy="1433631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FD45753-438A-FB8C-93A3-098F95F11CCB}"/>
                </a:ext>
              </a:extLst>
            </p:cNvPr>
            <p:cNvSpPr txBox="1"/>
            <p:nvPr/>
          </p:nvSpPr>
          <p:spPr>
            <a:xfrm>
              <a:off x="7767723" y="4500969"/>
              <a:ext cx="2412915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800" b="1">
                  <a:latin typeface="Segoe Sans Display Semibold"/>
                  <a:cs typeface="Segoe Sans Display Semibold"/>
                </a:rPr>
                <a:t>Dolor sit </a:t>
              </a:r>
              <a:r>
                <a:rPr lang="en-US" sz="1800" b="1" err="1">
                  <a:latin typeface="Segoe Sans Display Semibold"/>
                  <a:cs typeface="Segoe Sans Display Semibold"/>
                </a:rPr>
                <a:t>amet</a:t>
              </a:r>
              <a:endParaRPr lang="en-US" sz="1800" b="1">
                <a:latin typeface="Segoe Sans Display Semibold"/>
                <a:cs typeface="Segoe Sans Display Semibold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D374B34-F8A0-CE14-1B3B-8863CD951088}"/>
                </a:ext>
              </a:extLst>
            </p:cNvPr>
            <p:cNvSpPr txBox="1"/>
            <p:nvPr/>
          </p:nvSpPr>
          <p:spPr>
            <a:xfrm>
              <a:off x="7767724" y="4829169"/>
              <a:ext cx="2011680" cy="11054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10160" marR="3810">
                <a:spcBef>
                  <a:spcPts val="83"/>
                </a:spcBef>
                <a:spcAft>
                  <a:spcPts val="600"/>
                </a:spcAft>
                <a:defRPr/>
              </a:pP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Duis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aute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irure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reprehenderit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voluptate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velit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esse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cillum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dolore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eu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fugiat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nulla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.</a:t>
              </a:r>
            </a:p>
            <a:p>
              <a:pPr marL="10160" marR="3810" lvl="0" defTabSz="914367">
                <a:spcBef>
                  <a:spcPts val="83"/>
                </a:spcBef>
                <a:spcAft>
                  <a:spcPts val="600"/>
                </a:spcAft>
                <a:defRPr/>
              </a:pPr>
              <a:endParaRPr lang="en-US" sz="1200">
                <a:latin typeface="Segoe Sans Text" pitchFamily="2" charset="0"/>
                <a:cs typeface="Segoe Sans Text" pitchFamily="2" charset="0"/>
              </a:endParaRPr>
            </a:p>
          </p:txBody>
        </p:sp>
      </p:grpSp>
      <p:grpSp>
        <p:nvGrpSpPr>
          <p:cNvPr id="43" name="Group 42" descr="Timeline">
            <a:extLst>
              <a:ext uri="{FF2B5EF4-FFF2-40B4-BE49-F238E27FC236}">
                <a16:creationId xmlns:a16="http://schemas.microsoft.com/office/drawing/2014/main" id="{3A81B98C-0B53-87DA-F74B-3F3B2BACD6A5}"/>
              </a:ext>
            </a:extLst>
          </p:cNvPr>
          <p:cNvGrpSpPr/>
          <p:nvPr userDrawn="1"/>
        </p:nvGrpSpPr>
        <p:grpSpPr>
          <a:xfrm>
            <a:off x="0" y="3384645"/>
            <a:ext cx="11599863" cy="461427"/>
            <a:chOff x="0" y="3371840"/>
            <a:chExt cx="11599863" cy="461427"/>
          </a:xfrm>
        </p:grpSpPr>
        <p:sp>
          <p:nvSpPr>
            <p:cNvPr id="44" name="Pentagon 43" descr="White bar with dates and arrowhead pointing to right.">
              <a:extLst>
                <a:ext uri="{FF2B5EF4-FFF2-40B4-BE49-F238E27FC236}">
                  <a16:creationId xmlns:a16="http://schemas.microsoft.com/office/drawing/2014/main" id="{4798218C-B9FA-37BF-5FC0-BD0091E03620}"/>
                </a:ext>
              </a:extLst>
            </p:cNvPr>
            <p:cNvSpPr/>
            <p:nvPr/>
          </p:nvSpPr>
          <p:spPr>
            <a:xfrm>
              <a:off x="0" y="3371840"/>
              <a:ext cx="11599863" cy="461427"/>
            </a:xfrm>
            <a:prstGeom prst="homePlate">
              <a:avLst/>
            </a:prstGeom>
            <a:solidFill>
              <a:srgbClr val="007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78D4"/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7E63ABE-7882-1F09-7CAE-3405E85CBD2E}"/>
                </a:ext>
              </a:extLst>
            </p:cNvPr>
            <p:cNvSpPr txBox="1"/>
            <p:nvPr/>
          </p:nvSpPr>
          <p:spPr>
            <a:xfrm>
              <a:off x="493987" y="3476121"/>
              <a:ext cx="110206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Date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6DD0181C-75C5-5515-045F-B090043BE0F8}"/>
                </a:ext>
              </a:extLst>
            </p:cNvPr>
            <p:cNvSpPr txBox="1"/>
            <p:nvPr/>
          </p:nvSpPr>
          <p:spPr>
            <a:xfrm>
              <a:off x="1905692" y="3476121"/>
              <a:ext cx="110206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Date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348CCDF-9FA3-56B8-9AAD-077C9B7F6C77}"/>
                </a:ext>
              </a:extLst>
            </p:cNvPr>
            <p:cNvSpPr txBox="1"/>
            <p:nvPr/>
          </p:nvSpPr>
          <p:spPr>
            <a:xfrm>
              <a:off x="3317397" y="3476121"/>
              <a:ext cx="110206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Date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E529A0E-2031-6FEC-31F8-3892BC680B11}"/>
                </a:ext>
              </a:extLst>
            </p:cNvPr>
            <p:cNvSpPr txBox="1"/>
            <p:nvPr/>
          </p:nvSpPr>
          <p:spPr>
            <a:xfrm>
              <a:off x="4729102" y="3476121"/>
              <a:ext cx="110206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Date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D35D3A7-0CF3-606F-F366-BEFAA9E58398}"/>
                </a:ext>
              </a:extLst>
            </p:cNvPr>
            <p:cNvSpPr txBox="1"/>
            <p:nvPr/>
          </p:nvSpPr>
          <p:spPr>
            <a:xfrm>
              <a:off x="6140807" y="3476121"/>
              <a:ext cx="110206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Date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2BEB043-1860-3097-254F-46B6DB0169AF}"/>
                </a:ext>
              </a:extLst>
            </p:cNvPr>
            <p:cNvSpPr txBox="1"/>
            <p:nvPr/>
          </p:nvSpPr>
          <p:spPr>
            <a:xfrm>
              <a:off x="7552512" y="3476121"/>
              <a:ext cx="110206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Date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4E0D60B-68F9-0C9D-82B6-9022D6E4F3CE}"/>
                </a:ext>
              </a:extLst>
            </p:cNvPr>
            <p:cNvSpPr txBox="1"/>
            <p:nvPr/>
          </p:nvSpPr>
          <p:spPr>
            <a:xfrm>
              <a:off x="8964217" y="3476121"/>
              <a:ext cx="110206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Date</a:t>
              </a:r>
            </a:p>
          </p:txBody>
        </p:sp>
      </p:grpSp>
      <p:grpSp>
        <p:nvGrpSpPr>
          <p:cNvPr id="52" name="Group 51" descr="Marker position">
            <a:extLst>
              <a:ext uri="{FF2B5EF4-FFF2-40B4-BE49-F238E27FC236}">
                <a16:creationId xmlns:a16="http://schemas.microsoft.com/office/drawing/2014/main" id="{528079FA-5050-33C1-5DA4-2CA77F285A41}"/>
              </a:ext>
            </a:extLst>
          </p:cNvPr>
          <p:cNvGrpSpPr/>
          <p:nvPr userDrawn="1"/>
        </p:nvGrpSpPr>
        <p:grpSpPr>
          <a:xfrm>
            <a:off x="582131" y="1647285"/>
            <a:ext cx="8483792" cy="3938366"/>
            <a:chOff x="582131" y="1647285"/>
            <a:chExt cx="8483792" cy="3938366"/>
          </a:xfrm>
        </p:grpSpPr>
        <p:cxnSp>
          <p:nvCxnSpPr>
            <p:cNvPr id="53" name="Straight Connector 52" descr="Line beside a milestone pointing down to date.">
              <a:extLst>
                <a:ext uri="{FF2B5EF4-FFF2-40B4-BE49-F238E27FC236}">
                  <a16:creationId xmlns:a16="http://schemas.microsoft.com/office/drawing/2014/main" id="{C7FE2417-7E04-7409-3A75-B5863E375EE6}"/>
                </a:ext>
              </a:extLst>
            </p:cNvPr>
            <p:cNvCxnSpPr>
              <a:cxnSpLocks/>
            </p:cNvCxnSpPr>
            <p:nvPr/>
          </p:nvCxnSpPr>
          <p:spPr>
            <a:xfrm>
              <a:off x="582131" y="1647285"/>
              <a:ext cx="0" cy="173736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 descr="Line beside a milestone pointing up to date.">
              <a:extLst>
                <a:ext uri="{FF2B5EF4-FFF2-40B4-BE49-F238E27FC236}">
                  <a16:creationId xmlns:a16="http://schemas.microsoft.com/office/drawing/2014/main" id="{5D90932B-7B77-6155-BFE8-5DC0C6ED0EC9}"/>
                </a:ext>
              </a:extLst>
            </p:cNvPr>
            <p:cNvCxnSpPr>
              <a:cxnSpLocks/>
            </p:cNvCxnSpPr>
            <p:nvPr/>
          </p:nvCxnSpPr>
          <p:spPr>
            <a:xfrm>
              <a:off x="2057025" y="3830003"/>
              <a:ext cx="0" cy="175564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 descr="Line beside a milestone pointing down to date.">
              <a:extLst>
                <a:ext uri="{FF2B5EF4-FFF2-40B4-BE49-F238E27FC236}">
                  <a16:creationId xmlns:a16="http://schemas.microsoft.com/office/drawing/2014/main" id="{976DAF51-663A-E766-5EDA-7DF989E94D9F}"/>
                </a:ext>
              </a:extLst>
            </p:cNvPr>
            <p:cNvCxnSpPr>
              <a:cxnSpLocks/>
            </p:cNvCxnSpPr>
            <p:nvPr/>
          </p:nvCxnSpPr>
          <p:spPr>
            <a:xfrm>
              <a:off x="3414423" y="1647285"/>
              <a:ext cx="0" cy="173736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 descr="Line beside a milestone pointing up to date.">
              <a:extLst>
                <a:ext uri="{FF2B5EF4-FFF2-40B4-BE49-F238E27FC236}">
                  <a16:creationId xmlns:a16="http://schemas.microsoft.com/office/drawing/2014/main" id="{94D6EE29-9B5C-37FD-26CA-D626B1ED7CD6}"/>
                </a:ext>
              </a:extLst>
            </p:cNvPr>
            <p:cNvCxnSpPr>
              <a:cxnSpLocks/>
            </p:cNvCxnSpPr>
            <p:nvPr/>
          </p:nvCxnSpPr>
          <p:spPr>
            <a:xfrm>
              <a:off x="4850495" y="3830003"/>
              <a:ext cx="0" cy="175564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 descr="Line beside a milestone pointing down to date.">
              <a:extLst>
                <a:ext uri="{FF2B5EF4-FFF2-40B4-BE49-F238E27FC236}">
                  <a16:creationId xmlns:a16="http://schemas.microsoft.com/office/drawing/2014/main" id="{3246B158-C526-95F0-74C8-00E96FA9E56C}"/>
                </a:ext>
              </a:extLst>
            </p:cNvPr>
            <p:cNvCxnSpPr>
              <a:cxnSpLocks/>
            </p:cNvCxnSpPr>
            <p:nvPr/>
          </p:nvCxnSpPr>
          <p:spPr>
            <a:xfrm>
              <a:off x="6243348" y="1647285"/>
              <a:ext cx="0" cy="173736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 descr="Line beside a milestone pointing up to date.">
              <a:extLst>
                <a:ext uri="{FF2B5EF4-FFF2-40B4-BE49-F238E27FC236}">
                  <a16:creationId xmlns:a16="http://schemas.microsoft.com/office/drawing/2014/main" id="{4231C3F9-5034-0011-3ED8-9555D40F5484}"/>
                </a:ext>
              </a:extLst>
            </p:cNvPr>
            <p:cNvCxnSpPr>
              <a:cxnSpLocks/>
            </p:cNvCxnSpPr>
            <p:nvPr/>
          </p:nvCxnSpPr>
          <p:spPr>
            <a:xfrm>
              <a:off x="7646698" y="3830003"/>
              <a:ext cx="0" cy="175564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 descr="Line beside a milestone pointing down to date.">
              <a:extLst>
                <a:ext uri="{FF2B5EF4-FFF2-40B4-BE49-F238E27FC236}">
                  <a16:creationId xmlns:a16="http://schemas.microsoft.com/office/drawing/2014/main" id="{1437A638-AA81-B467-01AB-7C52F46B0CAA}"/>
                </a:ext>
              </a:extLst>
            </p:cNvPr>
            <p:cNvCxnSpPr>
              <a:cxnSpLocks/>
            </p:cNvCxnSpPr>
            <p:nvPr/>
          </p:nvCxnSpPr>
          <p:spPr>
            <a:xfrm>
              <a:off x="9065923" y="1647285"/>
              <a:ext cx="0" cy="173736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 descr="Milestone">
            <a:extLst>
              <a:ext uri="{FF2B5EF4-FFF2-40B4-BE49-F238E27FC236}">
                <a16:creationId xmlns:a16="http://schemas.microsoft.com/office/drawing/2014/main" id="{384259B4-CE7C-6D00-B939-601330FAB637}"/>
              </a:ext>
            </a:extLst>
          </p:cNvPr>
          <p:cNvGrpSpPr/>
          <p:nvPr userDrawn="1"/>
        </p:nvGrpSpPr>
        <p:grpSpPr>
          <a:xfrm>
            <a:off x="9186948" y="1592182"/>
            <a:ext cx="2412915" cy="1433631"/>
            <a:chOff x="9186948" y="1592182"/>
            <a:chExt cx="2412915" cy="1433631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9741EF29-E0A3-F958-774D-14FC25FE123D}"/>
                </a:ext>
              </a:extLst>
            </p:cNvPr>
            <p:cNvSpPr txBox="1"/>
            <p:nvPr/>
          </p:nvSpPr>
          <p:spPr>
            <a:xfrm>
              <a:off x="9186948" y="1592182"/>
              <a:ext cx="2412915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800" b="1">
                  <a:latin typeface="Segoe Sans Display Semibold"/>
                  <a:cs typeface="Segoe Sans Display Semibold"/>
                </a:rPr>
                <a:t>Dolor sit </a:t>
              </a:r>
              <a:r>
                <a:rPr lang="en-US" sz="1800" b="1" err="1">
                  <a:latin typeface="Segoe Sans Display Semibold"/>
                  <a:cs typeface="Segoe Sans Display Semibold"/>
                </a:rPr>
                <a:t>amet</a:t>
              </a:r>
              <a:endParaRPr lang="en-US" sz="1800" b="1">
                <a:latin typeface="Segoe Sans Display Semibold"/>
                <a:cs typeface="Segoe Sans Display Semibold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F56E4FD2-901F-456E-548C-BAD520ECB70B}"/>
                </a:ext>
              </a:extLst>
            </p:cNvPr>
            <p:cNvSpPr txBox="1"/>
            <p:nvPr/>
          </p:nvSpPr>
          <p:spPr>
            <a:xfrm>
              <a:off x="9186949" y="1920382"/>
              <a:ext cx="2011680" cy="11054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10160" marR="3810">
                <a:spcBef>
                  <a:spcPts val="83"/>
                </a:spcBef>
                <a:spcAft>
                  <a:spcPts val="600"/>
                </a:spcAft>
                <a:defRPr/>
              </a:pP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Duis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aute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irure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reprehenderit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in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voluptate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velit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esse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cillum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dolore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eu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fugiat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 </a:t>
              </a:r>
              <a:r>
                <a:rPr lang="en-US" sz="1200" err="1">
                  <a:latin typeface="Segoe Sans Text" pitchFamily="2" charset="0"/>
                  <a:cs typeface="Segoe Sans Text" pitchFamily="2" charset="0"/>
                </a:rPr>
                <a:t>nulla</a:t>
              </a:r>
              <a:r>
                <a:rPr lang="en-US" sz="1200">
                  <a:latin typeface="Segoe Sans Text" pitchFamily="2" charset="0"/>
                  <a:cs typeface="Segoe Sans Text" pitchFamily="2" charset="0"/>
                </a:rPr>
                <a:t>.</a:t>
              </a:r>
            </a:p>
            <a:p>
              <a:pPr marL="10160" marR="3810" lvl="0" defTabSz="914367">
                <a:spcBef>
                  <a:spcPts val="83"/>
                </a:spcBef>
                <a:spcAft>
                  <a:spcPts val="600"/>
                </a:spcAft>
                <a:defRPr/>
              </a:pPr>
              <a:endParaRPr lang="en-US" sz="1200">
                <a:latin typeface="Segoe Sans Text" pitchFamily="2" charset="0"/>
                <a:cs typeface="Segoe Sans Tex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77707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opic with bulle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749D8BC-D682-6728-A866-E93A0FFE1188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88262" y="1289050"/>
            <a:ext cx="8193024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1" i="0" kern="1200" cap="none" spc="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Segoe Sans Display Semibold" pitchFamily="2" charset="0"/>
                <a:ea typeface="+mn-ea"/>
                <a:cs typeface="Segoe Sans Display Semibold" pitchFamily="2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Lorem ipsum dolor sit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amet</a:t>
            </a:r>
            <a:endParaRPr kumimoji="0" lang="en-US" sz="1800" b="1" i="0" u="none" strike="noStrike" kern="1200" cap="none" spc="0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Segoe Sans Display Semibold" pitchFamily="2" charset="0"/>
              <a:ea typeface="+mn-ea"/>
              <a:cs typeface="Segoe Sans Display Semibold" pitchFamily="2" charset="0"/>
            </a:endParaRPr>
          </a:p>
        </p:txBody>
      </p:sp>
      <p:grpSp>
        <p:nvGrpSpPr>
          <p:cNvPr id="4" name="Group 3" descr="Content topic rectangle">
            <a:extLst>
              <a:ext uri="{FF2B5EF4-FFF2-40B4-BE49-F238E27FC236}">
                <a16:creationId xmlns:a16="http://schemas.microsoft.com/office/drawing/2014/main" id="{63E13792-F4AB-5118-2043-6DD2766BF464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5" name="Rectangle: Rounded corners  1">
              <a:extLst>
                <a:ext uri="{FF2B5EF4-FFF2-40B4-BE49-F238E27FC236}">
                  <a16:creationId xmlns:a16="http://schemas.microsoft.com/office/drawing/2014/main" id="{AEA35C79-E966-6D1D-11AC-52FCA6DFA987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6FAAA8C-DEF0-8F1A-F00A-9DAEB41BCB4F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pic>
        <p:nvPicPr>
          <p:cNvPr id="2" name="Picture 11">
            <a:extLst>
              <a:ext uri="{FF2B5EF4-FFF2-40B4-BE49-F238E27FC236}">
                <a16:creationId xmlns:a16="http://schemas.microsoft.com/office/drawing/2014/main" id="{C2E7BE40-BDA5-AF6F-F068-502076827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1279" y="1449154"/>
            <a:ext cx="614776" cy="263992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117C7A4-E3A1-36EE-3D33-81EEEB22024D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86389" y="2702647"/>
            <a:ext cx="8193024" cy="83715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reprehenderit</a:t>
            </a:r>
            <a:endParaRPr lang="en-US">
              <a:latin typeface="Segoe Sans Text" pitchFamily="2" charset="0"/>
              <a:cs typeface="Segoe Sans Text" pitchFamily="2" charset="0"/>
            </a:endParaRPr>
          </a:p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endParaRPr lang="en-US">
              <a:latin typeface="Segoe Sans Text" pitchFamily="2" charset="0"/>
              <a:cs typeface="Segoe Sans Text" pitchFamily="2" charset="0"/>
            </a:endParaRPr>
          </a:p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reprehenderit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qui in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ea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voluptate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velit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esse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quam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19" name="Rectangle: Rounded Corners 8">
            <a:extLst>
              <a:ext uri="{FF2B5EF4-FFF2-40B4-BE49-F238E27FC236}">
                <a16:creationId xmlns:a16="http://schemas.microsoft.com/office/drawing/2014/main" id="{CD5D810A-A482-BC9F-8DDB-50EE722180DE}"/>
              </a:ext>
            </a:extLst>
          </p:cNvPr>
          <p:cNvSpPr/>
          <p:nvPr userDrawn="1"/>
        </p:nvSpPr>
        <p:spPr bwMode="auto">
          <a:xfrm>
            <a:off x="2386675" y="5113782"/>
            <a:ext cx="1438565" cy="361910"/>
          </a:xfrm>
          <a:prstGeom prst="roundRect">
            <a:avLst>
              <a:gd name="adj" fmla="val 50000"/>
            </a:avLst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36000" rIns="144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defTabSz="932472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 ipsum</a:t>
            </a:r>
          </a:p>
        </p:txBody>
      </p:sp>
      <p:sp>
        <p:nvSpPr>
          <p:cNvPr id="21" name="Rectangle: Rounded Corners 8">
            <a:extLst>
              <a:ext uri="{FF2B5EF4-FFF2-40B4-BE49-F238E27FC236}">
                <a16:creationId xmlns:a16="http://schemas.microsoft.com/office/drawing/2014/main" id="{DBFC393F-BD89-1CB7-F158-CC469518DE84}"/>
              </a:ext>
            </a:extLst>
          </p:cNvPr>
          <p:cNvSpPr/>
          <p:nvPr userDrawn="1"/>
        </p:nvSpPr>
        <p:spPr bwMode="auto">
          <a:xfrm>
            <a:off x="4238335" y="4788413"/>
            <a:ext cx="1857665" cy="578306"/>
          </a:xfrm>
          <a:prstGeom prst="roundRect">
            <a:avLst>
              <a:gd name="adj" fmla="val 50000"/>
            </a:avLst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36000" rIns="144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defTabSz="932472">
              <a:spcBef>
                <a:spcPct val="0"/>
              </a:spcBef>
              <a:spcAft>
                <a:spcPct val="0"/>
              </a:spcAft>
            </a:pPr>
            <a:r>
              <a:rPr lang="en-US" sz="1100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Quis autem vel eum iure reprehenderit.</a:t>
            </a:r>
          </a:p>
        </p:txBody>
      </p:sp>
      <p:sp>
        <p:nvSpPr>
          <p:cNvPr id="25" name="Rectangle: Rounded Corners 8">
            <a:extLst>
              <a:ext uri="{FF2B5EF4-FFF2-40B4-BE49-F238E27FC236}">
                <a16:creationId xmlns:a16="http://schemas.microsoft.com/office/drawing/2014/main" id="{3A34A3FA-926A-008D-5FAC-830E1C5F596F}"/>
              </a:ext>
            </a:extLst>
          </p:cNvPr>
          <p:cNvSpPr/>
          <p:nvPr userDrawn="1"/>
        </p:nvSpPr>
        <p:spPr bwMode="auto">
          <a:xfrm>
            <a:off x="6509094" y="4143617"/>
            <a:ext cx="1857665" cy="816341"/>
          </a:xfrm>
          <a:prstGeom prst="roundRect">
            <a:avLst>
              <a:gd name="adj" fmla="val 50000"/>
            </a:avLst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36000" rIns="144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defTabSz="932472">
              <a:spcBef>
                <a:spcPct val="0"/>
              </a:spcBef>
              <a:spcAft>
                <a:spcPct val="0"/>
              </a:spcAft>
            </a:pPr>
            <a:r>
              <a:rPr lang="en-US" sz="1100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Quis autem vel eum iure reprehenderit qui in ea voluptate.</a:t>
            </a:r>
          </a:p>
        </p:txBody>
      </p:sp>
      <p:sp>
        <p:nvSpPr>
          <p:cNvPr id="26" name="Rectangle: Rounded Corners 8">
            <a:extLst>
              <a:ext uri="{FF2B5EF4-FFF2-40B4-BE49-F238E27FC236}">
                <a16:creationId xmlns:a16="http://schemas.microsoft.com/office/drawing/2014/main" id="{F1A21E8A-E7C1-A33E-EDD0-CD4124B897D6}"/>
              </a:ext>
            </a:extLst>
          </p:cNvPr>
          <p:cNvSpPr/>
          <p:nvPr userDrawn="1"/>
        </p:nvSpPr>
        <p:spPr bwMode="auto">
          <a:xfrm>
            <a:off x="8783663" y="3001703"/>
            <a:ext cx="1857665" cy="1530449"/>
          </a:xfrm>
          <a:prstGeom prst="roundRect">
            <a:avLst>
              <a:gd name="adj" fmla="val 50000"/>
            </a:avLst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36000" rIns="144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defTabSz="932472">
              <a:spcBef>
                <a:spcPct val="0"/>
              </a:spcBef>
              <a:spcAft>
                <a:spcPct val="0"/>
              </a:spcAft>
            </a:pPr>
            <a:r>
              <a:rPr lang="en-US" sz="1100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Quis autem vel eum iure reprehenderit qui in ea voluptate velit esse quam nihil mosad.</a:t>
            </a:r>
          </a:p>
        </p:txBody>
      </p:sp>
    </p:spTree>
    <p:extLst>
      <p:ext uri="{BB962C8B-B14F-4D97-AF65-F5344CB8AC3E}">
        <p14:creationId xmlns:p14="http://schemas.microsoft.com/office/powerpoint/2010/main" val="20800221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tex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950799F1-FA33-651D-048A-58BF09292139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87467" y="582613"/>
            <a:ext cx="1902225" cy="83099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0" i="0" kern="1200" cap="none" spc="0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 Semibold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cs typeface="Segoe Sans Display Semibold" pitchFamily="2" charset="0"/>
              </a:rPr>
              <a:t>Lorem ipsum dolor sit </a:t>
            </a:r>
            <a:r>
              <a:rPr kumimoji="0" lang="en-US" sz="1800" b="1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cs typeface="Segoe Sans Display Semibold" pitchFamily="2" charset="0"/>
              </a:rPr>
              <a:t>amet</a:t>
            </a:r>
            <a:endParaRPr kumimoji="0" lang="en-US" sz="1800" b="1" u="none" strike="noStrike" kern="1200" cap="none" spc="0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Segoe Sans Display Semibold" pitchFamily="2" charset="0"/>
              <a:cs typeface="Segoe Sans Display Semibold" pitchFamily="2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u="none" strike="noStrike" kern="1200" cap="none" spc="0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2" name="Rectangle: Rounded corners  1">
            <a:extLst>
              <a:ext uri="{FF2B5EF4-FFF2-40B4-BE49-F238E27FC236}">
                <a16:creationId xmlns:a16="http://schemas.microsoft.com/office/drawing/2014/main" id="{6641A313-C152-4C45-2067-7FCC95B6D9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2916020" y="582613"/>
            <a:ext cx="2837706" cy="5692775"/>
          </a:xfrm>
          <a:prstGeom prst="roundRect">
            <a:avLst>
              <a:gd name="adj" fmla="val 4406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Rectangle: Rounded corners  2">
            <a:extLst>
              <a:ext uri="{FF2B5EF4-FFF2-40B4-BE49-F238E27FC236}">
                <a16:creationId xmlns:a16="http://schemas.microsoft.com/office/drawing/2014/main" id="{F3309DC1-7944-B694-2917-A097F25E62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989107" y="582613"/>
            <a:ext cx="2837706" cy="5692775"/>
          </a:xfrm>
          <a:prstGeom prst="roundRect">
            <a:avLst>
              <a:gd name="adj" fmla="val 4406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: Rounded corners  3">
            <a:extLst>
              <a:ext uri="{FF2B5EF4-FFF2-40B4-BE49-F238E27FC236}">
                <a16:creationId xmlns:a16="http://schemas.microsoft.com/office/drawing/2014/main" id="{663C727B-AD6D-B7D5-6C50-DEEACB1097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062194" y="582613"/>
            <a:ext cx="2837706" cy="5692775"/>
          </a:xfrm>
          <a:prstGeom prst="roundRect">
            <a:avLst>
              <a:gd name="adj" fmla="val 4406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0702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highlighted content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DA97BE60-6DEA-4B80-5A8C-B47FA6A3032B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92174" y="581711"/>
            <a:ext cx="3588709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0" i="0" kern="1200" cap="none" spc="0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 Semibold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/>
                <a:ea typeface="+mn-ea"/>
                <a:cs typeface="Segoe Sans Display Semibold"/>
              </a:rPr>
              <a:t>Lorem ipsum dolor sit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/>
                <a:ea typeface="+mn-ea"/>
                <a:cs typeface="Segoe Sans Display Semibold"/>
              </a:rPr>
              <a:t>amet</a:t>
            </a:r>
            <a:endParaRPr kumimoji="0" lang="en-US" sz="1800" b="1" i="0" u="none" strike="noStrike" kern="1200" cap="none" spc="0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Segoe Sans Display Semibold" pitchFamily="2" charset="0"/>
              <a:ea typeface="+mn-ea"/>
              <a:cs typeface="Segoe Sans Display Semibold" pitchFamily="2" charset="0"/>
            </a:endParaRPr>
          </a:p>
        </p:txBody>
      </p:sp>
      <p:sp>
        <p:nvSpPr>
          <p:cNvPr id="10" name="Rectangle: Rounded corners  9">
            <a:extLst>
              <a:ext uri="{FF2B5EF4-FFF2-40B4-BE49-F238E27FC236}">
                <a16:creationId xmlns:a16="http://schemas.microsoft.com/office/drawing/2014/main" id="{B69CBBC6-A534-978B-C898-ED9400F1D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3426706" y="2026923"/>
            <a:ext cx="2473621" cy="2484119"/>
          </a:xfrm>
          <a:prstGeom prst="roundRect">
            <a:avLst>
              <a:gd name="adj" fmla="val 3962"/>
            </a:avLst>
          </a:prstGeom>
          <a:solidFill>
            <a:srgbClr val="D59ED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Rectangle: Rounded corners  10">
            <a:extLst>
              <a:ext uri="{FF2B5EF4-FFF2-40B4-BE49-F238E27FC236}">
                <a16:creationId xmlns:a16="http://schemas.microsoft.com/office/drawing/2014/main" id="{42ABDE5F-7DEA-988F-5CDE-996C5B311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6294085" y="2026922"/>
            <a:ext cx="2473621" cy="2484119"/>
          </a:xfrm>
          <a:prstGeom prst="roundRect">
            <a:avLst>
              <a:gd name="adj" fmla="val 3962"/>
            </a:avLst>
          </a:prstGeom>
          <a:solidFill>
            <a:srgbClr val="B9DCD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Rectangle: Rounded corners  11">
            <a:extLst>
              <a:ext uri="{FF2B5EF4-FFF2-40B4-BE49-F238E27FC236}">
                <a16:creationId xmlns:a16="http://schemas.microsoft.com/office/drawing/2014/main" id="{98384515-31E2-AF1C-987E-0AC338D35F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126275" y="2026921"/>
            <a:ext cx="2473621" cy="2484119"/>
          </a:xfrm>
          <a:prstGeom prst="roundRect">
            <a:avLst>
              <a:gd name="adj" fmla="val 3962"/>
            </a:avLst>
          </a:prstGeom>
          <a:solidFill>
            <a:srgbClr val="8DC8E8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Rectangle: Rounded corners  12">
            <a:extLst>
              <a:ext uri="{FF2B5EF4-FFF2-40B4-BE49-F238E27FC236}">
                <a16:creationId xmlns:a16="http://schemas.microsoft.com/office/drawing/2014/main" id="{52748D08-57B6-31B6-DD39-5690E1C81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79438" y="2026920"/>
            <a:ext cx="2473621" cy="2484119"/>
          </a:xfrm>
          <a:prstGeom prst="roundRect">
            <a:avLst>
              <a:gd name="adj" fmla="val 3962"/>
            </a:avLst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3" name="Group 2" descr="Content topic rectangle">
            <a:extLst>
              <a:ext uri="{FF2B5EF4-FFF2-40B4-BE49-F238E27FC236}">
                <a16:creationId xmlns:a16="http://schemas.microsoft.com/office/drawing/2014/main" id="{DB79F143-E9AB-7FF1-2655-C1AFD14E51AD}"/>
              </a:ext>
            </a:extLst>
          </p:cNvPr>
          <p:cNvGrpSpPr/>
          <p:nvPr userDrawn="1"/>
        </p:nvGrpSpPr>
        <p:grpSpPr>
          <a:xfrm>
            <a:off x="10362421" y="582613"/>
            <a:ext cx="1371528" cy="318052"/>
            <a:chOff x="10362421" y="582613"/>
            <a:chExt cx="1371528" cy="318052"/>
          </a:xfrm>
        </p:grpSpPr>
        <p:sp>
          <p:nvSpPr>
            <p:cNvPr id="4" name="Rectangle: Rounded corners  13">
              <a:extLst>
                <a:ext uri="{FF2B5EF4-FFF2-40B4-BE49-F238E27FC236}">
                  <a16:creationId xmlns:a16="http://schemas.microsoft.com/office/drawing/2014/main" id="{26063D99-83E5-AC6B-BF3D-3F7CCF0A5ED9}"/>
                </a:ext>
              </a:extLst>
            </p:cNvPr>
            <p:cNvSpPr/>
            <p:nvPr/>
          </p:nvSpPr>
          <p:spPr bwMode="auto">
            <a:xfrm>
              <a:off x="10362421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6069C755-671C-45BD-5CF1-E05B5F2FA0F6}"/>
                </a:ext>
              </a:extLst>
            </p:cNvPr>
            <p:cNvSpPr txBox="1"/>
            <p:nvPr/>
          </p:nvSpPr>
          <p:spPr>
            <a:xfrm>
              <a:off x="10496508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4558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annotations titl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 1">
            <a:extLst>
              <a:ext uri="{FF2B5EF4-FFF2-40B4-BE49-F238E27FC236}">
                <a16:creationId xmlns:a16="http://schemas.microsoft.com/office/drawing/2014/main" id="{F2EFDF68-1906-B5B3-D047-0D7C9E3313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2670612" y="578331"/>
            <a:ext cx="2246489" cy="914400"/>
          </a:xfrm>
          <a:prstGeom prst="roundRect">
            <a:avLst/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Rectangle: Rounded corners  2">
            <a:extLst>
              <a:ext uri="{FF2B5EF4-FFF2-40B4-BE49-F238E27FC236}">
                <a16:creationId xmlns:a16="http://schemas.microsoft.com/office/drawing/2014/main" id="{557BAA02-69CF-4571-D13E-D87B08D0A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001767" y="578331"/>
            <a:ext cx="2246489" cy="914400"/>
          </a:xfrm>
          <a:prstGeom prst="roundRect">
            <a:avLst/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: Rounded corners  3">
            <a:extLst>
              <a:ext uri="{FF2B5EF4-FFF2-40B4-BE49-F238E27FC236}">
                <a16:creationId xmlns:a16="http://schemas.microsoft.com/office/drawing/2014/main" id="{4487E038-B244-9311-918B-F806400FB1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7327279" y="578331"/>
            <a:ext cx="2246489" cy="914400"/>
          </a:xfrm>
          <a:prstGeom prst="roundRect">
            <a:avLst/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: Rounded corners  4">
            <a:extLst>
              <a:ext uri="{FF2B5EF4-FFF2-40B4-BE49-F238E27FC236}">
                <a16:creationId xmlns:a16="http://schemas.microsoft.com/office/drawing/2014/main" id="{1425AE64-17B7-B256-EB50-2A7001CD8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652790" y="578331"/>
            <a:ext cx="2246489" cy="914400"/>
          </a:xfrm>
          <a:prstGeom prst="roundRect">
            <a:avLst/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Rectangle: Rounded corners  17">
            <a:extLst>
              <a:ext uri="{FF2B5EF4-FFF2-40B4-BE49-F238E27FC236}">
                <a16:creationId xmlns:a16="http://schemas.microsoft.com/office/drawing/2014/main" id="{4691948A-75F3-AACA-F799-682661AA50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2670612" y="1560913"/>
            <a:ext cx="2246489" cy="3149151"/>
          </a:xfrm>
          <a:prstGeom prst="roundRect">
            <a:avLst>
              <a:gd name="adj" fmla="val 5614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Rectangle: Rounded corners  18">
            <a:extLst>
              <a:ext uri="{FF2B5EF4-FFF2-40B4-BE49-F238E27FC236}">
                <a16:creationId xmlns:a16="http://schemas.microsoft.com/office/drawing/2014/main" id="{05DCEDFF-833E-F5A5-AC90-50C6565114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4996123" y="1572202"/>
            <a:ext cx="2246489" cy="3149151"/>
          </a:xfrm>
          <a:prstGeom prst="roundRect">
            <a:avLst>
              <a:gd name="adj" fmla="val 5614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Rectangle: Rounded corners  19">
            <a:extLst>
              <a:ext uri="{FF2B5EF4-FFF2-40B4-BE49-F238E27FC236}">
                <a16:creationId xmlns:a16="http://schemas.microsoft.com/office/drawing/2014/main" id="{1DE13206-7DF4-EEB2-0634-194ED40A3E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7321634" y="1572202"/>
            <a:ext cx="2246489" cy="3149151"/>
          </a:xfrm>
          <a:prstGeom prst="roundRect">
            <a:avLst>
              <a:gd name="adj" fmla="val 5614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Rectangle: Rounded corners  20">
            <a:extLst>
              <a:ext uri="{FF2B5EF4-FFF2-40B4-BE49-F238E27FC236}">
                <a16:creationId xmlns:a16="http://schemas.microsoft.com/office/drawing/2014/main" id="{3F24370B-1EE3-EE9D-8CC5-5A18753233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647145" y="1572202"/>
            <a:ext cx="2246489" cy="3149151"/>
          </a:xfrm>
          <a:prstGeom prst="roundRect">
            <a:avLst>
              <a:gd name="adj" fmla="val 5614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Rectangle: Rounded corners  21">
            <a:extLst>
              <a:ext uri="{FF2B5EF4-FFF2-40B4-BE49-F238E27FC236}">
                <a16:creationId xmlns:a16="http://schemas.microsoft.com/office/drawing/2014/main" id="{0CF48D40-07FF-7138-3128-DF1BCFC3A8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2659323" y="4822953"/>
            <a:ext cx="2246489" cy="914400"/>
          </a:xfrm>
          <a:prstGeom prst="roundRect">
            <a:avLst/>
          </a:prstGeom>
          <a:noFill/>
          <a:ln>
            <a:solidFill>
              <a:srgbClr val="0078D4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Rectangle: Rounded corners  22">
            <a:extLst>
              <a:ext uri="{FF2B5EF4-FFF2-40B4-BE49-F238E27FC236}">
                <a16:creationId xmlns:a16="http://schemas.microsoft.com/office/drawing/2014/main" id="{272882D1-958C-2070-7A77-86558FFC0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4990478" y="4822953"/>
            <a:ext cx="2246489" cy="914400"/>
          </a:xfrm>
          <a:prstGeom prst="roundRect">
            <a:avLst/>
          </a:prstGeom>
          <a:noFill/>
          <a:ln>
            <a:solidFill>
              <a:srgbClr val="0078D4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Rectangle: Rounded corners  23">
            <a:extLst>
              <a:ext uri="{FF2B5EF4-FFF2-40B4-BE49-F238E27FC236}">
                <a16:creationId xmlns:a16="http://schemas.microsoft.com/office/drawing/2014/main" id="{FF438390-F18C-F331-94CE-AE489FCF49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7315990" y="4822953"/>
            <a:ext cx="2246489" cy="914400"/>
          </a:xfrm>
          <a:prstGeom prst="roundRect">
            <a:avLst/>
          </a:prstGeom>
          <a:noFill/>
          <a:ln>
            <a:solidFill>
              <a:srgbClr val="0078D4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Rectangle: Rounded corners  24">
            <a:extLst>
              <a:ext uri="{FF2B5EF4-FFF2-40B4-BE49-F238E27FC236}">
                <a16:creationId xmlns:a16="http://schemas.microsoft.com/office/drawing/2014/main" id="{C321CBF0-7FB3-5244-F9C4-89DE34B933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641501" y="4822953"/>
            <a:ext cx="2246489" cy="914400"/>
          </a:xfrm>
          <a:prstGeom prst="roundRect">
            <a:avLst/>
          </a:prstGeom>
          <a:noFill/>
          <a:ln>
            <a:solidFill>
              <a:srgbClr val="0078D4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522224F5-8B2E-50A7-0D2D-2DBB3A7728AC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79438" y="582613"/>
            <a:ext cx="1636129" cy="83099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0" i="0" kern="1200" cap="none" spc="0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 Semibold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u="none" strike="noStrike" kern="1200" cap="none" spc="0" normalizeH="0" baseline="0" noProof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cs typeface="Segoe Sans Display Semibold" pitchFamily="2" charset="0"/>
              </a:rPr>
              <a:t>Lorem ipsum dolor sit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u="none" strike="noStrike" kern="1200" cap="none" spc="0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Segoe Sans Display Semibold" pitchFamily="2" charset="0"/>
              <a:cs typeface="Segoe Sans Display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974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annotation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8711E-1517-BADD-9011-B24890C8AB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900" y="582613"/>
            <a:ext cx="2269671" cy="553998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1800" b="1" i="0" spc="-50" baseline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CB326D18-4C69-32F5-CB4F-540C9AEBB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3086135" y="582613"/>
            <a:ext cx="2843675" cy="5692775"/>
          </a:xfrm>
          <a:prstGeom prst="rect">
            <a:avLst/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0BD26A-1372-036F-103A-43884A6F129A}"/>
              </a:ext>
            </a:extLst>
          </p:cNvPr>
          <p:cNvSpPr txBox="1"/>
          <p:nvPr userDrawn="1"/>
        </p:nvSpPr>
        <p:spPr>
          <a:xfrm>
            <a:off x="3329941" y="685800"/>
            <a:ext cx="502920" cy="101566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6600" b="0" i="0">
                <a:solidFill>
                  <a:schemeClr val="bg1"/>
                </a:solidFill>
                <a:latin typeface="Segoe Serif Banner Light" pitchFamily="2" charset="0"/>
              </a:rPr>
              <a:t>1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A518DEE-E127-7957-1451-FB04EF5EBD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929811" y="582613"/>
            <a:ext cx="2832100" cy="5692775"/>
          </a:xfrm>
          <a:prstGeom prst="rect">
            <a:avLst/>
          </a:prstGeom>
          <a:solidFill>
            <a:srgbClr val="8DC8E8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AAA426-91EE-F684-C7ED-5B3801F2C65A}"/>
              </a:ext>
            </a:extLst>
          </p:cNvPr>
          <p:cNvSpPr txBox="1"/>
          <p:nvPr userDrawn="1"/>
        </p:nvSpPr>
        <p:spPr>
          <a:xfrm>
            <a:off x="6123941" y="685800"/>
            <a:ext cx="502920" cy="101566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6600" b="0" i="0">
                <a:solidFill>
                  <a:schemeClr val="tx1"/>
                </a:solidFill>
                <a:latin typeface="Segoe Serif Banner Light" pitchFamily="2" charset="0"/>
              </a:rPr>
              <a:t>2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79EC2376-A06E-55F8-7132-FDE247E96E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8761911" y="582613"/>
            <a:ext cx="2832100" cy="5692775"/>
          </a:xfrm>
          <a:prstGeom prst="rect">
            <a:avLst/>
          </a:prstGeom>
          <a:solidFill>
            <a:srgbClr val="B9DCD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3649D9-DB51-DAD0-FA22-7A50177F37A3}"/>
              </a:ext>
            </a:extLst>
          </p:cNvPr>
          <p:cNvSpPr txBox="1"/>
          <p:nvPr userDrawn="1"/>
        </p:nvSpPr>
        <p:spPr>
          <a:xfrm>
            <a:off x="8854441" y="685800"/>
            <a:ext cx="502920" cy="101566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6600" b="0" i="0">
                <a:solidFill>
                  <a:schemeClr val="tx1"/>
                </a:solidFill>
                <a:latin typeface="Segoe Serif Banner Light" pitchFamily="2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214109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5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e char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701A1-3E03-46E0-3119-1D06BE8F1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056" y="1524782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grpSp>
        <p:nvGrpSpPr>
          <p:cNvPr id="4" name="Group 3" descr="Content topic rectangle">
            <a:extLst>
              <a:ext uri="{FF2B5EF4-FFF2-40B4-BE49-F238E27FC236}">
                <a16:creationId xmlns:a16="http://schemas.microsoft.com/office/drawing/2014/main" id="{B639396D-28A5-EF3C-DBB8-2600F81A12AA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10" name="Rectangle: Rounded corners  1">
              <a:extLst>
                <a:ext uri="{FF2B5EF4-FFF2-40B4-BE49-F238E27FC236}">
                  <a16:creationId xmlns:a16="http://schemas.microsoft.com/office/drawing/2014/main" id="{6F0D5D49-D5CE-AF5E-9116-CA6F00C9DB47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293F0E5-3A6A-652A-F658-17689D824CF1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3" name="Subtitle">
            <a:extLst>
              <a:ext uri="{FF2B5EF4-FFF2-40B4-BE49-F238E27FC236}">
                <a16:creationId xmlns:a16="http://schemas.microsoft.com/office/drawing/2014/main" id="{AA4D1323-70F5-2F2A-C59A-DCDC81021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044704"/>
            <a:ext cx="3301048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</a:p>
        </p:txBody>
      </p:sp>
      <p:sp>
        <p:nvSpPr>
          <p:cNvPr id="12" name="Rectangle: Rounded corners  2">
            <a:extLst>
              <a:ext uri="{FF2B5EF4-FFF2-40B4-BE49-F238E27FC236}">
                <a16:creationId xmlns:a16="http://schemas.microsoft.com/office/drawing/2014/main" id="{F76E5FEF-F232-0942-99FA-DC1037E2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005388" y="292100"/>
            <a:ext cx="6894512" cy="6270625"/>
          </a:xfrm>
          <a:prstGeom prst="roundRect">
            <a:avLst>
              <a:gd name="adj" fmla="val 2776"/>
            </a:avLst>
          </a:prstGeom>
          <a:solidFill>
            <a:srgbClr val="29181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B11ED9AA-4207-1F79-DAF5-2A49381014EE}"/>
              </a:ext>
            </a:extLst>
          </p:cNvPr>
          <p:cNvGraphicFramePr/>
          <p:nvPr userDrawn="1"/>
        </p:nvGraphicFramePr>
        <p:xfrm>
          <a:off x="5305596" y="485321"/>
          <a:ext cx="5978889" cy="59677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760495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r char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4C076F5-36B4-2104-8F0B-817F9A32E4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056" y="1524782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grpSp>
        <p:nvGrpSpPr>
          <p:cNvPr id="5" name="Group 4" descr="Content topic rectangle">
            <a:extLst>
              <a:ext uri="{FF2B5EF4-FFF2-40B4-BE49-F238E27FC236}">
                <a16:creationId xmlns:a16="http://schemas.microsoft.com/office/drawing/2014/main" id="{DA7662F3-484F-BA0C-9F98-03B726C623EB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6" name="Rectangle: Rounded corners  1">
              <a:extLst>
                <a:ext uri="{FF2B5EF4-FFF2-40B4-BE49-F238E27FC236}">
                  <a16:creationId xmlns:a16="http://schemas.microsoft.com/office/drawing/2014/main" id="{A2E82A98-E891-D538-52AD-B663661159D9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4D08EA0-1AA9-F13A-5736-F60B885F4348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4" name="Subtitle">
            <a:extLst>
              <a:ext uri="{FF2B5EF4-FFF2-40B4-BE49-F238E27FC236}">
                <a16:creationId xmlns:a16="http://schemas.microsoft.com/office/drawing/2014/main" id="{9AAB492F-6D54-DD12-EA4F-C8315021F8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044704"/>
            <a:ext cx="3301048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</a:p>
        </p:txBody>
      </p:sp>
      <p:sp>
        <p:nvSpPr>
          <p:cNvPr id="2" name="Rectangle: Rounded corners  1">
            <a:extLst>
              <a:ext uri="{FF2B5EF4-FFF2-40B4-BE49-F238E27FC236}">
                <a16:creationId xmlns:a16="http://schemas.microsoft.com/office/drawing/2014/main" id="{DF91B443-C051-FF9C-7351-153B0C60EFDE}"/>
              </a:ext>
            </a:extLst>
          </p:cNvPr>
          <p:cNvSpPr/>
          <p:nvPr userDrawn="1"/>
        </p:nvSpPr>
        <p:spPr bwMode="auto">
          <a:xfrm>
            <a:off x="6400800" y="292100"/>
            <a:ext cx="5499100" cy="6270625"/>
          </a:xfrm>
          <a:prstGeom prst="roundRect">
            <a:avLst>
              <a:gd name="adj" fmla="val 2776"/>
            </a:avLst>
          </a:prstGeom>
          <a:solidFill>
            <a:srgbClr val="29181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4A826C-FABA-C0EC-8964-35EB7B9A98D7}"/>
              </a:ext>
            </a:extLst>
          </p:cNvPr>
          <p:cNvSpPr txBox="1"/>
          <p:nvPr userDrawn="1"/>
        </p:nvSpPr>
        <p:spPr>
          <a:xfrm>
            <a:off x="6888127" y="736392"/>
            <a:ext cx="32639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endParaRPr lang="en-US" sz="1600" b="0" i="0">
              <a:solidFill>
                <a:schemeClr val="bg1"/>
              </a:solidFill>
              <a:latin typeface="Segoe Sans Text" pitchFamily="2" charset="0"/>
              <a:cs typeface="Segoe Sans Text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E03314-50A0-3970-5B31-A59E2B9F30D6}"/>
              </a:ext>
            </a:extLst>
          </p:cNvPr>
          <p:cNvCxnSpPr>
            <a:cxnSpLocks/>
          </p:cNvCxnSpPr>
          <p:nvPr userDrawn="1"/>
        </p:nvCxnSpPr>
        <p:spPr>
          <a:xfrm>
            <a:off x="6888127" y="1229588"/>
            <a:ext cx="4616245" cy="0"/>
          </a:xfrm>
          <a:prstGeom prst="line">
            <a:avLst/>
          </a:prstGeom>
          <a:ln w="3175">
            <a:solidFill>
              <a:schemeClr val="bg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688D6E5-89FF-927E-1AEB-E1358C9AA808}"/>
              </a:ext>
            </a:extLst>
          </p:cNvPr>
          <p:cNvSpPr txBox="1"/>
          <p:nvPr userDrawn="1"/>
        </p:nvSpPr>
        <p:spPr>
          <a:xfrm>
            <a:off x="6888127" y="1348799"/>
            <a:ext cx="393700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9000" b="0" i="0">
                <a:solidFill>
                  <a:schemeClr val="bg1"/>
                </a:solidFill>
                <a:latin typeface="Segoe Serif Banner Light" pitchFamily="2" charset="0"/>
              </a:rPr>
              <a:t>00.0%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0AD3FB9-EB45-8130-7298-A27753AF9C4B}"/>
              </a:ext>
            </a:extLst>
          </p:cNvPr>
          <p:cNvCxnSpPr>
            <a:cxnSpLocks/>
          </p:cNvCxnSpPr>
          <p:nvPr userDrawn="1"/>
        </p:nvCxnSpPr>
        <p:spPr>
          <a:xfrm>
            <a:off x="6888127" y="2891240"/>
            <a:ext cx="4616245" cy="0"/>
          </a:xfrm>
          <a:prstGeom prst="line">
            <a:avLst/>
          </a:prstGeom>
          <a:ln w="3175">
            <a:solidFill>
              <a:schemeClr val="bg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6" name="Gráfico 15">
                <a:extLst>
                  <a:ext uri="{FF2B5EF4-FFF2-40B4-BE49-F238E27FC236}">
                    <a16:creationId xmlns:a16="http://schemas.microsoft.com/office/drawing/2014/main" id="{821FE6AD-3A6C-1601-7846-4A908040C2FE}"/>
                  </a:ext>
                </a:extLst>
              </p:cNvPr>
              <p:cNvGraphicFramePr/>
              <p:nvPr userDrawn="1"/>
            </p:nvGraphicFramePr>
            <p:xfrm>
              <a:off x="6888127" y="3048687"/>
              <a:ext cx="4477154" cy="278096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16" name="Gráfico 15">
                <a:extLst>
                  <a:ext uri="{FF2B5EF4-FFF2-40B4-BE49-F238E27FC236}">
                    <a16:creationId xmlns:a16="http://schemas.microsoft.com/office/drawing/2014/main" id="{821FE6AD-3A6C-1601-7846-4A908040C2F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127" y="3048687"/>
                <a:ext cx="4477154" cy="2780968"/>
              </a:xfrm>
              <a:prstGeom prst="rect">
                <a:avLst/>
              </a:prstGeom>
            </p:spPr>
          </p:pic>
        </mc:Fallback>
      </mc:AlternateContent>
      <p:sp>
        <p:nvSpPr>
          <p:cNvPr id="23" name="Rectángulo 22">
            <a:extLst>
              <a:ext uri="{FF2B5EF4-FFF2-40B4-BE49-F238E27FC236}">
                <a16:creationId xmlns:a16="http://schemas.microsoft.com/office/drawing/2014/main" id="{651B91CC-128A-ACCC-E37E-A6FCFBC400FF}"/>
              </a:ext>
            </a:extLst>
          </p:cNvPr>
          <p:cNvSpPr/>
          <p:nvPr userDrawn="1"/>
        </p:nvSpPr>
        <p:spPr bwMode="auto">
          <a:xfrm>
            <a:off x="6928767" y="6053418"/>
            <a:ext cx="116059" cy="116059"/>
          </a:xfrm>
          <a:prstGeom prst="rect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2BF4FB0-8075-C0F1-15C5-797A9E5F8245}"/>
              </a:ext>
            </a:extLst>
          </p:cNvPr>
          <p:cNvSpPr txBox="1"/>
          <p:nvPr userDrawn="1"/>
        </p:nvSpPr>
        <p:spPr>
          <a:xfrm>
            <a:off x="7143277" y="6015639"/>
            <a:ext cx="32639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2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2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r>
              <a:rPr lang="en-US" sz="12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2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endParaRPr lang="en-US" sz="1200" b="0" i="0">
              <a:solidFill>
                <a:schemeClr val="bg1"/>
              </a:solidFill>
              <a:latin typeface="Segoe Sans Text" pitchFamily="2" charset="0"/>
              <a:cs typeface="Segoe Sans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4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rizontal bar char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1CA1D8B-FC58-959F-656E-8A8DC37F19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056" y="1524782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grpSp>
        <p:nvGrpSpPr>
          <p:cNvPr id="10" name="Group 9" descr="Content topic rectangle">
            <a:extLst>
              <a:ext uri="{FF2B5EF4-FFF2-40B4-BE49-F238E27FC236}">
                <a16:creationId xmlns:a16="http://schemas.microsoft.com/office/drawing/2014/main" id="{0316C601-000F-51DD-34F4-82E89B063597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11" name="Rectangle: Rounded corners  1">
              <a:extLst>
                <a:ext uri="{FF2B5EF4-FFF2-40B4-BE49-F238E27FC236}">
                  <a16:creationId xmlns:a16="http://schemas.microsoft.com/office/drawing/2014/main" id="{7D078399-AD62-A0FA-9C2E-4F265CF38F87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7C0B652-ED5E-749F-8972-AFDAF1FA5D8A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6" name="Subtitle">
            <a:extLst>
              <a:ext uri="{FF2B5EF4-FFF2-40B4-BE49-F238E27FC236}">
                <a16:creationId xmlns:a16="http://schemas.microsoft.com/office/drawing/2014/main" id="{E0FC7CAD-C547-B5B9-8BFF-6CD2B66C902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044704"/>
            <a:ext cx="3301048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</a:p>
        </p:txBody>
      </p:sp>
      <p:sp>
        <p:nvSpPr>
          <p:cNvPr id="3" name="Rectangle: Rounded corners  2">
            <a:extLst>
              <a:ext uri="{FF2B5EF4-FFF2-40B4-BE49-F238E27FC236}">
                <a16:creationId xmlns:a16="http://schemas.microsoft.com/office/drawing/2014/main" id="{EE46E7AC-AF27-9DB9-7539-EBA12E4AD536}"/>
              </a:ext>
            </a:extLst>
          </p:cNvPr>
          <p:cNvSpPr/>
          <p:nvPr userDrawn="1"/>
        </p:nvSpPr>
        <p:spPr bwMode="auto">
          <a:xfrm>
            <a:off x="6400800" y="292100"/>
            <a:ext cx="5499100" cy="6270625"/>
          </a:xfrm>
          <a:prstGeom prst="roundRect">
            <a:avLst>
              <a:gd name="adj" fmla="val 2776"/>
            </a:avLst>
          </a:prstGeom>
          <a:solidFill>
            <a:srgbClr val="29181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: Rounded corners  1">
            <a:extLst>
              <a:ext uri="{FF2B5EF4-FFF2-40B4-BE49-F238E27FC236}">
                <a16:creationId xmlns:a16="http://schemas.microsoft.com/office/drawing/2014/main" id="{A87025B9-F4F4-A6D6-708A-D58B031B08C7}"/>
              </a:ext>
            </a:extLst>
          </p:cNvPr>
          <p:cNvSpPr/>
          <p:nvPr userDrawn="1"/>
        </p:nvSpPr>
        <p:spPr bwMode="auto">
          <a:xfrm>
            <a:off x="6591881" y="640266"/>
            <a:ext cx="1703032" cy="4124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BEE638-58E6-3A83-B65C-7D7AEBF72374}"/>
              </a:ext>
            </a:extLst>
          </p:cNvPr>
          <p:cNvSpPr txBox="1"/>
          <p:nvPr userDrawn="1"/>
        </p:nvSpPr>
        <p:spPr>
          <a:xfrm>
            <a:off x="6868520" y="709992"/>
            <a:ext cx="1337670" cy="2525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 err="1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endParaRPr lang="en-US" sz="1600" b="0" i="0">
              <a:solidFill>
                <a:srgbClr val="000000"/>
              </a:solidFill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4A826C-FABA-C0EC-8964-35EB7B9A98D7}"/>
              </a:ext>
            </a:extLst>
          </p:cNvPr>
          <p:cNvSpPr txBox="1"/>
          <p:nvPr userDrawn="1"/>
        </p:nvSpPr>
        <p:spPr>
          <a:xfrm>
            <a:off x="6933833" y="1419135"/>
            <a:ext cx="32639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endParaRPr lang="en-US" sz="1600" b="0" i="0">
              <a:solidFill>
                <a:schemeClr val="bg1"/>
              </a:solidFill>
              <a:latin typeface="Segoe Sans Text" pitchFamily="2" charset="0"/>
              <a:cs typeface="Segoe Sans Text" pitchFamily="2" charset="0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28C84A07-3713-FDA6-F967-35B0E84F9D8C}"/>
              </a:ext>
            </a:extLst>
          </p:cNvPr>
          <p:cNvGraphicFramePr/>
          <p:nvPr userDrawn="1"/>
        </p:nvGraphicFramePr>
        <p:xfrm>
          <a:off x="6488101" y="986710"/>
          <a:ext cx="5080000" cy="515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688D6E5-89FF-927E-1AEB-E1358C9AA808}"/>
              </a:ext>
            </a:extLst>
          </p:cNvPr>
          <p:cNvSpPr txBox="1"/>
          <p:nvPr userDrawn="1"/>
        </p:nvSpPr>
        <p:spPr>
          <a:xfrm>
            <a:off x="7054011" y="2344003"/>
            <a:ext cx="306752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4800" b="0" i="0">
                <a:solidFill>
                  <a:srgbClr val="000000"/>
                </a:solidFill>
                <a:latin typeface="Segoe Serif Banner Light" pitchFamily="2" charset="0"/>
              </a:rPr>
              <a:t>00.0%</a:t>
            </a:r>
          </a:p>
        </p:txBody>
      </p:sp>
    </p:spTree>
    <p:extLst>
      <p:ext uri="{BB962C8B-B14F-4D97-AF65-F5344CB8AC3E}">
        <p14:creationId xmlns:p14="http://schemas.microsoft.com/office/powerpoint/2010/main" val="434503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e char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701A1-3E03-46E0-3119-1D06BE8F1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056" y="1524782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grpSp>
        <p:nvGrpSpPr>
          <p:cNvPr id="4" name="Group 3" descr="Content topic rectangle">
            <a:extLst>
              <a:ext uri="{FF2B5EF4-FFF2-40B4-BE49-F238E27FC236}">
                <a16:creationId xmlns:a16="http://schemas.microsoft.com/office/drawing/2014/main" id="{B639396D-28A5-EF3C-DBB8-2600F81A12AA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10" name="Rectangle: Rounded corners  1">
              <a:extLst>
                <a:ext uri="{FF2B5EF4-FFF2-40B4-BE49-F238E27FC236}">
                  <a16:creationId xmlns:a16="http://schemas.microsoft.com/office/drawing/2014/main" id="{6F0D5D49-D5CE-AF5E-9116-CA6F00C9DB47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293F0E5-3A6A-652A-F658-17689D824CF1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3" name="Subtitle">
            <a:extLst>
              <a:ext uri="{FF2B5EF4-FFF2-40B4-BE49-F238E27FC236}">
                <a16:creationId xmlns:a16="http://schemas.microsoft.com/office/drawing/2014/main" id="{AA4D1323-70F5-2F2A-C59A-DCDC81021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044704"/>
            <a:ext cx="3301048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</a:p>
        </p:txBody>
      </p:sp>
      <p:sp>
        <p:nvSpPr>
          <p:cNvPr id="12" name="Rectangle: Rounded corners  2">
            <a:extLst>
              <a:ext uri="{FF2B5EF4-FFF2-40B4-BE49-F238E27FC236}">
                <a16:creationId xmlns:a16="http://schemas.microsoft.com/office/drawing/2014/main" id="{F76E5FEF-F232-0942-99FA-DC1037E2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005388" y="292100"/>
            <a:ext cx="6894512" cy="6270625"/>
          </a:xfrm>
          <a:prstGeom prst="roundRect">
            <a:avLst>
              <a:gd name="adj" fmla="val 2776"/>
            </a:avLst>
          </a:prstGeom>
          <a:solidFill>
            <a:srgbClr val="29181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B11ED9AA-4207-1F79-DAF5-2A49381014E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2074166634"/>
              </p:ext>
            </p:extLst>
          </p:nvPr>
        </p:nvGraphicFramePr>
        <p:xfrm>
          <a:off x="5305596" y="485321"/>
          <a:ext cx="5978889" cy="59677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24222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char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4C076F5-36B4-2104-8F0B-817F9A32E4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056" y="1524782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grpSp>
        <p:nvGrpSpPr>
          <p:cNvPr id="5" name="Group 4" descr="Content topic rectangle">
            <a:extLst>
              <a:ext uri="{FF2B5EF4-FFF2-40B4-BE49-F238E27FC236}">
                <a16:creationId xmlns:a16="http://schemas.microsoft.com/office/drawing/2014/main" id="{DA7662F3-484F-BA0C-9F98-03B726C623EB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6" name="Rectangle: Rounded corners  1">
              <a:extLst>
                <a:ext uri="{FF2B5EF4-FFF2-40B4-BE49-F238E27FC236}">
                  <a16:creationId xmlns:a16="http://schemas.microsoft.com/office/drawing/2014/main" id="{A2E82A98-E891-D538-52AD-B663661159D9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4D08EA0-1AA9-F13A-5736-F60B885F4348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4" name="Subtitle">
            <a:extLst>
              <a:ext uri="{FF2B5EF4-FFF2-40B4-BE49-F238E27FC236}">
                <a16:creationId xmlns:a16="http://schemas.microsoft.com/office/drawing/2014/main" id="{9AAB492F-6D54-DD12-EA4F-C8315021F8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044704"/>
            <a:ext cx="3301048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</a:p>
        </p:txBody>
      </p:sp>
      <p:sp>
        <p:nvSpPr>
          <p:cNvPr id="2" name="Rectangle: Rounded corners  1">
            <a:extLst>
              <a:ext uri="{FF2B5EF4-FFF2-40B4-BE49-F238E27FC236}">
                <a16:creationId xmlns:a16="http://schemas.microsoft.com/office/drawing/2014/main" id="{DF91B443-C051-FF9C-7351-153B0C60EFDE}"/>
              </a:ext>
            </a:extLst>
          </p:cNvPr>
          <p:cNvSpPr/>
          <p:nvPr userDrawn="1"/>
        </p:nvSpPr>
        <p:spPr bwMode="auto">
          <a:xfrm>
            <a:off x="6400800" y="292100"/>
            <a:ext cx="5499100" cy="6270625"/>
          </a:xfrm>
          <a:prstGeom prst="roundRect">
            <a:avLst>
              <a:gd name="adj" fmla="val 2776"/>
            </a:avLst>
          </a:prstGeom>
          <a:solidFill>
            <a:srgbClr val="29181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4A826C-FABA-C0EC-8964-35EB7B9A98D7}"/>
              </a:ext>
            </a:extLst>
          </p:cNvPr>
          <p:cNvSpPr txBox="1"/>
          <p:nvPr userDrawn="1"/>
        </p:nvSpPr>
        <p:spPr>
          <a:xfrm>
            <a:off x="6888127" y="736392"/>
            <a:ext cx="32639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endParaRPr lang="en-US" sz="1600" b="0" i="0">
              <a:solidFill>
                <a:schemeClr val="bg1"/>
              </a:solidFill>
              <a:latin typeface="Segoe Sans Text" pitchFamily="2" charset="0"/>
              <a:cs typeface="Segoe Sans Text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E03314-50A0-3970-5B31-A59E2B9F30D6}"/>
              </a:ext>
            </a:extLst>
          </p:cNvPr>
          <p:cNvCxnSpPr>
            <a:cxnSpLocks/>
          </p:cNvCxnSpPr>
          <p:nvPr userDrawn="1"/>
        </p:nvCxnSpPr>
        <p:spPr>
          <a:xfrm>
            <a:off x="6888127" y="1229588"/>
            <a:ext cx="4616245" cy="0"/>
          </a:xfrm>
          <a:prstGeom prst="line">
            <a:avLst/>
          </a:prstGeom>
          <a:ln w="3175">
            <a:solidFill>
              <a:schemeClr val="bg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688D6E5-89FF-927E-1AEB-E1358C9AA808}"/>
              </a:ext>
            </a:extLst>
          </p:cNvPr>
          <p:cNvSpPr txBox="1"/>
          <p:nvPr userDrawn="1"/>
        </p:nvSpPr>
        <p:spPr>
          <a:xfrm>
            <a:off x="6888127" y="1348799"/>
            <a:ext cx="393700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9000" b="0" i="0">
                <a:solidFill>
                  <a:schemeClr val="bg1"/>
                </a:solidFill>
                <a:latin typeface="Segoe Serif Banner Light" pitchFamily="2" charset="0"/>
              </a:rPr>
              <a:t>00.0%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0AD3FB9-EB45-8130-7298-A27753AF9C4B}"/>
              </a:ext>
            </a:extLst>
          </p:cNvPr>
          <p:cNvCxnSpPr>
            <a:cxnSpLocks/>
          </p:cNvCxnSpPr>
          <p:nvPr userDrawn="1"/>
        </p:nvCxnSpPr>
        <p:spPr>
          <a:xfrm>
            <a:off x="6888127" y="2891240"/>
            <a:ext cx="4616245" cy="0"/>
          </a:xfrm>
          <a:prstGeom prst="line">
            <a:avLst/>
          </a:prstGeom>
          <a:ln w="3175">
            <a:solidFill>
              <a:schemeClr val="bg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6" name="Gráfico 15">
                <a:extLst>
                  <a:ext uri="{FF2B5EF4-FFF2-40B4-BE49-F238E27FC236}">
                    <a16:creationId xmlns:a16="http://schemas.microsoft.com/office/drawing/2014/main" id="{821FE6AD-3A6C-1601-7846-4A908040C2FE}"/>
                  </a:ext>
                </a:extLst>
              </p:cNvPr>
              <p:cNvGraphicFramePr/>
              <p:nvPr userDrawn="1">
                <p:extLst>
                  <p:ext uri="{D42A27DB-BD31-4B8C-83A1-F6EECF244321}">
                    <p14:modId xmlns:p14="http://schemas.microsoft.com/office/powerpoint/2010/main" val="1764055645"/>
                  </p:ext>
                </p:extLst>
              </p:nvPr>
            </p:nvGraphicFramePr>
            <p:xfrm>
              <a:off x="6888127" y="3048687"/>
              <a:ext cx="4477154" cy="278096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16" name="Gráfico 15">
                <a:extLst>
                  <a:ext uri="{FF2B5EF4-FFF2-40B4-BE49-F238E27FC236}">
                    <a16:creationId xmlns:a16="http://schemas.microsoft.com/office/drawing/2014/main" id="{821FE6AD-3A6C-1601-7846-4A908040C2F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127" y="3048687"/>
                <a:ext cx="4477154" cy="2780968"/>
              </a:xfrm>
              <a:prstGeom prst="rect">
                <a:avLst/>
              </a:prstGeom>
            </p:spPr>
          </p:pic>
        </mc:Fallback>
      </mc:AlternateContent>
      <p:sp>
        <p:nvSpPr>
          <p:cNvPr id="23" name="Rectángulo 22">
            <a:extLst>
              <a:ext uri="{FF2B5EF4-FFF2-40B4-BE49-F238E27FC236}">
                <a16:creationId xmlns:a16="http://schemas.microsoft.com/office/drawing/2014/main" id="{651B91CC-128A-ACCC-E37E-A6FCFBC400FF}"/>
              </a:ext>
            </a:extLst>
          </p:cNvPr>
          <p:cNvSpPr/>
          <p:nvPr userDrawn="1"/>
        </p:nvSpPr>
        <p:spPr bwMode="auto">
          <a:xfrm>
            <a:off x="6928767" y="6053418"/>
            <a:ext cx="116059" cy="116059"/>
          </a:xfrm>
          <a:prstGeom prst="rect">
            <a:avLst/>
          </a:prstGeom>
          <a:solidFill>
            <a:srgbClr val="FF5C3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2BF4FB0-8075-C0F1-15C5-797A9E5F8245}"/>
              </a:ext>
            </a:extLst>
          </p:cNvPr>
          <p:cNvSpPr txBox="1"/>
          <p:nvPr userDrawn="1"/>
        </p:nvSpPr>
        <p:spPr>
          <a:xfrm>
            <a:off x="7143277" y="6015639"/>
            <a:ext cx="32639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2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2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r>
              <a:rPr lang="en-US" sz="12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2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endParaRPr lang="en-US" sz="1200" b="0" i="0">
              <a:solidFill>
                <a:schemeClr val="bg1"/>
              </a:solidFill>
              <a:latin typeface="Segoe Sans Text" pitchFamily="2" charset="0"/>
              <a:cs typeface="Segoe Sans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1639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bar char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1CA1D8B-FC58-959F-656E-8A8DC37F19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056" y="1524782"/>
            <a:ext cx="3301048" cy="1231106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Segoe Sans Display Light" pitchFamily="2" charset="0"/>
                <a:cs typeface="Segoe Sans Display Light" pitchFamily="2" charset="0"/>
              </a:defRPr>
            </a:lvl1pPr>
          </a:lstStyle>
          <a:p>
            <a:r>
              <a:rPr lang="en-US"/>
              <a:t>Lorem ipsum</a:t>
            </a:r>
            <a:br>
              <a:rPr lang="en-US"/>
            </a:br>
            <a:r>
              <a:rPr lang="en-US"/>
              <a:t>dolor sit </a:t>
            </a:r>
            <a:r>
              <a:rPr lang="en-US" err="1"/>
              <a:t>amet</a:t>
            </a:r>
            <a:endParaRPr lang="en-US"/>
          </a:p>
        </p:txBody>
      </p:sp>
      <p:grpSp>
        <p:nvGrpSpPr>
          <p:cNvPr id="10" name="Group 9" descr="Content topic rectangle">
            <a:extLst>
              <a:ext uri="{FF2B5EF4-FFF2-40B4-BE49-F238E27FC236}">
                <a16:creationId xmlns:a16="http://schemas.microsoft.com/office/drawing/2014/main" id="{0316C601-000F-51DD-34F4-82E89B063597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11" name="Rectangle: Rounded corners  1">
              <a:extLst>
                <a:ext uri="{FF2B5EF4-FFF2-40B4-BE49-F238E27FC236}">
                  <a16:creationId xmlns:a16="http://schemas.microsoft.com/office/drawing/2014/main" id="{7D078399-AD62-A0FA-9C2E-4F265CF38F87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7C0B652-ED5E-749F-8972-AFDAF1FA5D8A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6" name="Subtitle">
            <a:extLst>
              <a:ext uri="{FF2B5EF4-FFF2-40B4-BE49-F238E27FC236}">
                <a16:creationId xmlns:a16="http://schemas.microsoft.com/office/drawing/2014/main" id="{E0FC7CAD-C547-B5B9-8BFF-6CD2B66C902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044704"/>
            <a:ext cx="3301048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</a:p>
        </p:txBody>
      </p:sp>
      <p:sp>
        <p:nvSpPr>
          <p:cNvPr id="3" name="Rectangle: Rounded corners  2">
            <a:extLst>
              <a:ext uri="{FF2B5EF4-FFF2-40B4-BE49-F238E27FC236}">
                <a16:creationId xmlns:a16="http://schemas.microsoft.com/office/drawing/2014/main" id="{EE46E7AC-AF27-9DB9-7539-EBA12E4AD536}"/>
              </a:ext>
            </a:extLst>
          </p:cNvPr>
          <p:cNvSpPr/>
          <p:nvPr userDrawn="1"/>
        </p:nvSpPr>
        <p:spPr bwMode="auto">
          <a:xfrm>
            <a:off x="6400800" y="292100"/>
            <a:ext cx="5499100" cy="6270625"/>
          </a:xfrm>
          <a:prstGeom prst="roundRect">
            <a:avLst>
              <a:gd name="adj" fmla="val 2776"/>
            </a:avLst>
          </a:prstGeom>
          <a:solidFill>
            <a:srgbClr val="29181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: Rounded corners  1">
            <a:extLst>
              <a:ext uri="{FF2B5EF4-FFF2-40B4-BE49-F238E27FC236}">
                <a16:creationId xmlns:a16="http://schemas.microsoft.com/office/drawing/2014/main" id="{A87025B9-F4F4-A6D6-708A-D58B031B08C7}"/>
              </a:ext>
            </a:extLst>
          </p:cNvPr>
          <p:cNvSpPr/>
          <p:nvPr userDrawn="1"/>
        </p:nvSpPr>
        <p:spPr bwMode="auto">
          <a:xfrm>
            <a:off x="6591881" y="640266"/>
            <a:ext cx="1703032" cy="4124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BEE638-58E6-3A83-B65C-7D7AEBF72374}"/>
              </a:ext>
            </a:extLst>
          </p:cNvPr>
          <p:cNvSpPr txBox="1"/>
          <p:nvPr userDrawn="1"/>
        </p:nvSpPr>
        <p:spPr>
          <a:xfrm>
            <a:off x="6868520" y="709992"/>
            <a:ext cx="1337670" cy="2525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 err="1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rgbClr val="000000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endParaRPr lang="en-US" sz="1600" b="0" i="0">
              <a:solidFill>
                <a:srgbClr val="000000"/>
              </a:solidFill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4A826C-FABA-C0EC-8964-35EB7B9A98D7}"/>
              </a:ext>
            </a:extLst>
          </p:cNvPr>
          <p:cNvSpPr txBox="1"/>
          <p:nvPr userDrawn="1"/>
        </p:nvSpPr>
        <p:spPr>
          <a:xfrm>
            <a:off x="6933833" y="1419135"/>
            <a:ext cx="32639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lorem</a:t>
            </a:r>
            <a:r>
              <a:rPr lang="en-US" sz="16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600" b="0" i="0" err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rPr>
              <a:t>ipsum</a:t>
            </a:r>
            <a:endParaRPr lang="en-US" sz="1600" b="0" i="0">
              <a:solidFill>
                <a:schemeClr val="bg1"/>
              </a:solidFill>
              <a:latin typeface="Segoe Sans Text" pitchFamily="2" charset="0"/>
              <a:cs typeface="Segoe Sans Text" pitchFamily="2" charset="0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28C84A07-3713-FDA6-F967-35B0E84F9D8C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635506462"/>
              </p:ext>
            </p:extLst>
          </p:nvPr>
        </p:nvGraphicFramePr>
        <p:xfrm>
          <a:off x="6488101" y="986710"/>
          <a:ext cx="5080000" cy="515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688D6E5-89FF-927E-1AEB-E1358C9AA808}"/>
              </a:ext>
            </a:extLst>
          </p:cNvPr>
          <p:cNvSpPr txBox="1"/>
          <p:nvPr userDrawn="1"/>
        </p:nvSpPr>
        <p:spPr>
          <a:xfrm>
            <a:off x="7054011" y="2344003"/>
            <a:ext cx="306752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4800" b="0" i="0">
                <a:solidFill>
                  <a:srgbClr val="000000"/>
                </a:solidFill>
                <a:latin typeface="Segoe Serif Banner Light" pitchFamily="2" charset="0"/>
              </a:rPr>
              <a:t>00.0%</a:t>
            </a:r>
          </a:p>
        </p:txBody>
      </p:sp>
    </p:spTree>
    <p:extLst>
      <p:ext uri="{BB962C8B-B14F-4D97-AF65-F5344CB8AC3E}">
        <p14:creationId xmlns:p14="http://schemas.microsoft.com/office/powerpoint/2010/main" val="2707915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text with subhead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>
            <a:extLst>
              <a:ext uri="{FF2B5EF4-FFF2-40B4-BE49-F238E27FC236}">
                <a16:creationId xmlns:a16="http://schemas.microsoft.com/office/drawing/2014/main" id="{49EEFA42-D41B-5693-373A-AA8A41F464B3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88262" y="1289050"/>
            <a:ext cx="8193024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1" i="0" kern="1200" cap="none" spc="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Segoe Sans Display Semibold" pitchFamily="2" charset="0"/>
                <a:ea typeface="+mn-ea"/>
                <a:cs typeface="Segoe Sans Display Semibold" pitchFamily="2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Lorem ipsum dolor sit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amet</a:t>
            </a:r>
            <a:endParaRPr kumimoji="0" lang="en-US" sz="1800" b="1" i="0" u="none" strike="noStrike" kern="1200" cap="none" spc="0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Segoe Sans Display Semibold" pitchFamily="2" charset="0"/>
              <a:ea typeface="+mn-ea"/>
              <a:cs typeface="Segoe Sans Display Semibold" pitchFamily="2" charset="0"/>
            </a:endParaRPr>
          </a:p>
        </p:txBody>
      </p:sp>
      <p:grpSp>
        <p:nvGrpSpPr>
          <p:cNvPr id="35" name="Group 34" descr="Content topic rectangle">
            <a:extLst>
              <a:ext uri="{FF2B5EF4-FFF2-40B4-BE49-F238E27FC236}">
                <a16:creationId xmlns:a16="http://schemas.microsoft.com/office/drawing/2014/main" id="{F6CD15EB-4ED0-008D-89F2-37DDB9111D18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36" name="Rectangle: Rounded corners  1">
              <a:extLst>
                <a:ext uri="{FF2B5EF4-FFF2-40B4-BE49-F238E27FC236}">
                  <a16:creationId xmlns:a16="http://schemas.microsoft.com/office/drawing/2014/main" id="{332E6D5B-1B5E-E8FF-222C-17DD30048A80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77C6486-1639-FC1D-1A1B-0E00A17FFBF1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pic>
        <p:nvPicPr>
          <p:cNvPr id="2" name="Picture 11">
            <a:extLst>
              <a:ext uri="{FF2B5EF4-FFF2-40B4-BE49-F238E27FC236}">
                <a16:creationId xmlns:a16="http://schemas.microsoft.com/office/drawing/2014/main" id="{8DDB76E5-408F-9218-6320-5B88D930EA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1279" y="1449154"/>
            <a:ext cx="614776" cy="263992"/>
          </a:xfrm>
          <a:prstGeom prst="rect">
            <a:avLst/>
          </a:prstGeom>
        </p:spPr>
      </p:pic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E231B01E-3815-C994-D028-B3EBE0B0894D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86389" y="2702647"/>
            <a:ext cx="8193024" cy="83715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reprehenderit</a:t>
            </a:r>
            <a:endParaRPr lang="en-US">
              <a:latin typeface="Segoe Sans Text" pitchFamily="2" charset="0"/>
              <a:cs typeface="Segoe Sans Text" pitchFamily="2" charset="0"/>
            </a:endParaRPr>
          </a:p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endParaRPr lang="en-US">
              <a:latin typeface="Segoe Sans Text" pitchFamily="2" charset="0"/>
              <a:cs typeface="Segoe Sans Text" pitchFamily="2" charset="0"/>
            </a:endParaRPr>
          </a:p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reprehenderit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qui in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ea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voluptate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velit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esse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quam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3042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ed conten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973B511D-66AF-65C1-89A9-15B775995B0A}"/>
              </a:ext>
            </a:extLst>
          </p:cNvPr>
          <p:cNvSpPr/>
          <p:nvPr userDrawn="1"/>
        </p:nvSpPr>
        <p:spPr bwMode="auto">
          <a:xfrm>
            <a:off x="7871791" y="0"/>
            <a:ext cx="4320209" cy="6858000"/>
          </a:xfrm>
          <a:prstGeom prst="rect">
            <a:avLst/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036C1031-9CB3-4EEB-8BFF-8A81E714FCD0}"/>
              </a:ext>
            </a:extLst>
          </p:cNvPr>
          <p:cNvSpPr/>
          <p:nvPr userDrawn="1"/>
        </p:nvSpPr>
        <p:spPr bwMode="auto">
          <a:xfrm>
            <a:off x="8282608" y="1446695"/>
            <a:ext cx="3498574" cy="3498574"/>
          </a:xfrm>
          <a:prstGeom prst="ellipse">
            <a:avLst/>
          </a:prstGeom>
          <a:solidFill>
            <a:srgbClr val="8DC8E8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2601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ighlighted conten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01771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rgbClr val="007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529CC861-E3F0-BC1E-BCD7-D4C6F664D675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100496D-EA08-2F43-74BD-14E1F8F2BD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04115" y="842451"/>
            <a:ext cx="8197392" cy="4985980"/>
          </a:xfrm>
          <a:prstGeom prst="rect">
            <a:avLst/>
          </a:prstGeom>
        </p:spPr>
        <p:txBody>
          <a:bodyPr/>
          <a:lstStyle>
            <a:lvl1pPr>
              <a:defRPr sz="5400" b="0" i="0">
                <a:solidFill>
                  <a:schemeClr val="tx1"/>
                </a:solidFill>
                <a:latin typeface="Segoe Serif Banner Light" pitchFamily="2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orem</a:t>
            </a:r>
            <a:r>
              <a:rPr lang="en-US"/>
              <a:t> ipsum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</a:t>
            </a:r>
            <a:r>
              <a:rPr lang="en-US" err="1"/>
              <a:t>ipsum,elit</a:t>
            </a:r>
            <a:r>
              <a:rPr lang="en-US"/>
              <a:t> lorem ipsum</a:t>
            </a:r>
            <a:br>
              <a:rPr lang="en-US"/>
            </a:b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25F603CD-71C8-7884-96F1-D6C2A704AA78}"/>
              </a:ext>
            </a:extLst>
          </p:cNvPr>
          <p:cNvSpPr txBox="1"/>
          <p:nvPr userDrawn="1"/>
        </p:nvSpPr>
        <p:spPr>
          <a:xfrm>
            <a:off x="1652113" y="-338184"/>
            <a:ext cx="3301048" cy="53860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5000" b="0" i="0">
                <a:latin typeface="Segoe Serif Banner Light" pitchFamily="2" charset="0"/>
              </a:rPr>
              <a:t>“</a:t>
            </a:r>
          </a:p>
        </p:txBody>
      </p:sp>
      <p:cxnSp>
        <p:nvCxnSpPr>
          <p:cNvPr id="6" name="Straight connector 3">
            <a:extLst>
              <a:ext uri="{FF2B5EF4-FFF2-40B4-BE49-F238E27FC236}">
                <a16:creationId xmlns:a16="http://schemas.microsoft.com/office/drawing/2014/main" id="{C7698D20-F515-24B9-57DB-B655A6D78D22}"/>
              </a:ext>
            </a:extLst>
          </p:cNvPr>
          <p:cNvCxnSpPr>
            <a:cxnSpLocks/>
          </p:cNvCxnSpPr>
          <p:nvPr userDrawn="1"/>
        </p:nvCxnSpPr>
        <p:spPr>
          <a:xfrm>
            <a:off x="3118763" y="562232"/>
            <a:ext cx="0" cy="5733535"/>
          </a:xfrm>
          <a:prstGeom prst="line">
            <a:avLst/>
          </a:pr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">
            <a:extLst>
              <a:ext uri="{FF2B5EF4-FFF2-40B4-BE49-F238E27FC236}">
                <a16:creationId xmlns:a16="http://schemas.microsoft.com/office/drawing/2014/main" id="{3F968F7A-DBA5-AECA-8D3B-64406B5E182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114" y="6049546"/>
            <a:ext cx="3752397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lore ipsum lorem ipsum</a:t>
            </a:r>
          </a:p>
        </p:txBody>
      </p:sp>
    </p:spTree>
    <p:extLst>
      <p:ext uri="{BB962C8B-B14F-4D97-AF65-F5344CB8AC3E}">
        <p14:creationId xmlns:p14="http://schemas.microsoft.com/office/powerpoint/2010/main" val="41837334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2">
    <p:bg>
      <p:bgPr>
        <a:solidFill>
          <a:srgbClr val="B9DC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6254401-65AB-6ADD-D068-B11CF1846A4C}"/>
              </a:ext>
            </a:extLst>
          </p:cNvPr>
          <p:cNvSpPr txBox="1"/>
          <p:nvPr userDrawn="1"/>
        </p:nvSpPr>
        <p:spPr>
          <a:xfrm>
            <a:off x="110392" y="-221226"/>
            <a:ext cx="3301048" cy="4308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0" b="1">
                <a:latin typeface="Segoe Serif Text" pitchFamily="2" charset="0"/>
              </a:rPr>
              <a:t>“”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4B33C602-90D9-B0D8-1B7C-4CE5890814E4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6" name="Straight connector 3">
            <a:extLst>
              <a:ext uri="{FF2B5EF4-FFF2-40B4-BE49-F238E27FC236}">
                <a16:creationId xmlns:a16="http://schemas.microsoft.com/office/drawing/2014/main" id="{A20F3641-1493-0D8B-9FCA-3DBAF89A765E}"/>
              </a:ext>
            </a:extLst>
          </p:cNvPr>
          <p:cNvCxnSpPr>
            <a:cxnSpLocks/>
          </p:cNvCxnSpPr>
          <p:nvPr userDrawn="1"/>
        </p:nvCxnSpPr>
        <p:spPr>
          <a:xfrm>
            <a:off x="3118763" y="562232"/>
            <a:ext cx="0" cy="5733535"/>
          </a:xfrm>
          <a:prstGeom prst="line">
            <a:avLst/>
          </a:pr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8">
            <a:extLst>
              <a:ext uri="{FF2B5EF4-FFF2-40B4-BE49-F238E27FC236}">
                <a16:creationId xmlns:a16="http://schemas.microsoft.com/office/drawing/2014/main" id="{AC53C20A-3F68-3B05-D2E3-CDB3869E3509}"/>
              </a:ext>
            </a:extLst>
          </p:cNvPr>
          <p:cNvSpPr txBox="1"/>
          <p:nvPr userDrawn="1"/>
        </p:nvSpPr>
        <p:spPr>
          <a:xfrm>
            <a:off x="1652113" y="-338184"/>
            <a:ext cx="3301048" cy="53860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5000" b="0" i="0">
                <a:latin typeface="Segoe Serif Banner Light" pitchFamily="2" charset="0"/>
              </a:rPr>
              <a:t>“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08DAF3-A94E-F2C3-48CE-2B34CADA83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04115" y="842451"/>
            <a:ext cx="8197392" cy="4985980"/>
          </a:xfrm>
          <a:prstGeom prst="rect">
            <a:avLst/>
          </a:prstGeom>
        </p:spPr>
        <p:txBody>
          <a:bodyPr/>
          <a:lstStyle>
            <a:lvl1pPr>
              <a:defRPr sz="5400" b="0" i="0">
                <a:solidFill>
                  <a:schemeClr val="tx1"/>
                </a:solidFill>
                <a:latin typeface="Segoe Serif Banner Light" pitchFamily="2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orem</a:t>
            </a:r>
            <a:r>
              <a:rPr lang="en-US"/>
              <a:t> ipsum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</a:t>
            </a:r>
            <a:r>
              <a:rPr lang="en-US" err="1"/>
              <a:t>ipsum,elit</a:t>
            </a:r>
            <a:r>
              <a:rPr lang="en-US"/>
              <a:t> lorem ipsum</a:t>
            </a:r>
            <a:br>
              <a:rPr lang="en-US"/>
            </a:b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</a:p>
        </p:txBody>
      </p:sp>
      <p:sp>
        <p:nvSpPr>
          <p:cNvPr id="7" name="Subtitle">
            <a:extLst>
              <a:ext uri="{FF2B5EF4-FFF2-40B4-BE49-F238E27FC236}">
                <a16:creationId xmlns:a16="http://schemas.microsoft.com/office/drawing/2014/main" id="{FE8B95A1-8BE0-BADF-131E-A2027A9C93A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114" y="6049546"/>
            <a:ext cx="3752397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lore ipsum lorem ipsum</a:t>
            </a:r>
          </a:p>
        </p:txBody>
      </p:sp>
    </p:spTree>
    <p:extLst>
      <p:ext uri="{BB962C8B-B14F-4D97-AF65-F5344CB8AC3E}">
        <p14:creationId xmlns:p14="http://schemas.microsoft.com/office/powerpoint/2010/main" val="10239317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3">
    <p:bg>
      <p:bgPr>
        <a:solidFill>
          <a:srgbClr val="8DC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84EB1F48-73DB-BA73-D3E9-5A4F73AC411A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4A226B-7DD4-10F6-B255-98C6B7B4E3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04115" y="842451"/>
            <a:ext cx="8197392" cy="4985980"/>
          </a:xfrm>
          <a:prstGeom prst="rect">
            <a:avLst/>
          </a:prstGeom>
        </p:spPr>
        <p:txBody>
          <a:bodyPr/>
          <a:lstStyle>
            <a:lvl1pPr>
              <a:defRPr sz="5400" b="0" i="0">
                <a:solidFill>
                  <a:schemeClr val="tx1"/>
                </a:solidFill>
                <a:latin typeface="Segoe Serif Banner Light" pitchFamily="2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orem</a:t>
            </a:r>
            <a:r>
              <a:rPr lang="en-US"/>
              <a:t> ipsum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</a:t>
            </a:r>
            <a:r>
              <a:rPr lang="en-US" err="1"/>
              <a:t>ipsum,elit</a:t>
            </a:r>
            <a:r>
              <a:rPr lang="en-US"/>
              <a:t> lorem ipsum</a:t>
            </a:r>
            <a:br>
              <a:rPr lang="en-US"/>
            </a:b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lorem dolor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7C2EEC1E-8D11-D931-CE45-101F63A266CB}"/>
              </a:ext>
            </a:extLst>
          </p:cNvPr>
          <p:cNvSpPr txBox="1"/>
          <p:nvPr userDrawn="1"/>
        </p:nvSpPr>
        <p:spPr>
          <a:xfrm>
            <a:off x="1652113" y="-338184"/>
            <a:ext cx="3301048" cy="53860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5000" b="0" i="0">
                <a:latin typeface="Segoe Serif Banner Light" pitchFamily="2" charset="0"/>
              </a:rPr>
              <a:t>“</a:t>
            </a:r>
          </a:p>
        </p:txBody>
      </p:sp>
      <p:cxnSp>
        <p:nvCxnSpPr>
          <p:cNvPr id="6" name="Straight connector 3">
            <a:extLst>
              <a:ext uri="{FF2B5EF4-FFF2-40B4-BE49-F238E27FC236}">
                <a16:creationId xmlns:a16="http://schemas.microsoft.com/office/drawing/2014/main" id="{FE131248-798B-4E94-8220-CE94A60900EF}"/>
              </a:ext>
            </a:extLst>
          </p:cNvPr>
          <p:cNvCxnSpPr>
            <a:cxnSpLocks/>
          </p:cNvCxnSpPr>
          <p:nvPr userDrawn="1"/>
        </p:nvCxnSpPr>
        <p:spPr>
          <a:xfrm>
            <a:off x="3118763" y="562232"/>
            <a:ext cx="0" cy="5733535"/>
          </a:xfrm>
          <a:prstGeom prst="line">
            <a:avLst/>
          </a:pr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ubtitle">
            <a:extLst>
              <a:ext uri="{FF2B5EF4-FFF2-40B4-BE49-F238E27FC236}">
                <a16:creationId xmlns:a16="http://schemas.microsoft.com/office/drawing/2014/main" id="{FA5577BA-9575-CD81-E675-74A7164DB3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04114" y="6049546"/>
            <a:ext cx="3752397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b="0" i="0" spc="0" baseline="0">
                <a:solidFill>
                  <a:schemeClr val="tx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lvl="0"/>
            <a:r>
              <a:rPr lang="en-US"/>
              <a:t>Lorem ipsum lore ipsum lorem ipsum</a:t>
            </a:r>
          </a:p>
        </p:txBody>
      </p:sp>
    </p:spTree>
    <p:extLst>
      <p:ext uri="{BB962C8B-B14F-4D97-AF65-F5344CB8AC3E}">
        <p14:creationId xmlns:p14="http://schemas.microsoft.com/office/powerpoint/2010/main" val="7275983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photo layout">
    <p:bg>
      <p:bgPr>
        <a:solidFill>
          <a:srgbClr val="8DC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3C806D5D-04E2-0844-EFBF-CB1B49934A7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4131DF-C410-DD16-EF52-7586E2102217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88262" y="1295492"/>
            <a:ext cx="3767838" cy="30777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1" i="0" kern="1200" cap="none" spc="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Segoe Sans Display Semibold" pitchFamily="2" charset="0"/>
                <a:ea typeface="+mn-ea"/>
                <a:cs typeface="Segoe Sans Display Semibold" pitchFamily="2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Lorem ipsum dolor</a:t>
            </a:r>
          </a:p>
        </p:txBody>
      </p:sp>
      <p:grpSp>
        <p:nvGrpSpPr>
          <p:cNvPr id="6" name="Group 5" descr="Subheader space rectangle">
            <a:extLst>
              <a:ext uri="{FF2B5EF4-FFF2-40B4-BE49-F238E27FC236}">
                <a16:creationId xmlns:a16="http://schemas.microsoft.com/office/drawing/2014/main" id="{496E8448-9B0C-567D-43D7-10AAC5487C18}"/>
              </a:ext>
            </a:extLst>
          </p:cNvPr>
          <p:cNvGrpSpPr/>
          <p:nvPr userDrawn="1"/>
        </p:nvGrpSpPr>
        <p:grpSpPr>
          <a:xfrm>
            <a:off x="584201" y="581584"/>
            <a:ext cx="1440542" cy="318052"/>
            <a:chOff x="584201" y="599690"/>
            <a:chExt cx="1440542" cy="318052"/>
          </a:xfrm>
        </p:grpSpPr>
        <p:sp>
          <p:nvSpPr>
            <p:cNvPr id="10" name="Rectangle: Rounded corners  5">
              <a:extLst>
                <a:ext uri="{FF2B5EF4-FFF2-40B4-BE49-F238E27FC236}">
                  <a16:creationId xmlns:a16="http://schemas.microsoft.com/office/drawing/2014/main" id="{6D37A73E-BDF8-6979-A1D4-A1AEF4EAEA0E}"/>
                </a:ext>
              </a:extLst>
            </p:cNvPr>
            <p:cNvSpPr/>
            <p:nvPr/>
          </p:nvSpPr>
          <p:spPr bwMode="auto">
            <a:xfrm>
              <a:off x="584201" y="599690"/>
              <a:ext cx="14405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tx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B23402E2-8DC8-F023-B824-E893A4881370}"/>
                </a:ext>
              </a:extLst>
            </p:cNvPr>
            <p:cNvSpPr txBox="1"/>
            <p:nvPr/>
          </p:nvSpPr>
          <p:spPr>
            <a:xfrm>
              <a:off x="717642" y="669327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13" name="Text marker1">
            <a:extLst>
              <a:ext uri="{FF2B5EF4-FFF2-40B4-BE49-F238E27FC236}">
                <a16:creationId xmlns:a16="http://schemas.microsoft.com/office/drawing/2014/main" id="{27D2F161-48C4-C8F8-5179-EE8A461CBC51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98054" y="2446122"/>
            <a:ext cx="4029364" cy="184665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4000">
                <a:latin typeface="Segoe Sans Display Light" pitchFamily="2" charset="0"/>
                <a:cs typeface="Segoe Sans Display Light" pitchFamily="2" charset="0"/>
              </a:rPr>
              <a:t>Lorem ipsum dolor sit </a:t>
            </a:r>
            <a:r>
              <a:rPr lang="en-US" sz="4000" err="1">
                <a:latin typeface="Segoe Sans Display Light" pitchFamily="2" charset="0"/>
                <a:cs typeface="Segoe Sans Display Light" pitchFamily="2" charset="0"/>
              </a:rPr>
              <a:t>amet</a:t>
            </a:r>
            <a:endParaRPr lang="en-US" sz="4000">
              <a:latin typeface="Segoe Sans Display Light" pitchFamily="2" charset="0"/>
              <a:cs typeface="Segoe Sans Display Light" pitchFamily="2" charset="0"/>
            </a:endParaRPr>
          </a:p>
        </p:txBody>
      </p:sp>
      <p:sp>
        <p:nvSpPr>
          <p:cNvPr id="14" name="Text marker2">
            <a:extLst>
              <a:ext uri="{FF2B5EF4-FFF2-40B4-BE49-F238E27FC236}">
                <a16:creationId xmlns:a16="http://schemas.microsoft.com/office/drawing/2014/main" id="{7FC2FB36-BFAD-35D3-E610-4A62FC35197C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600243" y="4544291"/>
            <a:ext cx="3750083" cy="246221"/>
          </a:xfrm>
          <a:prstGeom prst="rect">
            <a:avLst/>
          </a:prstGeom>
        </p:spPr>
        <p:txBody>
          <a:bodyPr/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adospicing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dora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.</a:t>
            </a:r>
          </a:p>
        </p:txBody>
      </p:sp>
      <p:sp>
        <p:nvSpPr>
          <p:cNvPr id="15" name="Text marker 3" descr="Image place">
            <a:extLst>
              <a:ext uri="{FF2B5EF4-FFF2-40B4-BE49-F238E27FC236}">
                <a16:creationId xmlns:a16="http://schemas.microsoft.com/office/drawing/2014/main" id="{F2BC9960-861B-EFA7-6FEE-EA04CC3646AF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5299075" y="582613"/>
            <a:ext cx="6300788" cy="5692775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512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hoto layout">
    <p:bg>
      <p:bgPr>
        <a:solidFill>
          <a:srgbClr val="8DC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3C806D5D-04E2-0844-EFBF-CB1B49934A7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4131DF-C410-DD16-EF52-7586E2102217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88262" y="1295492"/>
            <a:ext cx="3767838" cy="30777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1" i="0" kern="1200" cap="none" spc="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Segoe Sans Display Semibold" pitchFamily="2" charset="0"/>
                <a:ea typeface="+mn-ea"/>
                <a:cs typeface="Segoe Sans Display Semibold" pitchFamily="2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Lorem ipsum dolor</a:t>
            </a:r>
          </a:p>
        </p:txBody>
      </p:sp>
      <p:grpSp>
        <p:nvGrpSpPr>
          <p:cNvPr id="6" name="Group 5" descr="Subheader space rectangle">
            <a:extLst>
              <a:ext uri="{FF2B5EF4-FFF2-40B4-BE49-F238E27FC236}">
                <a16:creationId xmlns:a16="http://schemas.microsoft.com/office/drawing/2014/main" id="{496E8448-9B0C-567D-43D7-10AAC5487C18}"/>
              </a:ext>
            </a:extLst>
          </p:cNvPr>
          <p:cNvGrpSpPr/>
          <p:nvPr userDrawn="1"/>
        </p:nvGrpSpPr>
        <p:grpSpPr>
          <a:xfrm>
            <a:off x="491603" y="591384"/>
            <a:ext cx="1440542" cy="318052"/>
            <a:chOff x="584201" y="599690"/>
            <a:chExt cx="1440542" cy="318052"/>
          </a:xfrm>
        </p:grpSpPr>
        <p:sp>
          <p:nvSpPr>
            <p:cNvPr id="10" name="Rectangle: Rounded corners  5">
              <a:extLst>
                <a:ext uri="{FF2B5EF4-FFF2-40B4-BE49-F238E27FC236}">
                  <a16:creationId xmlns:a16="http://schemas.microsoft.com/office/drawing/2014/main" id="{6D37A73E-BDF8-6979-A1D4-A1AEF4EAEA0E}"/>
                </a:ext>
              </a:extLst>
            </p:cNvPr>
            <p:cNvSpPr/>
            <p:nvPr/>
          </p:nvSpPr>
          <p:spPr bwMode="auto">
            <a:xfrm>
              <a:off x="584201" y="599690"/>
              <a:ext cx="14405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tx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B23402E2-8DC8-F023-B824-E893A4881370}"/>
                </a:ext>
              </a:extLst>
            </p:cNvPr>
            <p:cNvSpPr txBox="1"/>
            <p:nvPr/>
          </p:nvSpPr>
          <p:spPr>
            <a:xfrm>
              <a:off x="717642" y="669327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3" name="Picture Placeholder 2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85D6C73-0764-5C84-0988-C290BA48203A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584200" y="1997710"/>
            <a:ext cx="5365752" cy="2687003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A07BD6D-440E-8F63-4599-33D988FE97D3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84199" y="4981504"/>
            <a:ext cx="5364429" cy="276999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cs typeface="Segoe Sans Display Semibold" pitchFamily="2" charset="0"/>
              </a:rPr>
              <a:t>amet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61152985-4278-161C-F2F4-3690A88AED30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86390" y="5382843"/>
            <a:ext cx="5362178" cy="643737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Sed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ut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perspiciatis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unde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omnis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iste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natus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error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voluptatem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accusantium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.</a:t>
            </a:r>
          </a:p>
          <a:p>
            <a:endParaRPr lang="en-US">
              <a:latin typeface="Segoe Sans Text" pitchFamily="2" charset="0"/>
              <a:cs typeface="Segoe Sans Text" pitchFamily="2" charset="0"/>
            </a:endParaRPr>
          </a:p>
          <a:p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5" name="Picture Placeholder 3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ABBC6C1-8C32-4245-A101-6B8303843B14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6242049" y="1997710"/>
            <a:ext cx="5357813" cy="2687003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F64AFDE0-99B8-6DEC-8DAF-6DBAAAB1E350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6243372" y="4981504"/>
            <a:ext cx="5356490" cy="276999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cs typeface="Segoe Sans Display Semibold" pitchFamily="2" charset="0"/>
              </a:rPr>
              <a:t>amet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C26CDD88-7470-B828-3B87-8143A270C9B3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6252435" y="5382842"/>
            <a:ext cx="5357598" cy="292608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Sed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ut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perspiciatis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unde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omnis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iste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natus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error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voluptatem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accusantium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57611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plac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 Placeholder 14">
            <a:extLst>
              <a:ext uri="{FF2B5EF4-FFF2-40B4-BE49-F238E27FC236}">
                <a16:creationId xmlns:a16="http://schemas.microsoft.com/office/drawing/2014/main" id="{36E537E3-8AD2-3348-F64E-6C90517E2EFC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579437" y="582613"/>
            <a:ext cx="11020425" cy="5692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5587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zza char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55">
            <a:extLst>
              <a:ext uri="{FF2B5EF4-FFF2-40B4-BE49-F238E27FC236}">
                <a16:creationId xmlns:a16="http://schemas.microsoft.com/office/drawing/2014/main" id="{2E0E2735-A201-052B-EF50-439775B4298B}"/>
              </a:ext>
            </a:extLst>
          </p:cNvPr>
          <p:cNvSpPr/>
          <p:nvPr userDrawn="1"/>
        </p:nvSpPr>
        <p:spPr>
          <a:xfrm>
            <a:off x="5342538" y="1234103"/>
            <a:ext cx="2294291" cy="229429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2346282"/>
                </a:moveTo>
                <a:cubicBezTo>
                  <a:pt x="0" y="1050466"/>
                  <a:pt x="1050466" y="0"/>
                  <a:pt x="2346282" y="0"/>
                </a:cubicBezTo>
                <a:lnTo>
                  <a:pt x="2346282" y="2346282"/>
                </a:lnTo>
                <a:lnTo>
                  <a:pt x="0" y="2346282"/>
                </a:lnTo>
                <a:close/>
              </a:path>
            </a:pathLst>
          </a:custGeom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9148" tIns="1069148" rIns="296037" bIns="296037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4" name="Freeform: Shape 59">
            <a:extLst>
              <a:ext uri="{FF2B5EF4-FFF2-40B4-BE49-F238E27FC236}">
                <a16:creationId xmlns:a16="http://schemas.microsoft.com/office/drawing/2014/main" id="{EE8D3163-266A-CAD4-BB10-8A3D4137FCA3}"/>
              </a:ext>
            </a:extLst>
          </p:cNvPr>
          <p:cNvSpPr/>
          <p:nvPr userDrawn="1"/>
        </p:nvSpPr>
        <p:spPr>
          <a:xfrm>
            <a:off x="7775118" y="1234103"/>
            <a:ext cx="2294291" cy="229429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0"/>
                </a:moveTo>
                <a:cubicBezTo>
                  <a:pt x="1295816" y="0"/>
                  <a:pt x="2346282" y="1050466"/>
                  <a:pt x="2346282" y="2346282"/>
                </a:cubicBezTo>
                <a:lnTo>
                  <a:pt x="0" y="23462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6037" tIns="1069148" rIns="1069148" bIns="296037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8" name="Freeform: Shape 67">
            <a:extLst>
              <a:ext uri="{FF2B5EF4-FFF2-40B4-BE49-F238E27FC236}">
                <a16:creationId xmlns:a16="http://schemas.microsoft.com/office/drawing/2014/main" id="{FDE761EF-1359-593D-27C5-54779C7281D6}"/>
              </a:ext>
            </a:extLst>
          </p:cNvPr>
          <p:cNvSpPr/>
          <p:nvPr userDrawn="1"/>
        </p:nvSpPr>
        <p:spPr>
          <a:xfrm flipH="1">
            <a:off x="5339763" y="3666682"/>
            <a:ext cx="2294291" cy="2294292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0"/>
                </a:moveTo>
                <a:cubicBezTo>
                  <a:pt x="2346282" y="1295816"/>
                  <a:pt x="1295816" y="2346282"/>
                  <a:pt x="0" y="2346282"/>
                </a:cubicBezTo>
                <a:lnTo>
                  <a:pt x="0" y="0"/>
                </a:lnTo>
                <a:lnTo>
                  <a:pt x="2346282" y="0"/>
                </a:lnTo>
                <a:close/>
              </a:path>
            </a:pathLst>
          </a:custGeom>
          <a:solidFill>
            <a:srgbClr val="D4EC8E"/>
          </a:solidFill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6037" tIns="296038" rIns="1069148" bIns="1069148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9" name="Freeform: Shape 63">
            <a:extLst>
              <a:ext uri="{FF2B5EF4-FFF2-40B4-BE49-F238E27FC236}">
                <a16:creationId xmlns:a16="http://schemas.microsoft.com/office/drawing/2014/main" id="{1786FE29-3A6C-6CB3-1CBD-067020BD2359}"/>
              </a:ext>
            </a:extLst>
          </p:cNvPr>
          <p:cNvSpPr/>
          <p:nvPr userDrawn="1"/>
        </p:nvSpPr>
        <p:spPr>
          <a:xfrm flipH="1">
            <a:off x="7775118" y="3666682"/>
            <a:ext cx="2294291" cy="229429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2346282"/>
                </a:moveTo>
                <a:cubicBezTo>
                  <a:pt x="1050466" y="2346282"/>
                  <a:pt x="0" y="1295816"/>
                  <a:pt x="0" y="0"/>
                </a:cubicBezTo>
                <a:lnTo>
                  <a:pt x="2346282" y="0"/>
                </a:lnTo>
                <a:lnTo>
                  <a:pt x="2346282" y="234628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9148" tIns="296037" rIns="296037" bIns="1069148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A1AB56E1-E773-DECA-D16C-27BDE4D8E11F}"/>
              </a:ext>
            </a:extLst>
          </p:cNvPr>
          <p:cNvSpPr/>
          <p:nvPr userDrawn="1"/>
        </p:nvSpPr>
        <p:spPr bwMode="auto">
          <a:xfrm>
            <a:off x="6397001" y="2272147"/>
            <a:ext cx="2660070" cy="2660070"/>
          </a:xfrm>
          <a:prstGeom prst="ellipse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725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char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DCD38C00-BCF7-FDA6-080D-C5FDC49F2F68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92309" y="2083624"/>
            <a:ext cx="3577882" cy="193899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1" i="0" kern="1200" cap="none" spc="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Segoe Sans Display Semibold" pitchFamily="2" charset="0"/>
                <a:ea typeface="+mn-ea"/>
                <a:cs typeface="Segoe Sans Display Semibold" pitchFamily="2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Light" pitchFamily="2" charset="0"/>
                <a:ea typeface="+mn-ea"/>
                <a:cs typeface="Segoe Sans Display Light" pitchFamily="2" charset="0"/>
              </a:rPr>
              <a:t>Lorem ipsum dolor sit amet adispicing</a:t>
            </a:r>
          </a:p>
        </p:txBody>
      </p:sp>
      <p:sp>
        <p:nvSpPr>
          <p:cNvPr id="5" name="Text marker1">
            <a:extLst>
              <a:ext uri="{FF2B5EF4-FFF2-40B4-BE49-F238E27FC236}">
                <a16:creationId xmlns:a16="http://schemas.microsoft.com/office/drawing/2014/main" id="{2EAFF8A5-C0CE-6CFF-3957-E4DAA862C72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8679" y="4530436"/>
            <a:ext cx="2600157" cy="1034129"/>
          </a:xfrm>
          <a:prstGeom prst="rect">
            <a:avLst/>
          </a:prstGeom>
        </p:spPr>
        <p:txBody>
          <a:bodyPr/>
          <a:lstStyle/>
          <a:p>
            <a:r>
              <a:rPr lang="en-US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reprehenderit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qui in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ea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voluptate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.</a:t>
            </a:r>
          </a:p>
        </p:txBody>
      </p:sp>
      <p:sp>
        <p:nvSpPr>
          <p:cNvPr id="3" name="Freeform: Shape 55">
            <a:extLst>
              <a:ext uri="{FF2B5EF4-FFF2-40B4-BE49-F238E27FC236}">
                <a16:creationId xmlns:a16="http://schemas.microsoft.com/office/drawing/2014/main" id="{2E0E2735-A201-052B-EF50-439775B4298B}"/>
              </a:ext>
            </a:extLst>
          </p:cNvPr>
          <p:cNvSpPr/>
          <p:nvPr userDrawn="1"/>
        </p:nvSpPr>
        <p:spPr>
          <a:xfrm>
            <a:off x="5342538" y="1234103"/>
            <a:ext cx="2294291" cy="229429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2346282"/>
                </a:moveTo>
                <a:cubicBezTo>
                  <a:pt x="0" y="1050466"/>
                  <a:pt x="1050466" y="0"/>
                  <a:pt x="2346282" y="0"/>
                </a:cubicBezTo>
                <a:lnTo>
                  <a:pt x="2346282" y="2346282"/>
                </a:lnTo>
                <a:lnTo>
                  <a:pt x="0" y="2346282"/>
                </a:lnTo>
                <a:close/>
              </a:path>
            </a:pathLst>
          </a:custGeom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9148" tIns="1069148" rIns="296037" bIns="296037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4" name="Freeform: Shape 59">
            <a:extLst>
              <a:ext uri="{FF2B5EF4-FFF2-40B4-BE49-F238E27FC236}">
                <a16:creationId xmlns:a16="http://schemas.microsoft.com/office/drawing/2014/main" id="{EE8D3163-266A-CAD4-BB10-8A3D4137FCA3}"/>
              </a:ext>
            </a:extLst>
          </p:cNvPr>
          <p:cNvSpPr/>
          <p:nvPr userDrawn="1"/>
        </p:nvSpPr>
        <p:spPr>
          <a:xfrm>
            <a:off x="7775118" y="1234103"/>
            <a:ext cx="2294291" cy="229429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0"/>
                </a:moveTo>
                <a:cubicBezTo>
                  <a:pt x="1295816" y="0"/>
                  <a:pt x="2346282" y="1050466"/>
                  <a:pt x="2346282" y="2346282"/>
                </a:cubicBezTo>
                <a:lnTo>
                  <a:pt x="0" y="23462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6037" tIns="1069148" rIns="1069148" bIns="296037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8" name="Freeform: Shape 67">
            <a:extLst>
              <a:ext uri="{FF2B5EF4-FFF2-40B4-BE49-F238E27FC236}">
                <a16:creationId xmlns:a16="http://schemas.microsoft.com/office/drawing/2014/main" id="{FDE761EF-1359-593D-27C5-54779C7281D6}"/>
              </a:ext>
            </a:extLst>
          </p:cNvPr>
          <p:cNvSpPr/>
          <p:nvPr userDrawn="1"/>
        </p:nvSpPr>
        <p:spPr>
          <a:xfrm flipH="1">
            <a:off x="5339763" y="3666682"/>
            <a:ext cx="2294291" cy="2294292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0"/>
                </a:moveTo>
                <a:cubicBezTo>
                  <a:pt x="2346282" y="1295816"/>
                  <a:pt x="1295816" y="2346282"/>
                  <a:pt x="0" y="2346282"/>
                </a:cubicBezTo>
                <a:lnTo>
                  <a:pt x="0" y="0"/>
                </a:lnTo>
                <a:lnTo>
                  <a:pt x="2346282" y="0"/>
                </a:lnTo>
                <a:close/>
              </a:path>
            </a:pathLst>
          </a:custGeom>
          <a:solidFill>
            <a:srgbClr val="D4EC8E"/>
          </a:solidFill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6037" tIns="296038" rIns="1069148" bIns="1069148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9" name="Freeform: Shape 63">
            <a:extLst>
              <a:ext uri="{FF2B5EF4-FFF2-40B4-BE49-F238E27FC236}">
                <a16:creationId xmlns:a16="http://schemas.microsoft.com/office/drawing/2014/main" id="{1786FE29-3A6C-6CB3-1CBD-067020BD2359}"/>
              </a:ext>
            </a:extLst>
          </p:cNvPr>
          <p:cNvSpPr/>
          <p:nvPr userDrawn="1"/>
        </p:nvSpPr>
        <p:spPr>
          <a:xfrm flipH="1">
            <a:off x="7775118" y="3666682"/>
            <a:ext cx="2294291" cy="229429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2346282"/>
                </a:moveTo>
                <a:cubicBezTo>
                  <a:pt x="1050466" y="2346282"/>
                  <a:pt x="0" y="1295816"/>
                  <a:pt x="0" y="0"/>
                </a:cubicBezTo>
                <a:lnTo>
                  <a:pt x="2346282" y="0"/>
                </a:lnTo>
                <a:lnTo>
                  <a:pt x="2346282" y="234628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alpha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9148" tIns="296037" rIns="296037" bIns="1069148" numCol="1" spcCol="1270" anchor="ctr" anchorCtr="0">
            <a:noAutofit/>
          </a:bodyPr>
          <a:lstStyle/>
          <a:p>
            <a:pPr algn="ctr" defTabSz="18502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500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A1AB56E1-E773-DECA-D16C-27BDE4D8E11F}"/>
              </a:ext>
            </a:extLst>
          </p:cNvPr>
          <p:cNvSpPr/>
          <p:nvPr userDrawn="1"/>
        </p:nvSpPr>
        <p:spPr bwMode="auto">
          <a:xfrm>
            <a:off x="6397001" y="2272147"/>
            <a:ext cx="2660070" cy="2660070"/>
          </a:xfrm>
          <a:prstGeom prst="ellipse">
            <a:avLst/>
          </a:prstGeom>
          <a:solidFill>
            <a:srgbClr val="E8E6D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480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 columns with subhead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71246-73F8-3341-B636-0963E3F80FDD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88262" y="1289050"/>
            <a:ext cx="8193024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1" i="0" kern="1200" cap="none" spc="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Segoe Sans Display Semibold" pitchFamily="2" charset="0"/>
                <a:ea typeface="+mn-ea"/>
                <a:cs typeface="Segoe Sans Display Semibold" pitchFamily="2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Lorem ipsum dolor sit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amet</a:t>
            </a: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consectetur</a:t>
            </a: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adipiscing</a:t>
            </a: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elit</a:t>
            </a:r>
            <a:endParaRPr kumimoji="0" lang="en-US" sz="1800" b="1" i="0" u="none" strike="noStrike" kern="1200" cap="none" spc="0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Segoe Sans Display Semibold" pitchFamily="2" charset="0"/>
              <a:ea typeface="+mn-ea"/>
              <a:cs typeface="Segoe Sans Display Semibold" pitchFamily="2" charset="0"/>
            </a:endParaRPr>
          </a:p>
        </p:txBody>
      </p:sp>
      <p:grpSp>
        <p:nvGrpSpPr>
          <p:cNvPr id="20" name="Group 19" descr="Content topic rectangle">
            <a:extLst>
              <a:ext uri="{FF2B5EF4-FFF2-40B4-BE49-F238E27FC236}">
                <a16:creationId xmlns:a16="http://schemas.microsoft.com/office/drawing/2014/main" id="{BF4FB472-92EF-8F05-0F8B-41ED2247D710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22" name="Rectangle: Rounded corners  1">
              <a:extLst>
                <a:ext uri="{FF2B5EF4-FFF2-40B4-BE49-F238E27FC236}">
                  <a16:creationId xmlns:a16="http://schemas.microsoft.com/office/drawing/2014/main" id="{BA8519E4-A888-A739-5A72-9031D5BF5BB7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A01D574-5127-B90E-FD06-4B52927E1B70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pic>
        <p:nvPicPr>
          <p:cNvPr id="3" name="image 6">
            <a:extLst>
              <a:ext uri="{FF2B5EF4-FFF2-40B4-BE49-F238E27FC236}">
                <a16:creationId xmlns:a16="http://schemas.microsoft.com/office/drawing/2014/main" id="{7933545A-E50F-9794-F321-841EB3E74C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684774" y="1459984"/>
            <a:ext cx="1652647" cy="212130"/>
          </a:xfrm>
          <a:prstGeom prst="rect">
            <a:avLst/>
          </a:prstGeom>
        </p:spPr>
      </p:pic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1DAF4C60-1AC9-0A66-A4B1-1A5A06614EDF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84200" y="2705746"/>
            <a:ext cx="5219700" cy="276999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cs typeface="Segoe Sans Display Semibold" pitchFamily="2" charset="0"/>
              </a:rPr>
              <a:t>amet</a:t>
            </a:r>
            <a:r>
              <a:rPr lang="en-US" sz="1800" b="1">
                <a:latin typeface="Segoe Sans Display Semibold" pitchFamily="2" charset="0"/>
                <a:cs typeface="Segoe Sans Display Semibold" pitchFamily="2" charset="0"/>
              </a:rPr>
              <a:t> </a:t>
            </a:r>
            <a:r>
              <a:rPr lang="en-US" sz="1800" b="1" err="1">
                <a:latin typeface="Segoe Sans Display Semibold" pitchFamily="2" charset="0"/>
                <a:cs typeface="Segoe Sans Display Semibold" pitchFamily="2" charset="0"/>
              </a:rPr>
              <a:t>consectetur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B83E505-3E16-4C11-5EF6-1664F0409C26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86390" y="3197355"/>
            <a:ext cx="4802039" cy="585216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consectetur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adipiscing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lorem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consectetur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adipiscing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elitlorem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consectetur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adipiscing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.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1303BD0D-04E1-3B12-DE2A-1461C3E261BD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6244220" y="2705746"/>
            <a:ext cx="5219700" cy="609398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ea typeface="+mj-lt"/>
              </a:rPr>
              <a:t>lorem ipsum dolor sit </a:t>
            </a:r>
            <a:r>
              <a:rPr lang="en-US" sz="1800" b="1" err="1">
                <a:ea typeface="+mj-lt"/>
              </a:rPr>
              <a:t>amet</a:t>
            </a:r>
            <a:r>
              <a:rPr lang="en-US" sz="1800" b="1">
                <a:ea typeface="+mj-lt"/>
              </a:rPr>
              <a:t> </a:t>
            </a:r>
            <a:r>
              <a:rPr lang="en-US" sz="1800" b="1" err="1">
                <a:ea typeface="+mj-lt"/>
              </a:rPr>
              <a:t>consectetur</a:t>
            </a:r>
            <a:endParaRPr lang="en-US" sz="1800" b="1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F49058DA-8C53-5977-512A-18E067CB1328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6253664" y="3197355"/>
            <a:ext cx="4774056" cy="585216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consectetur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adipiscing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lorem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consectetur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adipiscing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lorem ipsum dolor sit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amet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consectetur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adipiscing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err="1">
                <a:latin typeface="Segoe Sans Text" pitchFamily="2" charset="0"/>
                <a:cs typeface="Segoe Sans Text" pitchFamily="2" charset="0"/>
              </a:rPr>
              <a:t>elit</a:t>
            </a:r>
            <a:r>
              <a:rPr lang="en-US">
                <a:latin typeface="Segoe Sans Text" pitchFamily="2" charset="0"/>
                <a:cs typeface="Segoe Sans Text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80081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icture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376C714-0898-AF54-F1E3-74338A82B12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88262" y="1314450"/>
            <a:ext cx="8193024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800" b="1" i="0" kern="1200" cap="none" spc="0" baseline="0">
                <a:ln w="3175">
                  <a:noFill/>
                </a:ln>
                <a:solidFill>
                  <a:schemeClr val="tx1"/>
                </a:solidFill>
                <a:effectLst/>
                <a:latin typeface="Segoe Sans Display Semibold" pitchFamily="2" charset="0"/>
                <a:ea typeface="+mn-ea"/>
                <a:cs typeface="Segoe Sans Display Semibold" pitchFamily="2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Lorem ipsum dolor sit amet, lorem ipsum dolor sit amet</a:t>
            </a:r>
          </a:p>
        </p:txBody>
      </p:sp>
      <p:sp>
        <p:nvSpPr>
          <p:cNvPr id="16" name="Text marker 2" descr="Image place">
            <a:extLst>
              <a:ext uri="{FF2B5EF4-FFF2-40B4-BE49-F238E27FC236}">
                <a16:creationId xmlns:a16="http://schemas.microsoft.com/office/drawing/2014/main" id="{0AF495DB-BB80-BCBA-3B2B-66B91D54C21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97792" y="1916505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Text marker3">
            <a:extLst>
              <a:ext uri="{FF2B5EF4-FFF2-40B4-BE49-F238E27FC236}">
                <a16:creationId xmlns:a16="http://schemas.microsoft.com/office/drawing/2014/main" id="{CAFBCE06-EA11-77FB-C780-3B7AB88D247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79438" y="4287740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</a:t>
            </a:r>
          </a:p>
        </p:txBody>
      </p:sp>
      <p:sp>
        <p:nvSpPr>
          <p:cNvPr id="17" name="Text marker 5" descr="Image place">
            <a:extLst>
              <a:ext uri="{FF2B5EF4-FFF2-40B4-BE49-F238E27FC236}">
                <a16:creationId xmlns:a16="http://schemas.microsoft.com/office/drawing/2014/main" id="{4ED6905E-67BC-2113-195D-8C1C1483526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424900" y="1916504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Text marker6">
            <a:extLst>
              <a:ext uri="{FF2B5EF4-FFF2-40B4-BE49-F238E27FC236}">
                <a16:creationId xmlns:a16="http://schemas.microsoft.com/office/drawing/2014/main" id="{2C8D3055-8271-0126-9BEF-A68F8F14ACC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329750" y="4287740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</a:t>
            </a:r>
          </a:p>
        </p:txBody>
      </p:sp>
      <p:sp>
        <p:nvSpPr>
          <p:cNvPr id="18" name="Text marker 8" descr="Image place">
            <a:extLst>
              <a:ext uri="{FF2B5EF4-FFF2-40B4-BE49-F238E27FC236}">
                <a16:creationId xmlns:a16="http://schemas.microsoft.com/office/drawing/2014/main" id="{40203F7A-CCE3-41F1-5022-265E076E7EEE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6292092" y="1916504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29" name="Text marker9">
            <a:extLst>
              <a:ext uri="{FF2B5EF4-FFF2-40B4-BE49-F238E27FC236}">
                <a16:creationId xmlns:a16="http://schemas.microsoft.com/office/drawing/2014/main" id="{EE0F2CBD-E2D5-D6E2-0306-3B465E569D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76091" y="4287740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</a:t>
            </a:r>
          </a:p>
        </p:txBody>
      </p:sp>
      <p:sp>
        <p:nvSpPr>
          <p:cNvPr id="19" name="Text marker 11" descr="Image place">
            <a:extLst>
              <a:ext uri="{FF2B5EF4-FFF2-40B4-BE49-F238E27FC236}">
                <a16:creationId xmlns:a16="http://schemas.microsoft.com/office/drawing/2014/main" id="{A37CF393-39A1-52AE-3B6B-BF527DA2BB6C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110904" y="1916504"/>
            <a:ext cx="1858900" cy="1858900"/>
          </a:xfrm>
          <a:prstGeom prst="roundRect">
            <a:avLst/>
          </a:prstGeom>
          <a:solidFill>
            <a:srgbClr val="0078D4"/>
          </a:solidFill>
        </p:spPr>
        <p:txBody>
          <a:bodyPr/>
          <a:lstStyle/>
          <a:p>
            <a:endParaRPr lang="en-US"/>
          </a:p>
        </p:txBody>
      </p:sp>
      <p:sp>
        <p:nvSpPr>
          <p:cNvPr id="31" name="Text marker12">
            <a:extLst>
              <a:ext uri="{FF2B5EF4-FFF2-40B4-BE49-F238E27FC236}">
                <a16:creationId xmlns:a16="http://schemas.microsoft.com/office/drawing/2014/main" id="{645CBB36-9CDD-E9F3-4035-9E702628CDE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824917" y="4287740"/>
            <a:ext cx="18859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>
                <a:latin typeface="Segoe Sans Text" pitchFamily="2" charset="0"/>
                <a:cs typeface="Segoe Sans Text" pitchFamily="2" charset="0"/>
              </a:rPr>
              <a:t>Lorem ipsum dolor</a:t>
            </a:r>
          </a:p>
        </p:txBody>
      </p:sp>
    </p:spTree>
    <p:extLst>
      <p:ext uri="{BB962C8B-B14F-4D97-AF65-F5344CB8AC3E}">
        <p14:creationId xmlns:p14="http://schemas.microsoft.com/office/powerpoint/2010/main" val="4232044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4">
          <p15:clr>
            <a:srgbClr val="954F7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of point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 1">
            <a:extLst>
              <a:ext uri="{FF2B5EF4-FFF2-40B4-BE49-F238E27FC236}">
                <a16:creationId xmlns:a16="http://schemas.microsoft.com/office/drawing/2014/main" id="{0FD22740-D717-93DF-8A89-67661BB10259}"/>
              </a:ext>
            </a:extLst>
          </p:cNvPr>
          <p:cNvSpPr/>
          <p:nvPr userDrawn="1"/>
        </p:nvSpPr>
        <p:spPr bwMode="auto">
          <a:xfrm>
            <a:off x="579439" y="1719072"/>
            <a:ext cx="11020424" cy="3681984"/>
          </a:xfrm>
          <a:prstGeom prst="roundRect">
            <a:avLst>
              <a:gd name="adj" fmla="val 4084"/>
            </a:avLst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1A0A36A-DF78-CCE4-DD10-5D6571C181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64" y="1289050"/>
            <a:ext cx="8193024" cy="276999"/>
          </a:xfrm>
          <a:prstGeom prst="rect">
            <a:avLst/>
          </a:prstGeom>
        </p:spPr>
        <p:txBody>
          <a:bodyPr/>
          <a:lstStyle>
            <a:lvl1pPr>
              <a:defRPr sz="18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Lorem ipsum dolor sit amet, lorem ipsum dolor sit amet</a:t>
            </a:r>
          </a:p>
        </p:txBody>
      </p:sp>
      <p:sp>
        <p:nvSpPr>
          <p:cNvPr id="4" name="Text Placeholder 52">
            <a:extLst>
              <a:ext uri="{FF2B5EF4-FFF2-40B4-BE49-F238E27FC236}">
                <a16:creationId xmlns:a16="http://schemas.microsoft.com/office/drawing/2014/main" id="{BC169130-A9A6-A4F5-FFE6-2EC0092557D4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194802" y="2717967"/>
            <a:ext cx="9326893" cy="62786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sz="1200" b="0" i="0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defRPr>
            </a:lvl1pPr>
          </a:lstStyle>
          <a:p>
            <a:pPr marL="137160" marR="0" lvl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8" name="Rectangle: Rounded corners  7">
            <a:extLst>
              <a:ext uri="{FF2B5EF4-FFF2-40B4-BE49-F238E27FC236}">
                <a16:creationId xmlns:a16="http://schemas.microsoft.com/office/drawing/2014/main" id="{EB48C12B-E2BB-D35F-277E-B683A234A484}"/>
              </a:ext>
            </a:extLst>
          </p:cNvPr>
          <p:cNvSpPr/>
          <p:nvPr userDrawn="1"/>
        </p:nvSpPr>
        <p:spPr bwMode="auto">
          <a:xfrm>
            <a:off x="579439" y="5568188"/>
            <a:ext cx="11020424" cy="707200"/>
          </a:xfrm>
          <a:prstGeom prst="roundRect">
            <a:avLst>
              <a:gd name="adj" fmla="val 24546"/>
            </a:avLst>
          </a:prstGeom>
          <a:solidFill>
            <a:srgbClr val="8DC8E8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D4EC8E"/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5" name="Group 4" descr="Subheader space rectangle">
            <a:extLst>
              <a:ext uri="{FF2B5EF4-FFF2-40B4-BE49-F238E27FC236}">
                <a16:creationId xmlns:a16="http://schemas.microsoft.com/office/drawing/2014/main" id="{ED7E5ACD-F45C-475E-E0EA-FE6B2E2FE989}"/>
              </a:ext>
            </a:extLst>
          </p:cNvPr>
          <p:cNvGrpSpPr/>
          <p:nvPr userDrawn="1"/>
        </p:nvGrpSpPr>
        <p:grpSpPr>
          <a:xfrm>
            <a:off x="584201" y="581584"/>
            <a:ext cx="1440542" cy="318052"/>
            <a:chOff x="584201" y="599690"/>
            <a:chExt cx="1440542" cy="318052"/>
          </a:xfrm>
        </p:grpSpPr>
        <p:sp>
          <p:nvSpPr>
            <p:cNvPr id="6" name="Rectangle: Rounded corners  14">
              <a:extLst>
                <a:ext uri="{FF2B5EF4-FFF2-40B4-BE49-F238E27FC236}">
                  <a16:creationId xmlns:a16="http://schemas.microsoft.com/office/drawing/2014/main" id="{9442D3A0-C3B6-7609-AF77-6C06F2FEC63B}"/>
                </a:ext>
              </a:extLst>
            </p:cNvPr>
            <p:cNvSpPr/>
            <p:nvPr/>
          </p:nvSpPr>
          <p:spPr bwMode="auto">
            <a:xfrm>
              <a:off x="584201" y="599690"/>
              <a:ext cx="14405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tx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TextBox 4">
              <a:extLst>
                <a:ext uri="{FF2B5EF4-FFF2-40B4-BE49-F238E27FC236}">
                  <a16:creationId xmlns:a16="http://schemas.microsoft.com/office/drawing/2014/main" id="{E0C5520A-32CF-978E-F388-274F63C30985}"/>
                </a:ext>
              </a:extLst>
            </p:cNvPr>
            <p:cNvSpPr txBox="1"/>
            <p:nvPr/>
          </p:nvSpPr>
          <p:spPr>
            <a:xfrm>
              <a:off x="717642" y="669327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44558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D8B3FFC-BBDD-AF78-7B41-833C604D86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64" y="1289050"/>
            <a:ext cx="8193024" cy="307777"/>
          </a:xfrm>
          <a:prstGeom prst="rect">
            <a:avLst/>
          </a:prstGeom>
        </p:spPr>
        <p:txBody>
          <a:bodyPr/>
          <a:lstStyle>
            <a:lvl1pPr>
              <a:defRPr sz="200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Lorem ipsum dolor sit amet, lorem ipsum dolor sit amet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B7771693-A444-DEE0-1E8A-47FBA0868E39}"/>
              </a:ext>
            </a:extLst>
          </p:cNvPr>
          <p:cNvSpPr/>
          <p:nvPr userDrawn="1"/>
        </p:nvSpPr>
        <p:spPr bwMode="auto">
          <a:xfrm>
            <a:off x="1962912" y="2023872"/>
            <a:ext cx="1584960" cy="1584960"/>
          </a:xfrm>
          <a:prstGeom prst="ellipse">
            <a:avLst/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B19F9052-C984-A006-C557-F3EBD3CF5E5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88744" y="4015619"/>
            <a:ext cx="1885950" cy="27699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Icon title</a:t>
            </a:r>
            <a:endParaRPr lang="en-US"/>
          </a:p>
        </p:txBody>
      </p:sp>
      <p:sp>
        <p:nvSpPr>
          <p:cNvPr id="12" name="Text Placeholder 52">
            <a:extLst>
              <a:ext uri="{FF2B5EF4-FFF2-40B4-BE49-F238E27FC236}">
                <a16:creationId xmlns:a16="http://schemas.microsoft.com/office/drawing/2014/main" id="{4CCB53F5-3E24-07C9-0FD2-7D6803D75FE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901939" y="4778415"/>
            <a:ext cx="1858900" cy="1526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512B348D-3B3E-D1D8-4FC4-5054F96A6A1F}"/>
              </a:ext>
            </a:extLst>
          </p:cNvPr>
          <p:cNvSpPr/>
          <p:nvPr userDrawn="1"/>
        </p:nvSpPr>
        <p:spPr bwMode="auto">
          <a:xfrm>
            <a:off x="4309872" y="2066544"/>
            <a:ext cx="1584960" cy="1584960"/>
          </a:xfrm>
          <a:prstGeom prst="ellipse">
            <a:avLst/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Text Placeholder 28">
            <a:extLst>
              <a:ext uri="{FF2B5EF4-FFF2-40B4-BE49-F238E27FC236}">
                <a16:creationId xmlns:a16="http://schemas.microsoft.com/office/drawing/2014/main" id="{0FA204A3-498A-9D51-1819-6BBB198BED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162552" y="4009523"/>
            <a:ext cx="1885950" cy="27699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Icon title</a:t>
            </a:r>
            <a:endParaRPr lang="en-US"/>
          </a:p>
        </p:txBody>
      </p:sp>
      <p:sp>
        <p:nvSpPr>
          <p:cNvPr id="14" name="Text Placeholder 52">
            <a:extLst>
              <a:ext uri="{FF2B5EF4-FFF2-40B4-BE49-F238E27FC236}">
                <a16:creationId xmlns:a16="http://schemas.microsoft.com/office/drawing/2014/main" id="{11C5D98A-EF15-7E63-52D0-D8EDC46AD8C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175747" y="4772319"/>
            <a:ext cx="1858900" cy="1526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186D51DE-1B6A-4B60-A345-4DDA70D797D5}"/>
              </a:ext>
            </a:extLst>
          </p:cNvPr>
          <p:cNvSpPr/>
          <p:nvPr userDrawn="1"/>
        </p:nvSpPr>
        <p:spPr bwMode="auto">
          <a:xfrm>
            <a:off x="6644640" y="2060448"/>
            <a:ext cx="1584960" cy="1584960"/>
          </a:xfrm>
          <a:prstGeom prst="ellipse">
            <a:avLst/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Text Placeholder 28">
            <a:extLst>
              <a:ext uri="{FF2B5EF4-FFF2-40B4-BE49-F238E27FC236}">
                <a16:creationId xmlns:a16="http://schemas.microsoft.com/office/drawing/2014/main" id="{EECC783D-41F7-D74B-1725-8A7B16BB843A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472936" y="4016635"/>
            <a:ext cx="1885950" cy="27699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Icon title</a:t>
            </a:r>
            <a:endParaRPr lang="en-US"/>
          </a:p>
        </p:txBody>
      </p:sp>
      <p:sp>
        <p:nvSpPr>
          <p:cNvPr id="16" name="Text Placeholder 52">
            <a:extLst>
              <a:ext uri="{FF2B5EF4-FFF2-40B4-BE49-F238E27FC236}">
                <a16:creationId xmlns:a16="http://schemas.microsoft.com/office/drawing/2014/main" id="{F28093E5-DE32-23A5-8034-D735097057E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486131" y="4754031"/>
            <a:ext cx="1858900" cy="1526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65414496-A3B6-9220-C575-0C3594CCBB57}"/>
              </a:ext>
            </a:extLst>
          </p:cNvPr>
          <p:cNvSpPr/>
          <p:nvPr userDrawn="1"/>
        </p:nvSpPr>
        <p:spPr bwMode="auto">
          <a:xfrm>
            <a:off x="8784336" y="2054352"/>
            <a:ext cx="1584960" cy="1584960"/>
          </a:xfrm>
          <a:prstGeom prst="ellipse">
            <a:avLst/>
          </a:prstGeom>
          <a:solidFill>
            <a:srgbClr val="0078D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1F10A565-363C-EFB8-C46A-120F81737F9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722360" y="4010539"/>
            <a:ext cx="1885950" cy="27699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>
                <a:latin typeface="Segoe Sans Display Semibold"/>
                <a:cs typeface="Segoe Sans Display Semibold"/>
              </a:rPr>
              <a:t>Icon title</a:t>
            </a:r>
            <a:endParaRPr lang="en-US"/>
          </a:p>
        </p:txBody>
      </p:sp>
      <p:sp>
        <p:nvSpPr>
          <p:cNvPr id="18" name="Text Placeholder 52">
            <a:extLst>
              <a:ext uri="{FF2B5EF4-FFF2-40B4-BE49-F238E27FC236}">
                <a16:creationId xmlns:a16="http://schemas.microsoft.com/office/drawing/2014/main" id="{85110649-92D6-A96A-E550-83406BE7DDA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735555" y="4735743"/>
            <a:ext cx="1858900" cy="1526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b="0" i="0">
                <a:latin typeface="Segoe Sans Text" pitchFamily="2" charset="0"/>
                <a:cs typeface="Segoe Sans Text" pitchFamily="2" charset="0"/>
              </a:defRPr>
            </a:lvl1pPr>
          </a:lstStyle>
          <a:p>
            <a:r>
              <a:rPr lang="en-US"/>
              <a:t>Short description (3-4 lines). Support text paragraph, bullets, or additional details.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3978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53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hoto layou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8">
            <a:extLst>
              <a:ext uri="{FF2B5EF4-FFF2-40B4-BE49-F238E27FC236}">
                <a16:creationId xmlns:a16="http://schemas.microsoft.com/office/drawing/2014/main" id="{42E0F189-EAD2-0C89-ED76-8EB1F18071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64" y="1273373"/>
            <a:ext cx="8193024" cy="307777"/>
          </a:xfrm>
          <a:prstGeom prst="rect">
            <a:avLst/>
          </a:prstGeom>
        </p:spPr>
        <p:txBody>
          <a:bodyPr/>
          <a:lstStyle/>
          <a:p>
            <a:r>
              <a:rPr lang="en-US" b="1">
                <a:latin typeface="Segoe Sans Display Semibold" pitchFamily="2" charset="0"/>
                <a:cs typeface="Segoe Sans Display Semibold" pitchFamily="2" charset="0"/>
              </a:rPr>
              <a:t>Lorem ipsum dolor sit</a:t>
            </a:r>
          </a:p>
        </p:txBody>
      </p:sp>
      <p:grpSp>
        <p:nvGrpSpPr>
          <p:cNvPr id="24" name="Group 23" descr="Subheader space rectangle">
            <a:extLst>
              <a:ext uri="{FF2B5EF4-FFF2-40B4-BE49-F238E27FC236}">
                <a16:creationId xmlns:a16="http://schemas.microsoft.com/office/drawing/2014/main" id="{FA730DBF-3712-0922-B034-6099FC6CA964}"/>
              </a:ext>
            </a:extLst>
          </p:cNvPr>
          <p:cNvGrpSpPr/>
          <p:nvPr userDrawn="1"/>
        </p:nvGrpSpPr>
        <p:grpSpPr>
          <a:xfrm>
            <a:off x="584201" y="581584"/>
            <a:ext cx="1440542" cy="318052"/>
            <a:chOff x="584201" y="599690"/>
            <a:chExt cx="1440542" cy="318052"/>
          </a:xfrm>
        </p:grpSpPr>
        <p:sp>
          <p:nvSpPr>
            <p:cNvPr id="25" name="Rectangle: Rounded corners  1" descr="Rectangle">
              <a:extLst>
                <a:ext uri="{FF2B5EF4-FFF2-40B4-BE49-F238E27FC236}">
                  <a16:creationId xmlns:a16="http://schemas.microsoft.com/office/drawing/2014/main" id="{543FA0E8-1E45-80FF-F26C-28792F6DF7A9}"/>
                </a:ext>
              </a:extLst>
            </p:cNvPr>
            <p:cNvSpPr/>
            <p:nvPr/>
          </p:nvSpPr>
          <p:spPr bwMode="auto">
            <a:xfrm>
              <a:off x="584201" y="599690"/>
              <a:ext cx="14405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tx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1DC3BF8-9B7B-0F46-2354-36A7B9C2A1AB}"/>
                </a:ext>
              </a:extLst>
            </p:cNvPr>
            <p:cNvSpPr txBox="1"/>
            <p:nvPr/>
          </p:nvSpPr>
          <p:spPr>
            <a:xfrm>
              <a:off x="717642" y="669327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Subheader space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28" name="Picture Placeholder 39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207EC0-0567-DDD9-B85C-B3174F7C907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4200" y="1973855"/>
            <a:ext cx="3481388" cy="2687003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29" name="Text Placeholder 38">
            <a:extLst>
              <a:ext uri="{FF2B5EF4-FFF2-40B4-BE49-F238E27FC236}">
                <a16:creationId xmlns:a16="http://schemas.microsoft.com/office/drawing/2014/main" id="{FD757326-204B-F12D-49D6-7ECE22FC127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4957649"/>
            <a:ext cx="3479070" cy="276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Lorem ipsum dolor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30" name="Text Placeholder 32">
            <a:extLst>
              <a:ext uri="{FF2B5EF4-FFF2-40B4-BE49-F238E27FC236}">
                <a16:creationId xmlns:a16="http://schemas.microsoft.com/office/drawing/2014/main" id="{D9034429-7E24-36AB-9B18-EA95160708AF}"/>
              </a:ext>
            </a:extLst>
          </p:cNvPr>
          <p:cNvSpPr txBox="1">
            <a:spLocks/>
          </p:cNvSpPr>
          <p:nvPr userDrawn="1"/>
        </p:nvSpPr>
        <p:spPr>
          <a:xfrm>
            <a:off x="586390" y="5576698"/>
            <a:ext cx="3477610" cy="3693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0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1pPr>
            <a:lvl2pPr marL="13716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400" b="0" i="0" kern="1200" spc="0" baseline="0">
                <a:solidFill>
                  <a:schemeClr val="tx1"/>
                </a:solidFill>
                <a:latin typeface="Segoe Sans Display Semilight" pitchFamily="2" charset="0"/>
                <a:ea typeface="+mn-ea"/>
                <a:cs typeface="Segoe Sans Display Semilight" pitchFamily="2" charset="0"/>
              </a:defRPr>
            </a:lvl2pPr>
            <a:lvl3pPr marL="41148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b="0" i="0" kern="1200" spc="0" baseline="0">
                <a:solidFill>
                  <a:schemeClr val="tx1"/>
                </a:solidFill>
                <a:latin typeface="Segoe Sans Display Semilight" pitchFamily="2" charset="0"/>
                <a:ea typeface="+mn-ea"/>
                <a:cs typeface="Segoe Sans Display Semilight" pitchFamily="2" charset="0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err="1"/>
              <a:t>Quis</a:t>
            </a:r>
            <a:r>
              <a:rPr lang="en-US" sz="1200"/>
              <a:t> autem vel </a:t>
            </a:r>
            <a:r>
              <a:rPr lang="en-US" sz="1200" err="1"/>
              <a:t>eum</a:t>
            </a:r>
            <a:r>
              <a:rPr lang="en-US" sz="1200"/>
              <a:t> </a:t>
            </a:r>
            <a:r>
              <a:rPr lang="en-US" sz="1200" err="1"/>
              <a:t>iure</a:t>
            </a:r>
            <a:r>
              <a:rPr lang="en-US" sz="1200"/>
              <a:t> </a:t>
            </a:r>
            <a:r>
              <a:rPr lang="en-US" sz="1200" err="1"/>
              <a:t>reprehenderit</a:t>
            </a:r>
            <a:r>
              <a:rPr lang="en-US" sz="1200"/>
              <a:t> qui in </a:t>
            </a:r>
            <a:r>
              <a:rPr lang="en-US" sz="1200" err="1"/>
              <a:t>ea</a:t>
            </a:r>
            <a:r>
              <a:rPr lang="en-US" sz="1200"/>
              <a:t> </a:t>
            </a:r>
            <a:r>
              <a:rPr lang="en-US" sz="1200" err="1"/>
              <a:t>voluptate</a:t>
            </a:r>
            <a:endParaRPr lang="en-US" sz="1200"/>
          </a:p>
        </p:txBody>
      </p:sp>
      <p:sp>
        <p:nvSpPr>
          <p:cNvPr id="31" name="Picture Placeholder 40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E8D5DD0-A435-B0A6-431D-7D746B89C4C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353560" y="1973855"/>
            <a:ext cx="3481388" cy="2687003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32" name="Text Placeholder 42">
            <a:extLst>
              <a:ext uri="{FF2B5EF4-FFF2-40B4-BE49-F238E27FC236}">
                <a16:creationId xmlns:a16="http://schemas.microsoft.com/office/drawing/2014/main" id="{9C103BDF-3128-4F59-346A-C046852D00B7}"/>
              </a:ext>
            </a:extLst>
          </p:cNvPr>
          <p:cNvSpPr txBox="1">
            <a:spLocks/>
          </p:cNvSpPr>
          <p:nvPr userDrawn="1"/>
        </p:nvSpPr>
        <p:spPr>
          <a:xfrm>
            <a:off x="4374792" y="4957649"/>
            <a:ext cx="3476891" cy="2769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2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Lorem ipsum dolor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33" name="Text Placeholder 44">
            <a:extLst>
              <a:ext uri="{FF2B5EF4-FFF2-40B4-BE49-F238E27FC236}">
                <a16:creationId xmlns:a16="http://schemas.microsoft.com/office/drawing/2014/main" id="{9EE701D3-ABCF-E52F-60D3-C12F44477158}"/>
              </a:ext>
            </a:extLst>
          </p:cNvPr>
          <p:cNvSpPr txBox="1">
            <a:spLocks/>
          </p:cNvSpPr>
          <p:nvPr userDrawn="1"/>
        </p:nvSpPr>
        <p:spPr>
          <a:xfrm>
            <a:off x="4357338" y="5576697"/>
            <a:ext cx="3477610" cy="3693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0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1pPr>
            <a:lvl2pPr marL="13716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400" b="0" i="0" kern="1200" spc="0" baseline="0">
                <a:solidFill>
                  <a:schemeClr val="tx1"/>
                </a:solidFill>
                <a:latin typeface="Segoe Sans Display Semilight" pitchFamily="2" charset="0"/>
                <a:ea typeface="+mn-ea"/>
                <a:cs typeface="Segoe Sans Display Semilight" pitchFamily="2" charset="0"/>
              </a:defRPr>
            </a:lvl2pPr>
            <a:lvl3pPr marL="41148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b="0" i="0" kern="1200" spc="0" baseline="0">
                <a:solidFill>
                  <a:schemeClr val="tx1"/>
                </a:solidFill>
                <a:latin typeface="Segoe Sans Display Semilight" pitchFamily="2" charset="0"/>
                <a:ea typeface="+mn-ea"/>
                <a:cs typeface="Segoe Sans Display Semilight" pitchFamily="2" charset="0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err="1"/>
              <a:t>Quis</a:t>
            </a:r>
            <a:r>
              <a:rPr lang="en-US" sz="1200" b="0"/>
              <a:t> autem vel </a:t>
            </a:r>
            <a:r>
              <a:rPr lang="en-US" sz="1200" b="0" err="1"/>
              <a:t>eum</a:t>
            </a:r>
            <a:r>
              <a:rPr lang="en-US" sz="1200" b="0"/>
              <a:t> </a:t>
            </a:r>
            <a:r>
              <a:rPr lang="en-US" sz="1200" b="0" err="1"/>
              <a:t>iure</a:t>
            </a:r>
            <a:r>
              <a:rPr lang="en-US" sz="1200" b="0"/>
              <a:t> </a:t>
            </a:r>
            <a:r>
              <a:rPr lang="en-US" sz="1200" b="0" err="1"/>
              <a:t>reprehenderit</a:t>
            </a:r>
            <a:r>
              <a:rPr lang="en-US" sz="1200" b="0"/>
              <a:t> qui in </a:t>
            </a:r>
            <a:r>
              <a:rPr lang="en-US" sz="1200" b="0" err="1"/>
              <a:t>ea</a:t>
            </a:r>
            <a:r>
              <a:rPr lang="en-US" sz="1200" b="0"/>
              <a:t> </a:t>
            </a:r>
            <a:r>
              <a:rPr lang="en-US" sz="1200" b="0" err="1"/>
              <a:t>voluptate</a:t>
            </a:r>
            <a:endParaRPr lang="en-US" sz="1200" b="0"/>
          </a:p>
        </p:txBody>
      </p:sp>
      <p:sp>
        <p:nvSpPr>
          <p:cNvPr id="34" name="Picture Placeholder 41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9F8A14F-A98C-3532-4206-91174E06DDA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128000" y="1973854"/>
            <a:ext cx="3486092" cy="2684159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35" name="Text Placeholder 43">
            <a:extLst>
              <a:ext uri="{FF2B5EF4-FFF2-40B4-BE49-F238E27FC236}">
                <a16:creationId xmlns:a16="http://schemas.microsoft.com/office/drawing/2014/main" id="{6D29B1A6-BA10-B222-C65F-0C79155E8BF3}"/>
              </a:ext>
            </a:extLst>
          </p:cNvPr>
          <p:cNvSpPr txBox="1">
            <a:spLocks/>
          </p:cNvSpPr>
          <p:nvPr userDrawn="1"/>
        </p:nvSpPr>
        <p:spPr>
          <a:xfrm>
            <a:off x="8133626" y="4954458"/>
            <a:ext cx="3485371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2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Lorem ipsum dolor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  <a:p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36" name="Text Placeholder 45">
            <a:extLst>
              <a:ext uri="{FF2B5EF4-FFF2-40B4-BE49-F238E27FC236}">
                <a16:creationId xmlns:a16="http://schemas.microsoft.com/office/drawing/2014/main" id="{EDDDA044-2255-EA34-7FE8-08EC4F1CCE97}"/>
              </a:ext>
            </a:extLst>
          </p:cNvPr>
          <p:cNvSpPr txBox="1">
            <a:spLocks/>
          </p:cNvSpPr>
          <p:nvPr userDrawn="1"/>
        </p:nvSpPr>
        <p:spPr>
          <a:xfrm>
            <a:off x="8128000" y="5574039"/>
            <a:ext cx="3486092" cy="3693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000" b="0" i="0" kern="1200" spc="0" baseline="0">
                <a:solidFill>
                  <a:schemeClr val="tx1"/>
                </a:solidFill>
                <a:latin typeface="Segoe Sans Text" pitchFamily="2" charset="0"/>
                <a:ea typeface="+mn-ea"/>
                <a:cs typeface="Segoe Sans Text" pitchFamily="2" charset="0"/>
              </a:defRPr>
            </a:lvl1pPr>
            <a:lvl2pPr marL="13716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400" b="0" i="0" kern="1200" spc="0" baseline="0">
                <a:solidFill>
                  <a:schemeClr val="tx1"/>
                </a:solidFill>
                <a:latin typeface="Segoe Sans Display Semilight" pitchFamily="2" charset="0"/>
                <a:ea typeface="+mn-ea"/>
                <a:cs typeface="Segoe Sans Display Semilight" pitchFamily="2" charset="0"/>
              </a:defRPr>
            </a:lvl2pPr>
            <a:lvl3pPr marL="41148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b="0" i="0" kern="1200" spc="0" baseline="0">
                <a:solidFill>
                  <a:schemeClr val="tx1"/>
                </a:solidFill>
                <a:latin typeface="Segoe Sans Display Semilight" pitchFamily="2" charset="0"/>
                <a:ea typeface="+mn-ea"/>
                <a:cs typeface="Segoe Sans Display Semilight" pitchFamily="2" charset="0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err="1"/>
              <a:t>Quis</a:t>
            </a:r>
            <a:r>
              <a:rPr lang="en-US" sz="1200"/>
              <a:t> autem vel </a:t>
            </a:r>
            <a:r>
              <a:rPr lang="en-US" sz="1200" err="1"/>
              <a:t>eum</a:t>
            </a:r>
            <a:r>
              <a:rPr lang="en-US" sz="1200"/>
              <a:t> </a:t>
            </a:r>
            <a:r>
              <a:rPr lang="en-US" sz="1200" err="1"/>
              <a:t>iure</a:t>
            </a:r>
            <a:r>
              <a:rPr lang="en-US" sz="1200"/>
              <a:t> </a:t>
            </a:r>
            <a:r>
              <a:rPr lang="en-US" sz="1200" err="1"/>
              <a:t>reprehenderit</a:t>
            </a:r>
            <a:r>
              <a:rPr lang="en-US" sz="1200"/>
              <a:t> qui in </a:t>
            </a:r>
            <a:r>
              <a:rPr lang="en-US" sz="1200" err="1"/>
              <a:t>ea</a:t>
            </a:r>
            <a:r>
              <a:rPr lang="en-US" sz="1200"/>
              <a:t> </a:t>
            </a:r>
            <a:r>
              <a:rPr lang="en-US" sz="1200" err="1"/>
              <a:t>voluptate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1169964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hoto layou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8">
            <a:extLst>
              <a:ext uri="{FF2B5EF4-FFF2-40B4-BE49-F238E27FC236}">
                <a16:creationId xmlns:a16="http://schemas.microsoft.com/office/drawing/2014/main" id="{42E0F189-EAD2-0C89-ED76-8EB1F18071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64" y="1273373"/>
            <a:ext cx="8193024" cy="307777"/>
          </a:xfrm>
          <a:prstGeom prst="rect">
            <a:avLst/>
          </a:prstGeom>
        </p:spPr>
        <p:txBody>
          <a:bodyPr/>
          <a:lstStyle/>
          <a:p>
            <a:r>
              <a:rPr lang="en-US" b="1">
                <a:latin typeface="Segoe Sans Display Semibold" pitchFamily="2" charset="0"/>
                <a:cs typeface="Segoe Sans Display Semibold" pitchFamily="2" charset="0"/>
              </a:rPr>
              <a:t>Lorem ipsum dolor sit</a:t>
            </a:r>
          </a:p>
        </p:txBody>
      </p:sp>
      <p:grpSp>
        <p:nvGrpSpPr>
          <p:cNvPr id="24" name="Group 23" descr="Subheader space rectangle">
            <a:extLst>
              <a:ext uri="{FF2B5EF4-FFF2-40B4-BE49-F238E27FC236}">
                <a16:creationId xmlns:a16="http://schemas.microsoft.com/office/drawing/2014/main" id="{FA730DBF-3712-0922-B034-6099FC6CA964}"/>
              </a:ext>
            </a:extLst>
          </p:cNvPr>
          <p:cNvGrpSpPr/>
          <p:nvPr userDrawn="1"/>
        </p:nvGrpSpPr>
        <p:grpSpPr>
          <a:xfrm>
            <a:off x="584201" y="581584"/>
            <a:ext cx="1440542" cy="318052"/>
            <a:chOff x="584201" y="599690"/>
            <a:chExt cx="1440542" cy="318052"/>
          </a:xfrm>
        </p:grpSpPr>
        <p:sp>
          <p:nvSpPr>
            <p:cNvPr id="25" name="Rectangle: Rounded corners  1" descr="Rectangle">
              <a:extLst>
                <a:ext uri="{FF2B5EF4-FFF2-40B4-BE49-F238E27FC236}">
                  <a16:creationId xmlns:a16="http://schemas.microsoft.com/office/drawing/2014/main" id="{543FA0E8-1E45-80FF-F26C-28792F6DF7A9}"/>
                </a:ext>
              </a:extLst>
            </p:cNvPr>
            <p:cNvSpPr/>
            <p:nvPr/>
          </p:nvSpPr>
          <p:spPr bwMode="auto">
            <a:xfrm>
              <a:off x="584201" y="599690"/>
              <a:ext cx="14405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tx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1DC3BF8-9B7B-0F46-2354-36A7B9C2A1AB}"/>
                </a:ext>
              </a:extLst>
            </p:cNvPr>
            <p:cNvSpPr txBox="1"/>
            <p:nvPr/>
          </p:nvSpPr>
          <p:spPr>
            <a:xfrm>
              <a:off x="717642" y="669327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Subheader space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sp>
        <p:nvSpPr>
          <p:cNvPr id="2" name="Picture Placeholder 2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28A3BD1-9B48-D3F5-E216-8C59827A4E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4200" y="2284412"/>
            <a:ext cx="2538413" cy="1997075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C7FAC08-9634-6FA8-F827-11B7D4044C8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4575104"/>
            <a:ext cx="2535699" cy="830997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cs typeface="Segoe Sans Display Semibold" pitchFamily="2" charset="0"/>
              </a:rPr>
              <a:t>amet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  <a:p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3D9E474E-124A-774A-86D1-A25D65A7DDD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6390" y="5567363"/>
            <a:ext cx="2534635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1200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reprehenderit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qui in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ea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voluptate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velit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esse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quam</a:t>
            </a:r>
            <a:endParaRPr lang="en-US" sz="1200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3" name="Picture Placeholder 5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7162F2B-0942-7AF5-3DC5-D67B08DD63B1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3429000" y="2284412"/>
            <a:ext cx="2538413" cy="1997075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A28A3C4E-2300-0ABF-770B-8B77E6E4A1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13125" y="4575104"/>
            <a:ext cx="2534111" cy="830997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cs typeface="Segoe Sans Display Semibold" pitchFamily="2" charset="0"/>
              </a:rPr>
              <a:t>amet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  <a:p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97774D7-77C5-9137-2446-1AD648B4E12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422188" y="5567363"/>
            <a:ext cx="2534635" cy="7755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1200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reprehenderit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qui in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ea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voluptate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velit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esse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quam</a:t>
            </a:r>
            <a:endParaRPr lang="en-US" sz="1200">
              <a:latin typeface="Segoe Sans Text" pitchFamily="2" charset="0"/>
              <a:cs typeface="Segoe Sans Text" pitchFamily="2" charset="0"/>
            </a:endParaRPr>
          </a:p>
          <a:p>
            <a:endParaRPr lang="en-US" sz="1200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4" name="Picture Placeholder 8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E539B5-8C1A-2EB8-5586-01AE2F63508C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248400" y="2284412"/>
            <a:ext cx="2538413" cy="1997075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E44F506-624B-1517-F194-BC3AB0B264A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40462" y="4575104"/>
            <a:ext cx="2534111" cy="553998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cs typeface="Segoe Sans Display Semibold" pitchFamily="2" charset="0"/>
              </a:rPr>
              <a:t>amet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  <a:p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89BE09-FAAF-4B3E-680A-6FE603A7539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34836" y="5567363"/>
            <a:ext cx="2534635" cy="7755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1200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reprehenderit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qui in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ea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voluptate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velit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esse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quam</a:t>
            </a:r>
            <a:endParaRPr lang="en-US" sz="1200">
              <a:latin typeface="Segoe Sans Text" pitchFamily="2" charset="0"/>
              <a:cs typeface="Segoe Sans Text" pitchFamily="2" charset="0"/>
            </a:endParaRPr>
          </a:p>
          <a:p>
            <a:endParaRPr lang="en-US" sz="1200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5" name="Picture Placeholder 11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64C6D734-0271-4EF2-A853-241FD2E14141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9067800" y="2284412"/>
            <a:ext cx="2538413" cy="1997075"/>
          </a:xfrm>
          <a:prstGeom prst="rect">
            <a:avLst/>
          </a:prstGeom>
        </p:spPr>
        <p:txBody>
          <a:bodyPr/>
          <a:lstStyle/>
          <a:p>
            <a:endParaRPr lang="en-US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5B9B33C3-BA5B-A7FE-0D0C-76C670C3944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76259" y="4575104"/>
            <a:ext cx="2534111" cy="553998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cs typeface="Segoe Sans Display Semibold" pitchFamily="2" charset="0"/>
              </a:rPr>
              <a:t>amet</a:t>
            </a:r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  <a:p>
            <a:endParaRPr lang="en-US" sz="1800" b="1"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D01010A8-37EF-1EDB-20AB-889B6754341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82208" y="5567363"/>
            <a:ext cx="2534635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1200" err="1">
                <a:latin typeface="Segoe Sans Text" pitchFamily="2" charset="0"/>
                <a:cs typeface="Segoe Sans Text" pitchFamily="2" charset="0"/>
              </a:rPr>
              <a:t>Quis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autem vel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eum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iure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reprehenderit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qui in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ea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voluptate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velit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esse</a:t>
            </a:r>
            <a:r>
              <a:rPr lang="en-US" sz="12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200" err="1">
                <a:latin typeface="Segoe Sans Text" pitchFamily="2" charset="0"/>
                <a:cs typeface="Segoe Sans Text" pitchFamily="2" charset="0"/>
              </a:rPr>
              <a:t>quam</a:t>
            </a:r>
            <a:endParaRPr lang="en-US" sz="1200">
              <a:latin typeface="Segoe Sans Text" pitchFamily="2" charset="0"/>
              <a:cs typeface="Segoe Sans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0096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roster_5 member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>
            <a:extLst>
              <a:ext uri="{FF2B5EF4-FFF2-40B4-BE49-F238E27FC236}">
                <a16:creationId xmlns:a16="http://schemas.microsoft.com/office/drawing/2014/main" id="{C16242D0-0424-F8E4-D5E2-49FE4106C89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1166" y="2809489"/>
            <a:ext cx="5782733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Light" pitchFamily="2" charset="0"/>
                <a:ea typeface="+mn-ea"/>
                <a:cs typeface="Segoe Sans Display Light" pitchFamily="2" charset="0"/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25761590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4">
          <p15:clr>
            <a:srgbClr val="954F72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1-column_Large type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3902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68">
          <p15:clr>
            <a:srgbClr val="954F72"/>
          </p15:clr>
        </p15:guide>
        <p15:guide id="7" pos="1556">
          <p15:clr>
            <a:srgbClr val="954F72"/>
          </p15:clr>
        </p15:guide>
        <p15:guide id="8" pos="1958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roster_Multiple team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9404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page_Big headlin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81590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68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36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hree photos_with Capti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26860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ext columns with subheads 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71246-73F8-3341-B636-0963E3F80FDD}"/>
              </a:ext>
            </a:extLst>
          </p:cNvPr>
          <p:cNvSpPr txBox="1">
            <a:spLocks noGrp="1"/>
          </p:cNvSpPr>
          <p:nvPr>
            <p:ph type="title" idx="4294967295" hasCustomPrompt="1"/>
          </p:nvPr>
        </p:nvSpPr>
        <p:spPr>
          <a:xfrm>
            <a:off x="588262" y="1289050"/>
            <a:ext cx="8193024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1" i="0" kern="1200" cap="none" spc="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Segoe Sans Display Semibold" pitchFamily="2" charset="0"/>
                <a:ea typeface="+mn-ea"/>
                <a:cs typeface="Segoe Sans Display Semibold" pitchFamily="2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Lorem ipsum dolor sit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amet</a:t>
            </a: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consectetur</a:t>
            </a: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adipiscing</a:t>
            </a:r>
            <a:r>
              <a:rPr kumimoji="0" lang="en-US" sz="1800" b="1" i="0" u="none" strike="noStrike" kern="1200" cap="none" spc="0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 </a:t>
            </a:r>
            <a:r>
              <a:rPr kumimoji="0" lang="en-US" sz="1800" b="1" i="0" u="none" strike="noStrike" kern="1200" cap="none" spc="0" normalizeH="0" baseline="0" noProof="0" err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elit</a:t>
            </a:r>
            <a:endParaRPr kumimoji="0" lang="en-US" sz="1800" b="1" i="0" u="none" strike="noStrike" kern="1200" cap="none" spc="0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Segoe Sans Display Semibold" pitchFamily="2" charset="0"/>
              <a:ea typeface="+mn-ea"/>
              <a:cs typeface="Segoe Sans Display Semibold" pitchFamily="2" charset="0"/>
            </a:endParaRPr>
          </a:p>
        </p:txBody>
      </p:sp>
      <p:grpSp>
        <p:nvGrpSpPr>
          <p:cNvPr id="12" name="Group 11" descr="Content topic rectangle">
            <a:extLst>
              <a:ext uri="{FF2B5EF4-FFF2-40B4-BE49-F238E27FC236}">
                <a16:creationId xmlns:a16="http://schemas.microsoft.com/office/drawing/2014/main" id="{27FD5AB0-4279-59A2-09FE-621B375C10C5}"/>
              </a:ext>
            </a:extLst>
          </p:cNvPr>
          <p:cNvGrpSpPr/>
          <p:nvPr userDrawn="1"/>
        </p:nvGrpSpPr>
        <p:grpSpPr>
          <a:xfrm>
            <a:off x="567745" y="582613"/>
            <a:ext cx="1370882" cy="318052"/>
            <a:chOff x="567745" y="582613"/>
            <a:chExt cx="1370882" cy="318052"/>
          </a:xfrm>
        </p:grpSpPr>
        <p:sp>
          <p:nvSpPr>
            <p:cNvPr id="13" name="Rectangle: Rounded corners  1">
              <a:extLst>
                <a:ext uri="{FF2B5EF4-FFF2-40B4-BE49-F238E27FC236}">
                  <a16:creationId xmlns:a16="http://schemas.microsoft.com/office/drawing/2014/main" id="{43453E20-A7B9-C2B2-D4EF-EAEA65D6AF32}"/>
                </a:ext>
              </a:extLst>
            </p:cNvPr>
            <p:cNvSpPr/>
            <p:nvPr/>
          </p:nvSpPr>
          <p:spPr bwMode="auto">
            <a:xfrm>
              <a:off x="567745" y="582613"/>
              <a:ext cx="1237442" cy="318052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FB02631-1D86-DF9A-1156-F741FBF64801}"/>
                </a:ext>
              </a:extLst>
            </p:cNvPr>
            <p:cNvSpPr txBox="1"/>
            <p:nvPr/>
          </p:nvSpPr>
          <p:spPr>
            <a:xfrm>
              <a:off x="701186" y="652250"/>
              <a:ext cx="123744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noProof="1">
                  <a:solidFill>
                    <a:schemeClr val="bg1"/>
                  </a:solidFill>
                  <a:latin typeface="Segoe Sans Text" pitchFamily="2" charset="0"/>
                  <a:cs typeface="Segoe Sans Text" pitchFamily="2" charset="0"/>
                </a:rPr>
                <a:t>Lorem ipsum</a:t>
              </a:r>
              <a:endParaRPr lang="en-US" noProof="1">
                <a:solidFill>
                  <a:schemeClr val="bg1"/>
                </a:solidFill>
                <a:latin typeface="Segoe Sans Text" pitchFamily="2" charset="0"/>
                <a:cs typeface="Segoe Sans Text" pitchFamily="2" charset="0"/>
              </a:endParaRPr>
            </a:p>
          </p:txBody>
        </p:sp>
      </p:grpSp>
      <p:pic>
        <p:nvPicPr>
          <p:cNvPr id="8" name="image 6">
            <a:extLst>
              <a:ext uri="{FF2B5EF4-FFF2-40B4-BE49-F238E27FC236}">
                <a16:creationId xmlns:a16="http://schemas.microsoft.com/office/drawing/2014/main" id="{0930DB26-CDF2-C713-6CB7-CD797E6EEE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684774" y="1471780"/>
            <a:ext cx="1652647" cy="21213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2AFB97-D9B6-7131-FBEC-FB8F62F966E0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84200" y="2705746"/>
            <a:ext cx="3479071" cy="849463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amet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,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consectetur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adipiscing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elit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D9A53C-E6A8-6B8C-40EE-7D6DCC0A5EF4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86390" y="3397591"/>
            <a:ext cx="3477611" cy="219752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1400">
                <a:latin typeface="Segoe Sans Text" pitchFamily="2" charset="0"/>
                <a:cs typeface="Segoe Sans Text" pitchFamily="2" charset="0"/>
              </a:rPr>
              <a:t>Sed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ut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perspiciatis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unde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omnis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iste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natus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error sit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voluptatem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accusantium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doloremque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laudantium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totam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rem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aperiam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eaque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ipsa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quae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ab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illo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inventore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veritatis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et quasi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architecto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.</a:t>
            </a:r>
          </a:p>
          <a:p>
            <a:r>
              <a:rPr lang="en-US" sz="1400">
                <a:latin typeface="Segoe Sans Text" pitchFamily="2" charset="0"/>
                <a:cs typeface="Segoe Sans Text" pitchFamily="2" charset="0"/>
              </a:rPr>
              <a:t>Sed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ut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perspiciatis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unde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omnis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iste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natus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error sit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voluptatem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accusantium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doloremque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laudantium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totam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rem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aperiam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eaque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ipsa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quae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ab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illo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inventore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veritatis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et quasi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architecto</a:t>
            </a:r>
            <a:endParaRPr lang="en-US" sz="1400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0595A3-AFE5-89CE-214E-2289C4042C8F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4357547" y="2705746"/>
            <a:ext cx="3479071" cy="849463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amet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,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consectetur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adipiscing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elit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8235C08-5ECC-01D0-3C11-35641C4E6716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4359737" y="3397591"/>
            <a:ext cx="3477611" cy="107721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1400">
                <a:latin typeface="Segoe Sans Text" pitchFamily="2" charset="0"/>
                <a:cs typeface="Segoe Sans Text" pitchFamily="2" charset="0"/>
              </a:rPr>
              <a:t>Sed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ut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perspiciatis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unde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omnis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iste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natus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error sit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voluptatem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accusantium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doloremque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laudantium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totam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rem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aperiam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eaque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ipsa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quae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ab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illo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inventore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veritatis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et quasi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architecto</a:t>
            </a:r>
            <a:endParaRPr lang="en-US" sz="1400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51E7957-4D09-2279-4046-D2821A4AF771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8130894" y="2705746"/>
            <a:ext cx="3479071" cy="849463"/>
          </a:xfrm>
          <a:prstGeom prst="rect">
            <a:avLst/>
          </a:prstGeom>
        </p:spPr>
        <p:txBody>
          <a:bodyPr/>
          <a:lstStyle/>
          <a:p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Lorem ipsum dolor sit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amet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,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consectetur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adipiscing</a:t>
            </a:r>
            <a:r>
              <a:rPr lang="en-US" sz="1800" b="1">
                <a:latin typeface="Segoe Sans Display Semibold" pitchFamily="2" charset="0"/>
                <a:ea typeface="+mj-lt"/>
                <a:cs typeface="Segoe Sans Display Semibold" pitchFamily="2" charset="0"/>
              </a:rPr>
              <a:t> </a:t>
            </a:r>
            <a:r>
              <a:rPr lang="en-US" sz="1800" b="1" err="1">
                <a:latin typeface="Segoe Sans Display Semibold" pitchFamily="2" charset="0"/>
                <a:ea typeface="+mj-lt"/>
                <a:cs typeface="Segoe Sans Display Semibold" pitchFamily="2" charset="0"/>
              </a:rPr>
              <a:t>elit</a:t>
            </a:r>
            <a:endParaRPr lang="en-US"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AAE65F0-D87F-0C63-5A3B-67D46F2A6C53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8127999" y="3429000"/>
            <a:ext cx="3477611" cy="219752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1400">
                <a:latin typeface="Segoe Sans Text" pitchFamily="2" charset="0"/>
                <a:cs typeface="Segoe Sans Text" pitchFamily="2" charset="0"/>
              </a:rPr>
              <a:t>Sed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ut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perspiciatis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unde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omnis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iste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natus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error sit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voluptatem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accusantium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doloremque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laudantium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totam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rem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aperiam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eaque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ipsa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quae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ab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illo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inventore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veritatis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et quasi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architecto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.</a:t>
            </a:r>
          </a:p>
          <a:p>
            <a:r>
              <a:rPr lang="en-US" sz="1400">
                <a:latin typeface="Segoe Sans Text" pitchFamily="2" charset="0"/>
                <a:cs typeface="Segoe Sans Text" pitchFamily="2" charset="0"/>
              </a:rPr>
              <a:t>Sed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ut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perspiciatis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unde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omnis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iste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natus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error sit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voluptatem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accusantium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doloremque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laudantium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totam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rem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aperiam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,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eaque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ipsa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quae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ab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illo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inventore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veritatis</a:t>
            </a:r>
            <a:r>
              <a:rPr lang="en-US" sz="1400">
                <a:latin typeface="Segoe Sans Text" pitchFamily="2" charset="0"/>
                <a:cs typeface="Segoe Sans Text" pitchFamily="2" charset="0"/>
              </a:rPr>
              <a:t> et quasi </a:t>
            </a:r>
            <a:r>
              <a:rPr lang="en-US" sz="1400" err="1">
                <a:latin typeface="Segoe Sans Text" pitchFamily="2" charset="0"/>
                <a:cs typeface="Segoe Sans Text" pitchFamily="2" charset="0"/>
              </a:rPr>
              <a:t>architecto</a:t>
            </a:r>
            <a:endParaRPr lang="en-US" sz="1400">
              <a:latin typeface="Segoe Sans Text" pitchFamily="2" charset="0"/>
              <a:cs typeface="Segoe Sans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384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our photos_with Caption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5538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726366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ource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24328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_with Logo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50670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39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429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9E896-E4DB-428C-9F9A-3F955F0CB5D0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4FF1-39C4-4D70-B1BB-FD1ADA4C1A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154488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248938"/>
            <a:ext cx="11018838" cy="49734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5E8603-F8DA-389B-C4C2-0ECE8EC55FC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FA600885-2845-4CB7-968F-58163569319D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055D1-EF05-3024-5C6A-98CC7189C0F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28DA2D-55CB-A4F5-BA22-4F99EFCDAC1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E06E7B6-CF88-42CA-91CB-08D30279F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03165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_Gradient_Warm Gray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icrosoft logo">
            <a:extLst>
              <a:ext uri="{FF2B5EF4-FFF2-40B4-BE49-F238E27FC236}">
                <a16:creationId xmlns:a16="http://schemas.microsoft.com/office/drawing/2014/main" id="{D962388C-5869-5290-4137-B0C3CFB0E9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92495"/>
            <a:ext cx="1524000" cy="31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0128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_Gradient_Warm Gray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ED0BB02F-7106-5443-82AD-97654FB9A17D}"/>
              </a:ext>
            </a:extLst>
          </p:cNvPr>
          <p:cNvGrpSpPr/>
          <p:nvPr userDrawn="1"/>
        </p:nvGrpSpPr>
        <p:grpSpPr>
          <a:xfrm>
            <a:off x="6096000" y="3301240"/>
            <a:ext cx="4585493" cy="1014582"/>
            <a:chOff x="6096000" y="3301240"/>
            <a:chExt cx="4585493" cy="1014582"/>
          </a:xfrm>
        </p:grpSpPr>
        <p:sp>
          <p:nvSpPr>
            <p:cNvPr id="4" name="Rounded Rectangle 16">
              <a:extLst>
                <a:ext uri="{FF2B5EF4-FFF2-40B4-BE49-F238E27FC236}">
                  <a16:creationId xmlns:a16="http://schemas.microsoft.com/office/drawing/2014/main" id="{DFDF005C-D41A-CDBE-4FE5-D71F4FA15FD0}"/>
                </a:ext>
              </a:extLst>
            </p:cNvPr>
            <p:cNvSpPr/>
            <p:nvPr/>
          </p:nvSpPr>
          <p:spPr bwMode="auto">
            <a:xfrm rot="10800000">
              <a:off x="6096000" y="3301240"/>
              <a:ext cx="4585493" cy="925068"/>
            </a:xfrm>
            <a:prstGeom prst="roundRect">
              <a:avLst>
                <a:gd name="adj" fmla="val 6159"/>
              </a:avLst>
            </a:prstGeom>
            <a:solidFill>
              <a:srgbClr val="8DC8E8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s-AR" sz="24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" name="Rounded Rectangle 19">
              <a:extLst>
                <a:ext uri="{FF2B5EF4-FFF2-40B4-BE49-F238E27FC236}">
                  <a16:creationId xmlns:a16="http://schemas.microsoft.com/office/drawing/2014/main" id="{BF89FBB9-3B32-4F5F-2688-913B377A7906}"/>
                </a:ext>
              </a:extLst>
            </p:cNvPr>
            <p:cNvSpPr/>
            <p:nvPr/>
          </p:nvSpPr>
          <p:spPr bwMode="auto">
            <a:xfrm rot="8170757">
              <a:off x="6402515" y="4046128"/>
              <a:ext cx="269692" cy="269694"/>
            </a:xfrm>
            <a:prstGeom prst="roundRect">
              <a:avLst>
                <a:gd name="adj" fmla="val 16379"/>
              </a:avLst>
            </a:prstGeom>
            <a:solidFill>
              <a:srgbClr val="8DC8E8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s-AR" sz="24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675F6A72-D9D3-AD43-0906-F643CC1DD18B}"/>
              </a:ext>
            </a:extLst>
          </p:cNvPr>
          <p:cNvGrpSpPr/>
          <p:nvPr userDrawn="1"/>
        </p:nvGrpSpPr>
        <p:grpSpPr>
          <a:xfrm>
            <a:off x="7627394" y="4165720"/>
            <a:ext cx="3448815" cy="1046290"/>
            <a:chOff x="7627394" y="4165720"/>
            <a:chExt cx="3448815" cy="1046290"/>
          </a:xfrm>
        </p:grpSpPr>
        <p:sp>
          <p:nvSpPr>
            <p:cNvPr id="7" name="Rounded Rectangle 10">
              <a:extLst>
                <a:ext uri="{FF2B5EF4-FFF2-40B4-BE49-F238E27FC236}">
                  <a16:creationId xmlns:a16="http://schemas.microsoft.com/office/drawing/2014/main" id="{08915BD2-2C6D-9770-22D5-11D8DB281D6E}"/>
                </a:ext>
              </a:extLst>
            </p:cNvPr>
            <p:cNvSpPr/>
            <p:nvPr/>
          </p:nvSpPr>
          <p:spPr bwMode="auto">
            <a:xfrm>
              <a:off x="7627394" y="4165720"/>
              <a:ext cx="3448815" cy="940941"/>
            </a:xfrm>
            <a:prstGeom prst="roundRect">
              <a:avLst>
                <a:gd name="adj" fmla="val 6159"/>
              </a:avLst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s-AR" sz="24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Rounded Rectangle 20">
              <a:extLst>
                <a:ext uri="{FF2B5EF4-FFF2-40B4-BE49-F238E27FC236}">
                  <a16:creationId xmlns:a16="http://schemas.microsoft.com/office/drawing/2014/main" id="{78AE91D1-878E-8ED4-2DD8-91457DC20BC7}"/>
                </a:ext>
              </a:extLst>
            </p:cNvPr>
            <p:cNvSpPr/>
            <p:nvPr/>
          </p:nvSpPr>
          <p:spPr bwMode="auto">
            <a:xfrm rot="8170757">
              <a:off x="7956560" y="4942316"/>
              <a:ext cx="269692" cy="269694"/>
            </a:xfrm>
            <a:prstGeom prst="roundRect">
              <a:avLst>
                <a:gd name="adj" fmla="val 16379"/>
              </a:avLst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s-AR" sz="24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0E5975CB-4B36-84F7-A30E-700F1A085FE9}"/>
              </a:ext>
            </a:extLst>
          </p:cNvPr>
          <p:cNvGrpSpPr/>
          <p:nvPr userDrawn="1"/>
        </p:nvGrpSpPr>
        <p:grpSpPr>
          <a:xfrm>
            <a:off x="7095493" y="2421003"/>
            <a:ext cx="2861471" cy="987167"/>
            <a:chOff x="7095493" y="2421003"/>
            <a:chExt cx="2861471" cy="987167"/>
          </a:xfrm>
        </p:grpSpPr>
        <p:sp>
          <p:nvSpPr>
            <p:cNvPr id="10" name="Rounded Rectangle 27">
              <a:extLst>
                <a:ext uri="{FF2B5EF4-FFF2-40B4-BE49-F238E27FC236}">
                  <a16:creationId xmlns:a16="http://schemas.microsoft.com/office/drawing/2014/main" id="{A3577426-D6C5-B284-D935-F33DB6FCABBE}"/>
                </a:ext>
              </a:extLst>
            </p:cNvPr>
            <p:cNvSpPr/>
            <p:nvPr/>
          </p:nvSpPr>
          <p:spPr bwMode="auto">
            <a:xfrm rot="10800000">
              <a:off x="7095493" y="2421003"/>
              <a:ext cx="2861471" cy="903898"/>
            </a:xfrm>
            <a:prstGeom prst="roundRect">
              <a:avLst>
                <a:gd name="adj" fmla="val 6159"/>
              </a:avLst>
            </a:prstGeom>
            <a:solidFill>
              <a:schemeClr val="accent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s-AR" sz="24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" name="Rounded Rectangle 15">
              <a:extLst>
                <a:ext uri="{FF2B5EF4-FFF2-40B4-BE49-F238E27FC236}">
                  <a16:creationId xmlns:a16="http://schemas.microsoft.com/office/drawing/2014/main" id="{BCC89FE5-A4A3-A10B-EA9B-E9277BEC4982}"/>
                </a:ext>
              </a:extLst>
            </p:cNvPr>
            <p:cNvSpPr/>
            <p:nvPr/>
          </p:nvSpPr>
          <p:spPr bwMode="auto">
            <a:xfrm rot="8170757">
              <a:off x="7318846" y="3138476"/>
              <a:ext cx="269692" cy="269694"/>
            </a:xfrm>
            <a:prstGeom prst="roundRect">
              <a:avLst>
                <a:gd name="adj" fmla="val 16379"/>
              </a:avLst>
            </a:prstGeom>
            <a:solidFill>
              <a:schemeClr val="accent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s-AR" sz="24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2" name="Grupo 11">
            <a:extLst>
              <a:ext uri="{FF2B5EF4-FFF2-40B4-BE49-F238E27FC236}">
                <a16:creationId xmlns:a16="http://schemas.microsoft.com/office/drawing/2014/main" id="{4FAAC87F-B79C-CBDE-4CFD-751FCEF7DF12}"/>
              </a:ext>
            </a:extLst>
          </p:cNvPr>
          <p:cNvGrpSpPr/>
          <p:nvPr userDrawn="1"/>
        </p:nvGrpSpPr>
        <p:grpSpPr>
          <a:xfrm>
            <a:off x="6872640" y="1580183"/>
            <a:ext cx="1664387" cy="994873"/>
            <a:chOff x="6872640" y="1580183"/>
            <a:chExt cx="1664387" cy="994873"/>
          </a:xfrm>
        </p:grpSpPr>
        <p:sp>
          <p:nvSpPr>
            <p:cNvPr id="13" name="Rounded Rectangle 3">
              <a:extLst>
                <a:ext uri="{FF2B5EF4-FFF2-40B4-BE49-F238E27FC236}">
                  <a16:creationId xmlns:a16="http://schemas.microsoft.com/office/drawing/2014/main" id="{278D0996-6A87-40CF-FE22-D2F1729EA5E2}"/>
                </a:ext>
              </a:extLst>
            </p:cNvPr>
            <p:cNvSpPr/>
            <p:nvPr/>
          </p:nvSpPr>
          <p:spPr bwMode="auto">
            <a:xfrm rot="10800000">
              <a:off x="6872640" y="1580183"/>
              <a:ext cx="1664387" cy="903899"/>
            </a:xfrm>
            <a:prstGeom prst="roundRect">
              <a:avLst>
                <a:gd name="adj" fmla="val 6159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Sans Display Light" pitchFamily="2" charset="0"/>
                <a:ea typeface="Segoe UI" pitchFamily="34" charset="0"/>
                <a:cs typeface="Segoe Sans Display Light" pitchFamily="2" charset="0"/>
              </a:endParaRPr>
            </a:p>
          </p:txBody>
        </p:sp>
        <p:sp>
          <p:nvSpPr>
            <p:cNvPr id="14" name="Rounded Rectangle">
              <a:extLst>
                <a:ext uri="{FF2B5EF4-FFF2-40B4-BE49-F238E27FC236}">
                  <a16:creationId xmlns:a16="http://schemas.microsoft.com/office/drawing/2014/main" id="{89DA24F7-92DB-AA39-864F-C2B14A2CE38D}"/>
                </a:ext>
              </a:extLst>
            </p:cNvPr>
            <p:cNvSpPr/>
            <p:nvPr/>
          </p:nvSpPr>
          <p:spPr bwMode="auto">
            <a:xfrm rot="8170757">
              <a:off x="7213526" y="2305362"/>
              <a:ext cx="269692" cy="269694"/>
            </a:xfrm>
            <a:prstGeom prst="roundRect">
              <a:avLst>
                <a:gd name="adj" fmla="val 16379"/>
              </a:avLst>
            </a:prstGeom>
            <a:solidFill>
              <a:srgbClr val="0078D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s-AR" sz="20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Sans Display Light" pitchFamily="2" charset="0"/>
                <a:ea typeface="Segoe UI" pitchFamily="34" charset="0"/>
                <a:cs typeface="Segoe Sans Display Light" pitchFamily="2" charset="0"/>
              </a:endParaRPr>
            </a:p>
          </p:txBody>
        </p:sp>
      </p:grpSp>
      <p:pic>
        <p:nvPicPr>
          <p:cNvPr id="16" name="Picture 1" descr="Microsoft Logo&#10;">
            <a:extLst>
              <a:ext uri="{FF2B5EF4-FFF2-40B4-BE49-F238E27FC236}">
                <a16:creationId xmlns:a16="http://schemas.microsoft.com/office/drawing/2014/main" id="{A022CD80-91D9-EEBE-DBDE-A7884B12062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438" y="591757"/>
            <a:ext cx="1524000" cy="31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0540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26" Type="http://schemas.openxmlformats.org/officeDocument/2006/relationships/slideLayout" Target="../slideLayouts/slideLayout73.xml"/><Relationship Id="rId39" Type="http://schemas.openxmlformats.org/officeDocument/2006/relationships/slideLayout" Target="../slideLayouts/slideLayout86.xml"/><Relationship Id="rId21" Type="http://schemas.openxmlformats.org/officeDocument/2006/relationships/slideLayout" Target="../slideLayouts/slideLayout68.xml"/><Relationship Id="rId34" Type="http://schemas.openxmlformats.org/officeDocument/2006/relationships/slideLayout" Target="../slideLayouts/slideLayout81.xml"/><Relationship Id="rId42" Type="http://schemas.openxmlformats.org/officeDocument/2006/relationships/slideLayout" Target="../slideLayouts/slideLayout89.xml"/><Relationship Id="rId47" Type="http://schemas.openxmlformats.org/officeDocument/2006/relationships/slideLayout" Target="../slideLayouts/slideLayout94.xml"/><Relationship Id="rId50" Type="http://schemas.openxmlformats.org/officeDocument/2006/relationships/slideLayout" Target="../slideLayouts/slideLayout97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29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58.xml"/><Relationship Id="rId24" Type="http://schemas.openxmlformats.org/officeDocument/2006/relationships/slideLayout" Target="../slideLayouts/slideLayout71.xml"/><Relationship Id="rId32" Type="http://schemas.openxmlformats.org/officeDocument/2006/relationships/slideLayout" Target="../slideLayouts/slideLayout79.xml"/><Relationship Id="rId37" Type="http://schemas.openxmlformats.org/officeDocument/2006/relationships/slideLayout" Target="../slideLayouts/slideLayout84.xml"/><Relationship Id="rId40" Type="http://schemas.openxmlformats.org/officeDocument/2006/relationships/slideLayout" Target="../slideLayouts/slideLayout87.xml"/><Relationship Id="rId45" Type="http://schemas.openxmlformats.org/officeDocument/2006/relationships/slideLayout" Target="../slideLayouts/slideLayout92.xml"/><Relationship Id="rId53" Type="http://schemas.openxmlformats.org/officeDocument/2006/relationships/image" Target="../media/image2.svg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19" Type="http://schemas.openxmlformats.org/officeDocument/2006/relationships/slideLayout" Target="../slideLayouts/slideLayout66.xml"/><Relationship Id="rId31" Type="http://schemas.openxmlformats.org/officeDocument/2006/relationships/slideLayout" Target="../slideLayouts/slideLayout78.xml"/><Relationship Id="rId44" Type="http://schemas.openxmlformats.org/officeDocument/2006/relationships/slideLayout" Target="../slideLayouts/slideLayout91.xml"/><Relationship Id="rId52" Type="http://schemas.openxmlformats.org/officeDocument/2006/relationships/image" Target="../media/image1.png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61.xml"/><Relationship Id="rId22" Type="http://schemas.openxmlformats.org/officeDocument/2006/relationships/slideLayout" Target="../slideLayouts/slideLayout69.xml"/><Relationship Id="rId27" Type="http://schemas.openxmlformats.org/officeDocument/2006/relationships/slideLayout" Target="../slideLayouts/slideLayout74.xml"/><Relationship Id="rId30" Type="http://schemas.openxmlformats.org/officeDocument/2006/relationships/slideLayout" Target="../slideLayouts/slideLayout77.xml"/><Relationship Id="rId35" Type="http://schemas.openxmlformats.org/officeDocument/2006/relationships/slideLayout" Target="../slideLayouts/slideLayout82.xml"/><Relationship Id="rId43" Type="http://schemas.openxmlformats.org/officeDocument/2006/relationships/slideLayout" Target="../slideLayouts/slideLayout90.xml"/><Relationship Id="rId48" Type="http://schemas.openxmlformats.org/officeDocument/2006/relationships/slideLayout" Target="../slideLayouts/slideLayout95.xml"/><Relationship Id="rId8" Type="http://schemas.openxmlformats.org/officeDocument/2006/relationships/slideLayout" Target="../slideLayouts/slideLayout55.xml"/><Relationship Id="rId51" Type="http://schemas.openxmlformats.org/officeDocument/2006/relationships/theme" Target="../theme/theme2.xml"/><Relationship Id="rId3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4.xml"/><Relationship Id="rId25" Type="http://schemas.openxmlformats.org/officeDocument/2006/relationships/slideLayout" Target="../slideLayouts/slideLayout72.xml"/><Relationship Id="rId33" Type="http://schemas.openxmlformats.org/officeDocument/2006/relationships/slideLayout" Target="../slideLayouts/slideLayout80.xml"/><Relationship Id="rId38" Type="http://schemas.openxmlformats.org/officeDocument/2006/relationships/slideLayout" Target="../slideLayouts/slideLayout85.xml"/><Relationship Id="rId46" Type="http://schemas.openxmlformats.org/officeDocument/2006/relationships/slideLayout" Target="../slideLayouts/slideLayout93.xml"/><Relationship Id="rId20" Type="http://schemas.openxmlformats.org/officeDocument/2006/relationships/slideLayout" Target="../slideLayouts/slideLayout67.xml"/><Relationship Id="rId41" Type="http://schemas.openxmlformats.org/officeDocument/2006/relationships/slideLayout" Target="../slideLayouts/slideLayout88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2.xml"/><Relationship Id="rId23" Type="http://schemas.openxmlformats.org/officeDocument/2006/relationships/slideLayout" Target="../slideLayouts/slideLayout70.xml"/><Relationship Id="rId28" Type="http://schemas.openxmlformats.org/officeDocument/2006/relationships/slideLayout" Target="../slideLayouts/slideLayout75.xml"/><Relationship Id="rId36" Type="http://schemas.openxmlformats.org/officeDocument/2006/relationships/slideLayout" Target="../slideLayouts/slideLayout83.xml"/><Relationship Id="rId49" Type="http://schemas.openxmlformats.org/officeDocument/2006/relationships/slideLayout" Target="../slideLayouts/slideLayout96.xml"/></Relationships>
</file>

<file path=ppt/slideMasters/_rels/slideMaster3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18.xml"/><Relationship Id="rId42" Type="http://schemas.openxmlformats.org/officeDocument/2006/relationships/slideLayout" Target="../slideLayouts/slideLayout139.xml"/><Relationship Id="rId47" Type="http://schemas.openxmlformats.org/officeDocument/2006/relationships/slideLayout" Target="../slideLayouts/slideLayout144.xml"/><Relationship Id="rId63" Type="http://schemas.openxmlformats.org/officeDocument/2006/relationships/slideLayout" Target="../slideLayouts/slideLayout160.xml"/><Relationship Id="rId68" Type="http://schemas.openxmlformats.org/officeDocument/2006/relationships/slideLayout" Target="../slideLayouts/slideLayout165.xml"/><Relationship Id="rId2" Type="http://schemas.openxmlformats.org/officeDocument/2006/relationships/slideLayout" Target="../slideLayouts/slideLayout99.xml"/><Relationship Id="rId16" Type="http://schemas.openxmlformats.org/officeDocument/2006/relationships/slideLayout" Target="../slideLayouts/slideLayout113.xml"/><Relationship Id="rId29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08.xml"/><Relationship Id="rId24" Type="http://schemas.openxmlformats.org/officeDocument/2006/relationships/slideLayout" Target="../slideLayouts/slideLayout121.xml"/><Relationship Id="rId32" Type="http://schemas.openxmlformats.org/officeDocument/2006/relationships/slideLayout" Target="../slideLayouts/slideLayout129.xml"/><Relationship Id="rId37" Type="http://schemas.openxmlformats.org/officeDocument/2006/relationships/slideLayout" Target="../slideLayouts/slideLayout134.xml"/><Relationship Id="rId40" Type="http://schemas.openxmlformats.org/officeDocument/2006/relationships/slideLayout" Target="../slideLayouts/slideLayout137.xml"/><Relationship Id="rId45" Type="http://schemas.openxmlformats.org/officeDocument/2006/relationships/slideLayout" Target="../slideLayouts/slideLayout142.xml"/><Relationship Id="rId53" Type="http://schemas.openxmlformats.org/officeDocument/2006/relationships/slideLayout" Target="../slideLayouts/slideLayout150.xml"/><Relationship Id="rId58" Type="http://schemas.openxmlformats.org/officeDocument/2006/relationships/slideLayout" Target="../slideLayouts/slideLayout155.xml"/><Relationship Id="rId66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02.xml"/><Relationship Id="rId61" Type="http://schemas.openxmlformats.org/officeDocument/2006/relationships/slideLayout" Target="../slideLayouts/slideLayout158.xml"/><Relationship Id="rId19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1.xml"/><Relationship Id="rId22" Type="http://schemas.openxmlformats.org/officeDocument/2006/relationships/slideLayout" Target="../slideLayouts/slideLayout119.xml"/><Relationship Id="rId27" Type="http://schemas.openxmlformats.org/officeDocument/2006/relationships/slideLayout" Target="../slideLayouts/slideLayout124.xml"/><Relationship Id="rId30" Type="http://schemas.openxmlformats.org/officeDocument/2006/relationships/slideLayout" Target="../slideLayouts/slideLayout127.xml"/><Relationship Id="rId35" Type="http://schemas.openxmlformats.org/officeDocument/2006/relationships/slideLayout" Target="../slideLayouts/slideLayout132.xml"/><Relationship Id="rId43" Type="http://schemas.openxmlformats.org/officeDocument/2006/relationships/slideLayout" Target="../slideLayouts/slideLayout140.xml"/><Relationship Id="rId48" Type="http://schemas.openxmlformats.org/officeDocument/2006/relationships/slideLayout" Target="../slideLayouts/slideLayout145.xml"/><Relationship Id="rId56" Type="http://schemas.openxmlformats.org/officeDocument/2006/relationships/slideLayout" Target="../slideLayouts/slideLayout153.xml"/><Relationship Id="rId64" Type="http://schemas.openxmlformats.org/officeDocument/2006/relationships/slideLayout" Target="../slideLayouts/slideLayout161.xml"/><Relationship Id="rId69" Type="http://schemas.openxmlformats.org/officeDocument/2006/relationships/slideLayout" Target="../slideLayouts/slideLayout166.xml"/><Relationship Id="rId8" Type="http://schemas.openxmlformats.org/officeDocument/2006/relationships/slideLayout" Target="../slideLayouts/slideLayout105.xml"/><Relationship Id="rId51" Type="http://schemas.openxmlformats.org/officeDocument/2006/relationships/slideLayout" Target="../slideLayouts/slideLayout148.xml"/><Relationship Id="rId72" Type="http://schemas.openxmlformats.org/officeDocument/2006/relationships/image" Target="../media/image1.png"/><Relationship Id="rId3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9.xml"/><Relationship Id="rId17" Type="http://schemas.openxmlformats.org/officeDocument/2006/relationships/slideLayout" Target="../slideLayouts/slideLayout114.xml"/><Relationship Id="rId25" Type="http://schemas.openxmlformats.org/officeDocument/2006/relationships/slideLayout" Target="../slideLayouts/slideLayout122.xml"/><Relationship Id="rId33" Type="http://schemas.openxmlformats.org/officeDocument/2006/relationships/slideLayout" Target="../slideLayouts/slideLayout130.xml"/><Relationship Id="rId38" Type="http://schemas.openxmlformats.org/officeDocument/2006/relationships/slideLayout" Target="../slideLayouts/slideLayout135.xml"/><Relationship Id="rId46" Type="http://schemas.openxmlformats.org/officeDocument/2006/relationships/slideLayout" Target="../slideLayouts/slideLayout143.xml"/><Relationship Id="rId59" Type="http://schemas.openxmlformats.org/officeDocument/2006/relationships/slideLayout" Target="../slideLayouts/slideLayout156.xml"/><Relationship Id="rId67" Type="http://schemas.openxmlformats.org/officeDocument/2006/relationships/slideLayout" Target="../slideLayouts/slideLayout164.xml"/><Relationship Id="rId20" Type="http://schemas.openxmlformats.org/officeDocument/2006/relationships/slideLayout" Target="../slideLayouts/slideLayout117.xml"/><Relationship Id="rId41" Type="http://schemas.openxmlformats.org/officeDocument/2006/relationships/slideLayout" Target="../slideLayouts/slideLayout138.xml"/><Relationship Id="rId54" Type="http://schemas.openxmlformats.org/officeDocument/2006/relationships/slideLayout" Target="../slideLayouts/slideLayout151.xml"/><Relationship Id="rId62" Type="http://schemas.openxmlformats.org/officeDocument/2006/relationships/slideLayout" Target="../slideLayouts/slideLayout159.xml"/><Relationship Id="rId70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5" Type="http://schemas.openxmlformats.org/officeDocument/2006/relationships/slideLayout" Target="../slideLayouts/slideLayout112.xml"/><Relationship Id="rId23" Type="http://schemas.openxmlformats.org/officeDocument/2006/relationships/slideLayout" Target="../slideLayouts/slideLayout120.xml"/><Relationship Id="rId28" Type="http://schemas.openxmlformats.org/officeDocument/2006/relationships/slideLayout" Target="../slideLayouts/slideLayout125.xml"/><Relationship Id="rId36" Type="http://schemas.openxmlformats.org/officeDocument/2006/relationships/slideLayout" Target="../slideLayouts/slideLayout133.xml"/><Relationship Id="rId49" Type="http://schemas.openxmlformats.org/officeDocument/2006/relationships/slideLayout" Target="../slideLayouts/slideLayout146.xml"/><Relationship Id="rId57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07.xml"/><Relationship Id="rId31" Type="http://schemas.openxmlformats.org/officeDocument/2006/relationships/slideLayout" Target="../slideLayouts/slideLayout128.xml"/><Relationship Id="rId44" Type="http://schemas.openxmlformats.org/officeDocument/2006/relationships/slideLayout" Target="../slideLayouts/slideLayout141.xml"/><Relationship Id="rId52" Type="http://schemas.openxmlformats.org/officeDocument/2006/relationships/slideLayout" Target="../slideLayouts/slideLayout149.xml"/><Relationship Id="rId60" Type="http://schemas.openxmlformats.org/officeDocument/2006/relationships/slideLayout" Target="../slideLayouts/slideLayout157.xml"/><Relationship Id="rId65" Type="http://schemas.openxmlformats.org/officeDocument/2006/relationships/slideLayout" Target="../slideLayouts/slideLayout162.xml"/><Relationship Id="rId73" Type="http://schemas.openxmlformats.org/officeDocument/2006/relationships/image" Target="../media/image2.svg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10.xml"/><Relationship Id="rId18" Type="http://schemas.openxmlformats.org/officeDocument/2006/relationships/slideLayout" Target="../slideLayouts/slideLayout115.xml"/><Relationship Id="rId39" Type="http://schemas.openxmlformats.org/officeDocument/2006/relationships/slideLayout" Target="../slideLayouts/slideLayout136.xml"/><Relationship Id="rId34" Type="http://schemas.openxmlformats.org/officeDocument/2006/relationships/slideLayout" Target="../slideLayouts/slideLayout131.xml"/><Relationship Id="rId50" Type="http://schemas.openxmlformats.org/officeDocument/2006/relationships/slideLayout" Target="../slideLayouts/slideLayout147.xml"/><Relationship Id="rId55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04.xml"/><Relationship Id="rId71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Graphic 5">
            <a:extLst>
              <a:ext uri="{FF2B5EF4-FFF2-40B4-BE49-F238E27FC236}">
                <a16:creationId xmlns:a16="http://schemas.microsoft.com/office/drawing/2014/main" id="{C21DE6D5-FF91-85A4-E9FC-5084016E9E3B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/>
          <a:stretch/>
        </p:blipFill>
        <p:spPr>
          <a:xfrm rot="5400000">
            <a:off x="9509919" y="2743200"/>
            <a:ext cx="6858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203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8" r:id="rId47"/>
  </p:sldLayoutIdLst>
  <p:transition>
    <p:fade/>
  </p:transition>
  <p:hf sldNum="0" hd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1800" b="1" i="0" kern="1200" cap="none" spc="0" baseline="0" dirty="0" smtClean="0">
          <a:ln w="3175">
            <a:noFill/>
          </a:ln>
          <a:solidFill>
            <a:schemeClr val="tx1"/>
          </a:solidFill>
          <a:effectLst/>
          <a:latin typeface="Segoe Sans Display Semibold" pitchFamily="2" charset="0"/>
          <a:ea typeface="+mn-ea"/>
          <a:cs typeface="Segoe Sans Display Semibold" pitchFamily="2" charset="0"/>
        </a:defRPr>
      </a:lvl1pPr>
    </p:titleStyle>
    <p:bodyStyle>
      <a:lvl1pPr marL="137160" marR="0" indent="-13716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600" b="0" i="0" kern="1200" spc="0" baseline="0">
          <a:solidFill>
            <a:schemeClr val="tx1"/>
          </a:solidFill>
          <a:latin typeface="Segoe Sans Display Semilight" pitchFamily="2" charset="0"/>
          <a:ea typeface="+mn-ea"/>
          <a:cs typeface="Segoe Sans Display Semilight" pitchFamily="2" charset="0"/>
        </a:defRPr>
      </a:lvl1pPr>
      <a:lvl2pPr marL="265176" marR="0" indent="-109728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400" b="0" i="0" kern="1200" spc="0" baseline="0">
          <a:solidFill>
            <a:schemeClr val="tx1"/>
          </a:solidFill>
          <a:latin typeface="Segoe Sans Display Semilight" pitchFamily="2" charset="0"/>
          <a:ea typeface="+mn-ea"/>
          <a:cs typeface="Segoe Sans Display Semilight" pitchFamily="2" charset="0"/>
        </a:defRPr>
      </a:lvl2pPr>
      <a:lvl3pPr marL="384048" marR="0" indent="-118872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200" b="0" i="0" kern="1200" spc="0" baseline="0">
          <a:solidFill>
            <a:schemeClr val="tx1"/>
          </a:solidFill>
          <a:latin typeface="Segoe Sans Display Semilight" pitchFamily="2" charset="0"/>
          <a:ea typeface="+mn-ea"/>
          <a:cs typeface="Segoe Sans Display Semilight" pitchFamily="2" charset="0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A5A5A5"/>
          </p15:clr>
        </p15:guide>
        <p15:guide id="2" pos="7680">
          <p15:clr>
            <a:srgbClr val="A5A5A5"/>
          </p15:clr>
        </p15:guide>
        <p15:guide id="3" pos="186">
          <p15:clr>
            <a:srgbClr val="A5A5A5"/>
          </p15:clr>
        </p15:guide>
        <p15:guide id="26" pos="7496">
          <p15:clr>
            <a:srgbClr val="A5A5A5"/>
          </p15:clr>
        </p15:guide>
        <p15:guide id="27" orient="horz">
          <p15:clr>
            <a:srgbClr val="A5A5A5"/>
          </p15:clr>
        </p15:guide>
        <p15:guide id="28" orient="horz" pos="4320">
          <p15:clr>
            <a:srgbClr val="A5A5A5"/>
          </p15:clr>
        </p15:guide>
        <p15:guide id="29" orient="horz" pos="184">
          <p15:clr>
            <a:srgbClr val="A5A5A5"/>
          </p15:clr>
        </p15:guide>
        <p15:guide id="40" orient="horz" pos="4134">
          <p15:clr>
            <a:srgbClr val="A5A5A5"/>
          </p15:clr>
        </p15:guide>
        <p15:guide id="42" pos="365">
          <p15:clr>
            <a:srgbClr val="C35EA4"/>
          </p15:clr>
        </p15:guide>
        <p15:guide id="43" orient="horz" pos="367">
          <p15:clr>
            <a:srgbClr val="C35EA4"/>
          </p15:clr>
        </p15:guide>
        <p15:guide id="44" orient="horz" pos="3953">
          <p15:clr>
            <a:srgbClr val="C35EA4"/>
          </p15:clr>
        </p15:guide>
        <p15:guide id="45" pos="7307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Graphic 5">
            <a:extLst>
              <a:ext uri="{FF2B5EF4-FFF2-40B4-BE49-F238E27FC236}">
                <a16:creationId xmlns:a16="http://schemas.microsoft.com/office/drawing/2014/main" id="{C21DE6D5-FF91-85A4-E9FC-5084016E9E3B}"/>
              </a:ext>
            </a:extLst>
          </p:cNvPr>
          <p:cNvPicPr>
            <a:picLocks noChangeAspect="1"/>
          </p:cNvPicPr>
          <p:nvPr userDrawn="1"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/>
          <a:stretch/>
        </p:blipFill>
        <p:spPr>
          <a:xfrm rot="5400000">
            <a:off x="9509919" y="2743200"/>
            <a:ext cx="6858000" cy="137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6214953-113C-FD9B-EA20-1FBACBB8D251}"/>
              </a:ext>
            </a:extLst>
          </p:cNvPr>
          <p:cNvSpPr txBox="1"/>
          <p:nvPr userDrawn="1"/>
        </p:nvSpPr>
        <p:spPr>
          <a:xfrm>
            <a:off x="10466510" y="6605379"/>
            <a:ext cx="1603003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algn="r">
              <a:defRPr sz="105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en-US"/>
              <a:t>Microsoft Digital Crimes Unit</a:t>
            </a:r>
          </a:p>
        </p:txBody>
      </p:sp>
    </p:spTree>
    <p:extLst>
      <p:ext uri="{BB962C8B-B14F-4D97-AF65-F5344CB8AC3E}">
        <p14:creationId xmlns:p14="http://schemas.microsoft.com/office/powerpoint/2010/main" val="1172328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  <p:sldLayoutId id="2147483730" r:id="rId21"/>
    <p:sldLayoutId id="2147483731" r:id="rId22"/>
    <p:sldLayoutId id="2147483732" r:id="rId23"/>
    <p:sldLayoutId id="2147483733" r:id="rId24"/>
    <p:sldLayoutId id="2147483734" r:id="rId25"/>
    <p:sldLayoutId id="2147483735" r:id="rId26"/>
    <p:sldLayoutId id="2147483736" r:id="rId27"/>
    <p:sldLayoutId id="2147483737" r:id="rId28"/>
    <p:sldLayoutId id="2147483738" r:id="rId29"/>
    <p:sldLayoutId id="2147483739" r:id="rId30"/>
    <p:sldLayoutId id="2147483740" r:id="rId31"/>
    <p:sldLayoutId id="2147483741" r:id="rId32"/>
    <p:sldLayoutId id="2147483742" r:id="rId33"/>
    <p:sldLayoutId id="2147483743" r:id="rId34"/>
    <p:sldLayoutId id="2147483744" r:id="rId35"/>
    <p:sldLayoutId id="2147483745" r:id="rId36"/>
    <p:sldLayoutId id="2147483746" r:id="rId37"/>
    <p:sldLayoutId id="2147483747" r:id="rId38"/>
    <p:sldLayoutId id="2147483748" r:id="rId39"/>
    <p:sldLayoutId id="2147483749" r:id="rId40"/>
    <p:sldLayoutId id="2147483750" r:id="rId41"/>
    <p:sldLayoutId id="2147483751" r:id="rId42"/>
    <p:sldLayoutId id="2147483752" r:id="rId43"/>
    <p:sldLayoutId id="2147483753" r:id="rId44"/>
    <p:sldLayoutId id="2147483754" r:id="rId45"/>
    <p:sldLayoutId id="2147483755" r:id="rId46"/>
    <p:sldLayoutId id="2147483756" r:id="rId47"/>
    <p:sldLayoutId id="2147483757" r:id="rId48"/>
    <p:sldLayoutId id="2147483758" r:id="rId49"/>
    <p:sldLayoutId id="2147483759" r:id="rId50"/>
  </p:sldLayoutIdLst>
  <p:transition>
    <p:fade/>
  </p:transition>
  <p:hf sldNum="0" hd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1800" b="1" i="0" kern="1200" cap="none" spc="0" baseline="0" dirty="0" smtClean="0">
          <a:ln w="3175">
            <a:noFill/>
          </a:ln>
          <a:solidFill>
            <a:schemeClr val="tx1"/>
          </a:solidFill>
          <a:effectLst/>
          <a:latin typeface="Segoe Sans Display Semibold" pitchFamily="2" charset="0"/>
          <a:ea typeface="+mn-ea"/>
          <a:cs typeface="Segoe Sans Display Semibold" pitchFamily="2" charset="0"/>
        </a:defRPr>
      </a:lvl1pPr>
    </p:titleStyle>
    <p:bodyStyle>
      <a:lvl1pPr marL="137160" marR="0" indent="-13716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600" b="0" i="0" kern="1200" spc="0" baseline="0">
          <a:solidFill>
            <a:schemeClr val="tx1"/>
          </a:solidFill>
          <a:latin typeface="Segoe Sans Display Semilight" pitchFamily="2" charset="0"/>
          <a:ea typeface="+mn-ea"/>
          <a:cs typeface="Segoe Sans Display Semilight" pitchFamily="2" charset="0"/>
        </a:defRPr>
      </a:lvl1pPr>
      <a:lvl2pPr marL="265176" marR="0" indent="-109728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400" b="0" i="0" kern="1200" spc="0" baseline="0">
          <a:solidFill>
            <a:schemeClr val="tx1"/>
          </a:solidFill>
          <a:latin typeface="Segoe Sans Display Semilight" pitchFamily="2" charset="0"/>
          <a:ea typeface="+mn-ea"/>
          <a:cs typeface="Segoe Sans Display Semilight" pitchFamily="2" charset="0"/>
        </a:defRPr>
      </a:lvl2pPr>
      <a:lvl3pPr marL="384048" marR="0" indent="-118872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200" b="0" i="0" kern="1200" spc="0" baseline="0">
          <a:solidFill>
            <a:schemeClr val="tx1"/>
          </a:solidFill>
          <a:latin typeface="Segoe Sans Display Semilight" pitchFamily="2" charset="0"/>
          <a:ea typeface="+mn-ea"/>
          <a:cs typeface="Segoe Sans Display Semilight" pitchFamily="2" charset="0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A5A5A5"/>
          </p15:clr>
        </p15:guide>
        <p15:guide id="2" pos="7680">
          <p15:clr>
            <a:srgbClr val="A5A5A5"/>
          </p15:clr>
        </p15:guide>
        <p15:guide id="3" pos="186">
          <p15:clr>
            <a:srgbClr val="A5A5A5"/>
          </p15:clr>
        </p15:guide>
        <p15:guide id="26" pos="7496">
          <p15:clr>
            <a:srgbClr val="A5A5A5"/>
          </p15:clr>
        </p15:guide>
        <p15:guide id="27" orient="horz">
          <p15:clr>
            <a:srgbClr val="A5A5A5"/>
          </p15:clr>
        </p15:guide>
        <p15:guide id="28" orient="horz" pos="4320">
          <p15:clr>
            <a:srgbClr val="A5A5A5"/>
          </p15:clr>
        </p15:guide>
        <p15:guide id="29" orient="horz" pos="184">
          <p15:clr>
            <a:srgbClr val="A5A5A5"/>
          </p15:clr>
        </p15:guide>
        <p15:guide id="40" orient="horz" pos="4134">
          <p15:clr>
            <a:srgbClr val="A5A5A5"/>
          </p15:clr>
        </p15:guide>
        <p15:guide id="42" pos="365">
          <p15:clr>
            <a:srgbClr val="C35EA4"/>
          </p15:clr>
        </p15:guide>
        <p15:guide id="43" orient="horz" pos="367">
          <p15:clr>
            <a:srgbClr val="C35EA4"/>
          </p15:clr>
        </p15:guide>
        <p15:guide id="44" orient="horz" pos="3953">
          <p15:clr>
            <a:srgbClr val="C35EA4"/>
          </p15:clr>
        </p15:guide>
        <p15:guide id="45" pos="7307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585216"/>
            <a:ext cx="10430257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Haz clic para modificar el estilo de título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591056"/>
            <a:ext cx="10426700" cy="7263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21DE6D5-FF91-85A4-E9FC-5084016E9E3B}"/>
              </a:ext>
            </a:extLst>
          </p:cNvPr>
          <p:cNvPicPr>
            <a:picLocks noChangeAspect="1"/>
          </p:cNvPicPr>
          <p:nvPr userDrawn="1"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rcRect/>
          <a:stretch/>
        </p:blipFill>
        <p:spPr>
          <a:xfrm rot="5400000">
            <a:off x="9509919" y="2743200"/>
            <a:ext cx="6858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00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  <p:sldLayoutId id="2147483779" r:id="rId18"/>
    <p:sldLayoutId id="2147483780" r:id="rId19"/>
    <p:sldLayoutId id="2147483781" r:id="rId20"/>
    <p:sldLayoutId id="2147483783" r:id="rId21"/>
    <p:sldLayoutId id="2147483784" r:id="rId22"/>
    <p:sldLayoutId id="2147483785" r:id="rId23"/>
    <p:sldLayoutId id="2147483786" r:id="rId24"/>
    <p:sldLayoutId id="2147483787" r:id="rId25"/>
    <p:sldLayoutId id="2147483788" r:id="rId26"/>
    <p:sldLayoutId id="2147483789" r:id="rId27"/>
    <p:sldLayoutId id="2147483790" r:id="rId28"/>
    <p:sldLayoutId id="2147483791" r:id="rId29"/>
    <p:sldLayoutId id="2147483792" r:id="rId30"/>
    <p:sldLayoutId id="2147483793" r:id="rId31"/>
    <p:sldLayoutId id="2147483794" r:id="rId32"/>
    <p:sldLayoutId id="2147483795" r:id="rId33"/>
    <p:sldLayoutId id="2147483796" r:id="rId34"/>
    <p:sldLayoutId id="2147483797" r:id="rId35"/>
    <p:sldLayoutId id="2147483798" r:id="rId36"/>
    <p:sldLayoutId id="2147483799" r:id="rId37"/>
    <p:sldLayoutId id="2147483800" r:id="rId38"/>
    <p:sldLayoutId id="2147483801" r:id="rId39"/>
    <p:sldLayoutId id="2147483802" r:id="rId40"/>
    <p:sldLayoutId id="2147483803" r:id="rId41"/>
    <p:sldLayoutId id="2147483804" r:id="rId42"/>
    <p:sldLayoutId id="2147483805" r:id="rId43"/>
    <p:sldLayoutId id="2147483806" r:id="rId44"/>
    <p:sldLayoutId id="2147483807" r:id="rId45"/>
    <p:sldLayoutId id="2147483808" r:id="rId46"/>
    <p:sldLayoutId id="2147483809" r:id="rId47"/>
    <p:sldLayoutId id="2147483810" r:id="rId48"/>
    <p:sldLayoutId id="2147483811" r:id="rId49"/>
    <p:sldLayoutId id="2147483812" r:id="rId50"/>
    <p:sldLayoutId id="2147483813" r:id="rId51"/>
    <p:sldLayoutId id="2147483814" r:id="rId52"/>
    <p:sldLayoutId id="2147483815" r:id="rId53"/>
    <p:sldLayoutId id="2147483816" r:id="rId54"/>
    <p:sldLayoutId id="2147483817" r:id="rId55"/>
    <p:sldLayoutId id="2147483818" r:id="rId56"/>
    <p:sldLayoutId id="2147483819" r:id="rId57"/>
    <p:sldLayoutId id="2147483820" r:id="rId58"/>
    <p:sldLayoutId id="2147483821" r:id="rId59"/>
    <p:sldLayoutId id="2147483822" r:id="rId60"/>
    <p:sldLayoutId id="2147483823" r:id="rId61"/>
    <p:sldLayoutId id="2147483824" r:id="rId62"/>
    <p:sldLayoutId id="2147483825" r:id="rId63"/>
    <p:sldLayoutId id="2147483826" r:id="rId64"/>
    <p:sldLayoutId id="2147483827" r:id="rId65"/>
    <p:sldLayoutId id="2147483828" r:id="rId66"/>
    <p:sldLayoutId id="2147483829" r:id="rId67"/>
    <p:sldLayoutId id="2147483830" r:id="rId68"/>
    <p:sldLayoutId id="2147483831" r:id="rId69"/>
    <p:sldLayoutId id="2147483832" r:id="rId70"/>
  </p:sldLayoutIdLst>
  <p:transition>
    <p:fade/>
  </p:transition>
  <p:hf sldNum="0" hd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2000" b="1" i="0" kern="1200" cap="none" spc="0" baseline="0" dirty="0" smtClean="0">
          <a:ln w="3175">
            <a:noFill/>
          </a:ln>
          <a:solidFill>
            <a:schemeClr val="tx1"/>
          </a:solidFill>
          <a:effectLst/>
          <a:latin typeface="Segoe Sans Display Semibold" pitchFamily="2" charset="0"/>
          <a:ea typeface="+mn-ea"/>
          <a:cs typeface="Segoe Sans Display Semibold" pitchFamily="2" charset="0"/>
        </a:defRPr>
      </a:lvl1pPr>
    </p:titleStyle>
    <p:bodyStyle>
      <a:lvl1pPr marL="137160" marR="0" indent="-13716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600" b="0" i="0" kern="1200" spc="0" baseline="0">
          <a:solidFill>
            <a:schemeClr val="tx1"/>
          </a:solidFill>
          <a:latin typeface="Segoe Sans Display Semilight" pitchFamily="2" charset="0"/>
          <a:ea typeface="+mn-ea"/>
          <a:cs typeface="Segoe Sans Display Semilight" pitchFamily="2" charset="0"/>
        </a:defRPr>
      </a:lvl1pPr>
      <a:lvl2pPr marL="265176" marR="0" indent="-109728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400" b="0" i="0" kern="1200" spc="0" baseline="0">
          <a:solidFill>
            <a:schemeClr val="tx1"/>
          </a:solidFill>
          <a:latin typeface="Segoe Sans Display Semilight" pitchFamily="2" charset="0"/>
          <a:ea typeface="+mn-ea"/>
          <a:cs typeface="Segoe Sans Display Semilight" pitchFamily="2" charset="0"/>
        </a:defRPr>
      </a:lvl2pPr>
      <a:lvl3pPr marL="384048" marR="0" indent="-118872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200" b="0" i="0" kern="1200" spc="0" baseline="0">
          <a:solidFill>
            <a:schemeClr val="tx1"/>
          </a:solidFill>
          <a:latin typeface="Segoe Sans Display Semilight" pitchFamily="2" charset="0"/>
          <a:ea typeface="+mn-ea"/>
          <a:cs typeface="Segoe Sans Display Semilight" pitchFamily="2" charset="0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A5A5A5"/>
          </p15:clr>
        </p15:guide>
        <p15:guide id="2" pos="7680">
          <p15:clr>
            <a:srgbClr val="A5A5A5"/>
          </p15:clr>
        </p15:guide>
        <p15:guide id="3" pos="186">
          <p15:clr>
            <a:srgbClr val="A5A5A5"/>
          </p15:clr>
        </p15:guide>
        <p15:guide id="26" pos="7496">
          <p15:clr>
            <a:srgbClr val="A5A5A5"/>
          </p15:clr>
        </p15:guide>
        <p15:guide id="27" orient="horz">
          <p15:clr>
            <a:srgbClr val="A5A5A5"/>
          </p15:clr>
        </p15:guide>
        <p15:guide id="28" orient="horz" pos="4320">
          <p15:clr>
            <a:srgbClr val="A5A5A5"/>
          </p15:clr>
        </p15:guide>
        <p15:guide id="29" orient="horz" pos="184">
          <p15:clr>
            <a:srgbClr val="A5A5A5"/>
          </p15:clr>
        </p15:guide>
        <p15:guide id="40" orient="horz" pos="4134">
          <p15:clr>
            <a:srgbClr val="A5A5A5"/>
          </p15:clr>
        </p15:guide>
        <p15:guide id="42" pos="365">
          <p15:clr>
            <a:srgbClr val="C35EA4"/>
          </p15:clr>
        </p15:guide>
        <p15:guide id="43" orient="horz" pos="367">
          <p15:clr>
            <a:srgbClr val="C35EA4"/>
          </p15:clr>
        </p15:guide>
        <p15:guide id="44" orient="horz" pos="3953">
          <p15:clr>
            <a:srgbClr val="C35EA4"/>
          </p15:clr>
        </p15:guide>
        <p15:guide id="45" pos="7307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757C605-5762-590B-EE9C-D444E2E4C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306" y="3584603"/>
            <a:ext cx="4364158" cy="677108"/>
          </a:xfrm>
        </p:spPr>
        <p:txBody>
          <a:bodyPr/>
          <a:lstStyle/>
          <a:p>
            <a:r>
              <a:rPr lang="es-ES" sz="4400" dirty="0">
                <a:solidFill>
                  <a:srgbClr val="000000"/>
                </a:solidFill>
                <a:effectLst/>
                <a:latin typeface="Segoe Sans Display Light" pitchFamily="2" charset="0"/>
              </a:rPr>
              <a:t> IA y cibercrimen</a:t>
            </a:r>
            <a:endParaRPr lang="en-US" sz="44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3C4216E-AEDA-5DBB-8923-D3B9C0D1B1D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5851" y="5486400"/>
            <a:ext cx="3845069" cy="553998"/>
          </a:xfrm>
        </p:spPr>
        <p:txBody>
          <a:bodyPr/>
          <a:lstStyle/>
          <a:p>
            <a:r>
              <a:rPr lang="en-US"/>
              <a:t>Microsoft Digital Crimes Unit (DCU)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CBE503B-E9EB-D4DD-27F6-A45505E52D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Deb 2026</a:t>
            </a:r>
          </a:p>
        </p:txBody>
      </p:sp>
      <p:pic>
        <p:nvPicPr>
          <p:cNvPr id="5" name="Text marker 6">
            <a:extLst>
              <a:ext uri="{FF2B5EF4-FFF2-40B4-BE49-F238E27FC236}">
                <a16:creationId xmlns:a16="http://schemas.microsoft.com/office/drawing/2014/main" id="{5374C12F-C850-B514-BC64-F7D9AFB3F312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8" r="21428"/>
          <a:stretch>
            <a:fillRect/>
          </a:stretch>
        </p:blipFill>
        <p:spPr>
          <a:xfrm>
            <a:off x="5334000" y="1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63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11C7F38-6686-CA7E-454C-3837D056F4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519" y="685417"/>
            <a:ext cx="9754961" cy="548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48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057407E-5343-401C-2F15-BE416EA799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519" y="685417"/>
            <a:ext cx="9754961" cy="54871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F574757-D3E8-F040-A239-F60DFE5123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527" y="608096"/>
            <a:ext cx="10163354" cy="571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08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DC4554B-CE00-78E3-3B5B-AEC0CE802F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519" y="494917"/>
            <a:ext cx="9754961" cy="548716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4361B59-6A70-3C64-DED9-25E88D980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519" y="685417"/>
            <a:ext cx="9754961" cy="548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74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18D58-30CB-CF73-3C4C-5431F4AC5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63">
            <a:extLst>
              <a:ext uri="{FF2B5EF4-FFF2-40B4-BE49-F238E27FC236}">
                <a16:creationId xmlns:a16="http://schemas.microsoft.com/office/drawing/2014/main" id="{0CDC076E-4A1C-8D60-2B14-34DE3C2C49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6248" y="574218"/>
            <a:ext cx="1531088" cy="615553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F4EEACB-98B3-8D93-73FA-EA3FA1BFA10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40080" y="548640"/>
            <a:ext cx="6192847" cy="1107996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0" i="0" kern="1200" cap="none" spc="0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 Semibold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1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Sans Text" pitchFamily="2" charset="0"/>
                <a:cs typeface="Segoe Sans Text" pitchFamily="2" charset="0"/>
              </a:rPr>
              <a:t>Uso de IA para Operaciones de defensa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C5475B-7107-EEEB-38A3-B982542A616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466510" y="6605379"/>
            <a:ext cx="1603003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/>
            <a:r>
              <a:rPr lang="en-US" sz="105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Microsoft Digital Crimes Unit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725377-C2AE-6824-8965-A5EC3D10A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537" y="1638208"/>
            <a:ext cx="11182925" cy="358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99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LIGHT MODE">
  <a:themeElements>
    <a:clrScheme name="#291817">
      <a:dk1>
        <a:srgbClr val="000000"/>
      </a:dk1>
      <a:lt1>
        <a:srgbClr val="FFFFFF"/>
      </a:lt1>
      <a:dk2>
        <a:srgbClr val="281817"/>
      </a:dk2>
      <a:lt2>
        <a:srgbClr val="FFF8F3"/>
      </a:lt2>
      <a:accent1>
        <a:srgbClr val="0078D3"/>
      </a:accent1>
      <a:accent2>
        <a:srgbClr val="D59ED7"/>
      </a:accent2>
      <a:accent3>
        <a:srgbClr val="8DC8E8"/>
      </a:accent3>
      <a:accent4>
        <a:srgbClr val="D59ED7"/>
      </a:accent4>
      <a:accent5>
        <a:srgbClr val="B9DCD2"/>
      </a:accent5>
      <a:accent6>
        <a:srgbClr val="2A445F"/>
      </a:accent6>
      <a:hlink>
        <a:srgbClr val="0078D3"/>
      </a:hlink>
      <a:folHlink>
        <a:srgbClr val="8DC8E8"/>
      </a:folHlink>
    </a:clrScheme>
    <a:fontScheme name="Custom 3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smtClean="0"/>
        </a:defPPr>
      </a:lstStyle>
    </a:txDef>
  </a:objectDefaults>
  <a:extraClrSchemeLst/>
  <a:custClrLst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Light Brown">
      <a:srgbClr val="E1D3C7"/>
    </a:custClr>
    <a:custClr name="Brown">
      <a:srgbClr val="BF9474"/>
    </a:custClr>
    <a:custClr name="Dark Brown">
      <a:srgbClr val="5C4738"/>
    </a:custClr>
    <a:custClr name="Light Yellow">
      <a:srgbClr val="FFE399"/>
    </a:custClr>
    <a:custClr name="Yellow">
      <a:srgbClr val="FFB900"/>
    </a:custClr>
    <a:custClr name="Dark Yellow">
      <a:srgbClr val="7F5A1A"/>
    </a:custClr>
    <a:custClr name="Light Orange">
      <a:srgbClr val="FFA38B"/>
    </a:custClr>
    <a:custClr name="Orange">
      <a:srgbClr val="FF5C39"/>
    </a:custClr>
    <a:custClr name="Dark Orange">
      <a:srgbClr val="73391D"/>
    </a:custClr>
    <a:custClr name="Light Red">
      <a:srgbClr val="FFB3BB"/>
    </a:custClr>
    <a:custClr name="Red">
      <a:srgbClr val="F4364C"/>
    </a:custClr>
    <a:custClr name="Dark Red">
      <a:srgbClr val="73262F"/>
    </a:custClr>
    <a:custClr name="Light Magenta">
      <a:srgbClr val="D59ED7"/>
    </a:custClr>
    <a:custClr name="Magenta">
      <a:srgbClr val="C03BC4"/>
    </a:custClr>
    <a:custClr name="Dark Magenta">
      <a:srgbClr val="702573"/>
    </a:custClr>
    <a:custClr name="Light Purple">
      <a:srgbClr val="C5B4E3"/>
    </a:custClr>
    <a:custClr name="Purple">
      <a:srgbClr val="8661C5"/>
    </a:custClr>
    <a:custClr name="Dark Purple">
      <a:srgbClr val="463668"/>
    </a:custClr>
    <a:custClr name="Light Blue">
      <a:srgbClr val="8DC8E8"/>
    </a:custClr>
    <a:custClr name="Blue">
      <a:srgbClr val="0078D4"/>
    </a:custClr>
    <a:custClr name="Dark Blue">
      <a:srgbClr val="2A446F"/>
    </a:custClr>
    <a:custClr name="Light Teal">
      <a:srgbClr val="B9DCD2"/>
    </a:custClr>
    <a:custClr name="Teal">
      <a:srgbClr val="49C5B1"/>
    </a:custClr>
    <a:custClr name="Dark Teal">
      <a:srgbClr val="225B62"/>
    </a:custClr>
    <a:custClr name="Light Green">
      <a:srgbClr val="D4EC8E"/>
    </a:custClr>
    <a:custClr name="Green">
      <a:srgbClr val="8DE971"/>
    </a:custClr>
    <a:custClr name="Dark Green">
      <a:srgbClr val="07641D"/>
    </a:custClr>
    <a:custClr name="Blue Black">
      <a:srgbClr val="091F2C"/>
    </a:custClr>
    <a:custClr name="Pure Black">
      <a:srgbClr val="000000"/>
    </a:custClr>
    <a:custClr name="Brown Black">
      <a:srgbClr val="291817"/>
    </a:custClr>
  </a:custClrLst>
  <a:extLst>
    <a:ext uri="{05A4C25C-085E-4340-85A3-A5531E510DB2}">
      <thm15:themeFamily xmlns:thm15="http://schemas.microsoft.com/office/thememl/2012/main" name="Microsoft_Brand_Template_May2023  -  Read-Only" id="{354821AE-6191-4F47-84CC-51318889153F}" vid="{EBB4C349-3EE2-41B8-A048-F0998BF1AC84}"/>
    </a:ext>
  </a:extLst>
</a:theme>
</file>

<file path=ppt/theme/theme2.xml><?xml version="1.0" encoding="utf-8"?>
<a:theme xmlns:a="http://schemas.openxmlformats.org/drawingml/2006/main" name="1_LIGHT MODE">
  <a:themeElements>
    <a:clrScheme name="#291817">
      <a:dk1>
        <a:srgbClr val="000000"/>
      </a:dk1>
      <a:lt1>
        <a:srgbClr val="FFFFFF"/>
      </a:lt1>
      <a:dk2>
        <a:srgbClr val="281817"/>
      </a:dk2>
      <a:lt2>
        <a:srgbClr val="FFF8F3"/>
      </a:lt2>
      <a:accent1>
        <a:srgbClr val="0078D3"/>
      </a:accent1>
      <a:accent2>
        <a:srgbClr val="D59ED7"/>
      </a:accent2>
      <a:accent3>
        <a:srgbClr val="8DC8E8"/>
      </a:accent3>
      <a:accent4>
        <a:srgbClr val="D59ED7"/>
      </a:accent4>
      <a:accent5>
        <a:srgbClr val="B9DCD2"/>
      </a:accent5>
      <a:accent6>
        <a:srgbClr val="2A445F"/>
      </a:accent6>
      <a:hlink>
        <a:srgbClr val="0078D3"/>
      </a:hlink>
      <a:folHlink>
        <a:srgbClr val="8DC8E8"/>
      </a:folHlink>
    </a:clrScheme>
    <a:fontScheme name="Custom 3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smtClean="0"/>
        </a:defPPr>
      </a:lstStyle>
    </a:txDef>
  </a:objectDefaults>
  <a:extraClrSchemeLst/>
  <a:custClrLst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Light Brown">
      <a:srgbClr val="E1D3C7"/>
    </a:custClr>
    <a:custClr name="Brown">
      <a:srgbClr val="BF9474"/>
    </a:custClr>
    <a:custClr name="Dark Brown">
      <a:srgbClr val="5C4738"/>
    </a:custClr>
    <a:custClr name="Light Yellow">
      <a:srgbClr val="FFE399"/>
    </a:custClr>
    <a:custClr name="Yellow">
      <a:srgbClr val="FFB900"/>
    </a:custClr>
    <a:custClr name="Dark Yellow">
      <a:srgbClr val="7F5A1A"/>
    </a:custClr>
    <a:custClr name="Light Orange">
      <a:srgbClr val="FFA38B"/>
    </a:custClr>
    <a:custClr name="Orange">
      <a:srgbClr val="FF5C39"/>
    </a:custClr>
    <a:custClr name="Dark Orange">
      <a:srgbClr val="73391D"/>
    </a:custClr>
    <a:custClr name="Light Red">
      <a:srgbClr val="FFB3BB"/>
    </a:custClr>
    <a:custClr name="Red">
      <a:srgbClr val="F4364C"/>
    </a:custClr>
    <a:custClr name="Dark Red">
      <a:srgbClr val="73262F"/>
    </a:custClr>
    <a:custClr name="Light Magenta">
      <a:srgbClr val="D59ED7"/>
    </a:custClr>
    <a:custClr name="Magenta">
      <a:srgbClr val="C03BC4"/>
    </a:custClr>
    <a:custClr name="Dark Magenta">
      <a:srgbClr val="702573"/>
    </a:custClr>
    <a:custClr name="Light Purple">
      <a:srgbClr val="C5B4E3"/>
    </a:custClr>
    <a:custClr name="Purple">
      <a:srgbClr val="8661C5"/>
    </a:custClr>
    <a:custClr name="Dark Purple">
      <a:srgbClr val="463668"/>
    </a:custClr>
    <a:custClr name="Light Blue">
      <a:srgbClr val="8DC8E8"/>
    </a:custClr>
    <a:custClr name="Blue">
      <a:srgbClr val="0078D4"/>
    </a:custClr>
    <a:custClr name="Dark Blue">
      <a:srgbClr val="2A446F"/>
    </a:custClr>
    <a:custClr name="Light Teal">
      <a:srgbClr val="B9DCD2"/>
    </a:custClr>
    <a:custClr name="Teal">
      <a:srgbClr val="49C5B1"/>
    </a:custClr>
    <a:custClr name="Dark Teal">
      <a:srgbClr val="225B62"/>
    </a:custClr>
    <a:custClr name="Light Green">
      <a:srgbClr val="D4EC8E"/>
    </a:custClr>
    <a:custClr name="Green">
      <a:srgbClr val="8DE971"/>
    </a:custClr>
    <a:custClr name="Dark Green">
      <a:srgbClr val="07641D"/>
    </a:custClr>
    <a:custClr name="Blue Black">
      <a:srgbClr val="091F2C"/>
    </a:custClr>
    <a:custClr name="Pure Black">
      <a:srgbClr val="000000"/>
    </a:custClr>
    <a:custClr name="Brown Black">
      <a:srgbClr val="291817"/>
    </a:custClr>
  </a:custClrLst>
  <a:extLst>
    <a:ext uri="{05A4C25C-085E-4340-85A3-A5531E510DB2}">
      <thm15:themeFamily xmlns:thm15="http://schemas.microsoft.com/office/thememl/2012/main" name="Microsoft_Brand_Template_May2023  -  Read-Only" id="{354821AE-6191-4F47-84CC-51318889153F}" vid="{EBB4C349-3EE2-41B8-A048-F0998BF1AC84}"/>
    </a:ext>
  </a:extLst>
</a:theme>
</file>

<file path=ppt/theme/theme3.xml><?xml version="1.0" encoding="utf-8"?>
<a:theme xmlns:a="http://schemas.openxmlformats.org/drawingml/2006/main" name="2_LIGHT MODE">
  <a:themeElements>
    <a:clrScheme name="Personalizados 11">
      <a:dk1>
        <a:srgbClr val="000000"/>
      </a:dk1>
      <a:lt1>
        <a:srgbClr val="FFFFFF"/>
      </a:lt1>
      <a:dk2>
        <a:srgbClr val="2A445F"/>
      </a:dk2>
      <a:lt2>
        <a:srgbClr val="E8E6DF"/>
      </a:lt2>
      <a:accent1>
        <a:srgbClr val="0078D3"/>
      </a:accent1>
      <a:accent2>
        <a:srgbClr val="8DC8E8"/>
      </a:accent2>
      <a:accent3>
        <a:srgbClr val="FF5C38"/>
      </a:accent3>
      <a:accent4>
        <a:srgbClr val="2A445F"/>
      </a:accent4>
      <a:accent5>
        <a:srgbClr val="702473"/>
      </a:accent5>
      <a:accent6>
        <a:srgbClr val="2A445F"/>
      </a:accent6>
      <a:hlink>
        <a:srgbClr val="FF5C38"/>
      </a:hlink>
      <a:folHlink>
        <a:srgbClr val="2A445F"/>
      </a:folHlink>
    </a:clrScheme>
    <a:fontScheme name="Custom 1">
      <a:majorFont>
        <a:latin typeface="Segoe Sans Display Light"/>
        <a:ea typeface=""/>
        <a:cs typeface=""/>
      </a:majorFont>
      <a:minorFont>
        <a:latin typeface="Segoe Sans Tex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smtClean="0"/>
        </a:defPPr>
      </a:lstStyle>
    </a:txDef>
  </a:objectDefaults>
  <a:extraClrSchemeLst/>
  <a:custClrLst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Light Brown">
      <a:srgbClr val="E1D3C7"/>
    </a:custClr>
    <a:custClr name="Brown">
      <a:srgbClr val="BF9474"/>
    </a:custClr>
    <a:custClr name="Dark Brown">
      <a:srgbClr val="5C4738"/>
    </a:custClr>
    <a:custClr name="Light Yellow">
      <a:srgbClr val="FFE399"/>
    </a:custClr>
    <a:custClr name="Yellow">
      <a:srgbClr val="FFB900"/>
    </a:custClr>
    <a:custClr name="Dark Yellow">
      <a:srgbClr val="7F5A1A"/>
    </a:custClr>
    <a:custClr name="Light Orange">
      <a:srgbClr val="FFA38B"/>
    </a:custClr>
    <a:custClr name="Orange">
      <a:srgbClr val="FF5C39"/>
    </a:custClr>
    <a:custClr name="Dark Orange">
      <a:srgbClr val="73391D"/>
    </a:custClr>
    <a:custClr name="Light Red">
      <a:srgbClr val="FFB3BB"/>
    </a:custClr>
    <a:custClr name="Red">
      <a:srgbClr val="F4364C"/>
    </a:custClr>
    <a:custClr name="Dark Red">
      <a:srgbClr val="73262F"/>
    </a:custClr>
    <a:custClr name="Light Magenta">
      <a:srgbClr val="D59ED7"/>
    </a:custClr>
    <a:custClr name="Magenta">
      <a:srgbClr val="C03BC4"/>
    </a:custClr>
    <a:custClr name="Dark Magenta">
      <a:srgbClr val="702573"/>
    </a:custClr>
    <a:custClr name="Light Purple">
      <a:srgbClr val="C5B4E3"/>
    </a:custClr>
    <a:custClr name="Purple">
      <a:srgbClr val="8661C5"/>
    </a:custClr>
    <a:custClr name="Dark Purple">
      <a:srgbClr val="463668"/>
    </a:custClr>
    <a:custClr name="Light Blue">
      <a:srgbClr val="8DC8E8"/>
    </a:custClr>
    <a:custClr name="Blue">
      <a:srgbClr val="0078D4"/>
    </a:custClr>
    <a:custClr name="Dark Blue">
      <a:srgbClr val="2A446F"/>
    </a:custClr>
    <a:custClr name="Light Teal">
      <a:srgbClr val="B9DCD2"/>
    </a:custClr>
    <a:custClr name="Teal">
      <a:srgbClr val="49C5B1"/>
    </a:custClr>
    <a:custClr name="Dark Teal">
      <a:srgbClr val="225B62"/>
    </a:custClr>
    <a:custClr name="Light Green">
      <a:srgbClr val="D4EC8E"/>
    </a:custClr>
    <a:custClr name="Green">
      <a:srgbClr val="8DE971"/>
    </a:custClr>
    <a:custClr name="Dark Green">
      <a:srgbClr val="07641D"/>
    </a:custClr>
    <a:custClr name="Blue Black">
      <a:srgbClr val="091F2C"/>
    </a:custClr>
    <a:custClr name="Pure Black">
      <a:srgbClr val="000000"/>
    </a:custClr>
    <a:custClr name="Brown Black">
      <a:srgbClr val="291817"/>
    </a:custClr>
  </a:custClrLst>
  <a:extLst>
    <a:ext uri="{05A4C25C-085E-4340-85A3-A5531E510DB2}">
      <thm15:themeFamily xmlns:thm15="http://schemas.microsoft.com/office/thememl/2012/main" name="Microsoft_Brand_Template_May2023  -  Read-Only" id="{354821AE-6191-4F47-84CC-51318889153F}" vid="{EBB4C349-3EE2-41B8-A048-F0998BF1AC8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EA3D75C965264497AFD9D37ECAC684" ma:contentTypeVersion="22" ma:contentTypeDescription="Create a new document." ma:contentTypeScope="" ma:versionID="ae196524b34b82b205db78433d0ee1e8">
  <xsd:schema xmlns:xsd="http://www.w3.org/2001/XMLSchema" xmlns:xs="http://www.w3.org/2001/XMLSchema" xmlns:p="http://schemas.microsoft.com/office/2006/metadata/properties" xmlns:ns1="http://schemas.microsoft.com/sharepoint/v3" xmlns:ns2="ada6542d-a93c-4893-98ff-ce08bc7a6685" xmlns:ns3="100a324b-475f-476d-97a6-be4343bea9b1" xmlns:ns4="230e9df3-be65-4c73-a93b-d1236ebd677e" targetNamespace="http://schemas.microsoft.com/office/2006/metadata/properties" ma:root="true" ma:fieldsID="e2d56734b0235e186ffab3b9bec30d29" ns1:_="" ns2:_="" ns3:_="" ns4:_="">
    <xsd:import namespace="http://schemas.microsoft.com/sharepoint/v3"/>
    <xsd:import namespace="ada6542d-a93c-4893-98ff-ce08bc7a6685"/>
    <xsd:import namespace="100a324b-475f-476d-97a6-be4343bea9b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4:TaxCatchAll" minOccurs="0"/>
                <xsd:element ref="ns2:MediaServiceDateTaken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a6542d-a93c-4893-98ff-ce08bc7a66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25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7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0a324b-475f-476d-97a6-be4343bea9b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0c0bb6f2-5313-4fe9-883f-608b658f9a89}" ma:internalName="TaxCatchAll" ma:showField="CatchAllData" ma:web="100a324b-475f-476d-97a6-be4343bea9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ada6542d-a93c-4893-98ff-ce08bc7a6685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Props1.xml><?xml version="1.0" encoding="utf-8"?>
<ds:datastoreItem xmlns:ds="http://schemas.openxmlformats.org/officeDocument/2006/customXml" ds:itemID="{6B82CE07-56FA-4F05-A9D3-8B9F9930F727}">
  <ds:schemaRefs>
    <ds:schemaRef ds:uri="100a324b-475f-476d-97a6-be4343bea9b1"/>
    <ds:schemaRef ds:uri="230e9df3-be65-4c73-a93b-d1236ebd677e"/>
    <ds:schemaRef ds:uri="ada6542d-a93c-4893-98ff-ce08bc7a668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6E148BA-D967-4E30-97B6-477337AF0FC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637D04B-6E17-461B-AF72-E8151913D3B3}">
  <ds:schemaRefs>
    <ds:schemaRef ds:uri="http://www.w3.org/XML/1998/namespace"/>
    <ds:schemaRef ds:uri="http://purl.org/dc/elements/1.1/"/>
    <ds:schemaRef ds:uri="http://schemas.microsoft.com/sharepoint/v3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purl.org/dc/dcmitype/"/>
    <ds:schemaRef ds:uri="230e9df3-be65-4c73-a93b-d1236ebd677e"/>
    <ds:schemaRef ds:uri="100a324b-475f-476d-97a6-be4343bea9b1"/>
    <ds:schemaRef ds:uri="ada6542d-a93c-4893-98ff-ce08bc7a668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26</Words>
  <Application>Microsoft Office PowerPoint</Application>
  <PresentationFormat>Widescreen</PresentationFormat>
  <Paragraphs>8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22" baseType="lpstr">
      <vt:lpstr>Aptos</vt:lpstr>
      <vt:lpstr>Arial</vt:lpstr>
      <vt:lpstr>Calibri</vt:lpstr>
      <vt:lpstr>Inter</vt:lpstr>
      <vt:lpstr>Segoe Sans Display Light</vt:lpstr>
      <vt:lpstr>Segoe Sans Display Semibold</vt:lpstr>
      <vt:lpstr>Segoe Sans Display Semilight</vt:lpstr>
      <vt:lpstr>Segoe Sans Text</vt:lpstr>
      <vt:lpstr>Segoe Serif Banner Light</vt:lpstr>
      <vt:lpstr>Segoe Serif Display Semilight</vt:lpstr>
      <vt:lpstr>Segoe Serif Text</vt:lpstr>
      <vt:lpstr>Segoe UI</vt:lpstr>
      <vt:lpstr>Segoe UI Light</vt:lpstr>
      <vt:lpstr>Wingdings</vt:lpstr>
      <vt:lpstr>LIGHT MODE</vt:lpstr>
      <vt:lpstr>1_LIGHT MODE</vt:lpstr>
      <vt:lpstr>2_LIGHT MODE</vt:lpstr>
      <vt:lpstr> IA y cibercrimen</vt:lpstr>
      <vt:lpstr>PowerPoint Presentation</vt:lpstr>
      <vt:lpstr>PowerPoint Presentation</vt:lpstr>
      <vt:lpstr>PowerPoint Presentation</vt:lpstr>
      <vt:lpstr>Uso de IA para Operaciones de defensa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Digital Crimes Unit</dc:title>
  <dc:creator>stevenmasada@microsoft.com</dc:creator>
  <cp:lastModifiedBy>Jimena Mora Corredor (CELA)</cp:lastModifiedBy>
  <cp:revision>3</cp:revision>
  <dcterms:created xsi:type="dcterms:W3CDTF">2025-08-06T17:13:33Z</dcterms:created>
  <dcterms:modified xsi:type="dcterms:W3CDTF">2026-02-16T21:04:58Z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2025-08-06T17:17:08Z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ee68804d-3574-4eb9-ad24-ff14eeebaf05</vt:lpwstr>
  </property>
  <property fmtid="{D5CDD505-2E9C-101B-9397-08002B2CF9AE}" pid="7" name="MSIP_Label_defa4170-0d19-0005-0004-bc88714345d2_ActionId">
    <vt:lpwstr>8d6cf3dd-98dc-4572-9132-6bf2dfc475d9</vt:lpwstr>
  </property>
  <property fmtid="{D5CDD505-2E9C-101B-9397-08002B2CF9AE}" pid="8" name="MSIP_Label_defa4170-0d19-0005-0004-bc88714345d2_ContentBits">
    <vt:lpwstr>0</vt:lpwstr>
  </property>
  <property fmtid="{D5CDD505-2E9C-101B-9397-08002B2CF9AE}" pid="9" name="MSIP_Label_defa4170-0d19-0005-0004-bc88714345d2_Tag">
    <vt:lpwstr>10, 3, 0, 1</vt:lpwstr>
  </property>
  <property fmtid="{D5CDD505-2E9C-101B-9397-08002B2CF9AE}" pid="10" name="ContentTypeId">
    <vt:lpwstr>0x010100C5EA3D75C965264497AFD9D37ECAC684</vt:lpwstr>
  </property>
  <property fmtid="{D5CDD505-2E9C-101B-9397-08002B2CF9AE}" pid="11" name="MediaServiceImageTags">
    <vt:lpwstr/>
  </property>
</Properties>
</file>