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4" r:id="rId1"/>
    <p:sldMasterId id="2147483660" r:id="rId2"/>
    <p:sldMasterId id="2147483662" r:id="rId3"/>
    <p:sldMasterId id="2147483679" r:id="rId4"/>
  </p:sldMasterIdLst>
  <p:notesMasterIdLst>
    <p:notesMasterId r:id="rId23"/>
  </p:notesMasterIdLst>
  <p:handoutMasterIdLst>
    <p:handoutMasterId r:id="rId24"/>
  </p:handoutMasterIdLst>
  <p:sldIdLst>
    <p:sldId id="319" r:id="rId5"/>
    <p:sldId id="320" r:id="rId6"/>
    <p:sldId id="369" r:id="rId7"/>
    <p:sldId id="351" r:id="rId8"/>
    <p:sldId id="378" r:id="rId9"/>
    <p:sldId id="379" r:id="rId10"/>
    <p:sldId id="380" r:id="rId11"/>
    <p:sldId id="376" r:id="rId12"/>
    <p:sldId id="377" r:id="rId13"/>
    <p:sldId id="381" r:id="rId14"/>
    <p:sldId id="324" r:id="rId15"/>
    <p:sldId id="352" r:id="rId16"/>
    <p:sldId id="382" r:id="rId17"/>
    <p:sldId id="384" r:id="rId18"/>
    <p:sldId id="386" r:id="rId19"/>
    <p:sldId id="385" r:id="rId20"/>
    <p:sldId id="383" r:id="rId21"/>
    <p:sldId id="325" r:id="rId2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és Hernández (TI CO)" initials="AH(C" lastIdx="8" clrIdx="0">
    <p:extLst>
      <p:ext uri="{19B8F6BF-5375-455C-9EA6-DF929625EA0E}">
        <p15:presenceInfo xmlns:p15="http://schemas.microsoft.com/office/powerpoint/2012/main" userId="S::andres.hernandez@transparenciacolombia.org.co::7ca297aa-a9cd-4ded-84ed-9fc3e180dac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EF1"/>
    <a:srgbClr val="FEFEFE"/>
    <a:srgbClr val="FFFFFF"/>
    <a:srgbClr val="63A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708" y="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E96826-0581-4F10-9427-D48B380F92D0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671D4189-A306-428E-8005-05D678DCEF30}">
      <dgm:prSet phldrT="[Texto]"/>
      <dgm:spPr/>
      <dgm:t>
        <a:bodyPr/>
        <a:lstStyle/>
        <a:p>
          <a:r>
            <a: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Economist Intelligence Unit Country Ratings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8EEE06D-28C3-4D13-A8ED-42B05A1346DB}" type="parTrans" cxnId="{12949D85-0D94-4081-A52C-4AE93C553428}">
      <dgm:prSet/>
      <dgm:spPr/>
      <dgm:t>
        <a:bodyPr/>
        <a:lstStyle/>
        <a:p>
          <a:endParaRPr lang="es-CO"/>
        </a:p>
      </dgm:t>
    </dgm:pt>
    <dgm:pt modelId="{E2FE6D92-4BB8-4D85-8101-DCF7DFC2ED86}" type="sibTrans" cxnId="{12949D85-0D94-4081-A52C-4AE93C553428}">
      <dgm:prSet/>
      <dgm:spPr/>
      <dgm:t>
        <a:bodyPr/>
        <a:lstStyle/>
        <a:p>
          <a:endParaRPr lang="es-CO"/>
        </a:p>
      </dgm:t>
    </dgm:pt>
    <dgm:pt modelId="{17F44AC4-FA99-438A-919A-C277E698EE5C}">
      <dgm:prSet phldrT="[Texto]" custT="1"/>
      <dgm:spPr/>
      <dgm:t>
        <a:bodyPr/>
        <a:lstStyle/>
        <a:p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¿Se apropian fondos públicos por </a:t>
          </a:r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ministros o funcionarios públicos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con fines privados o políticos?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89BEA17-141A-42E8-8387-EB3E9A809995}" type="parTrans" cxnId="{10F811D9-F259-4C5F-973C-9F68A23328AD}">
      <dgm:prSet/>
      <dgm:spPr/>
      <dgm:t>
        <a:bodyPr/>
        <a:lstStyle/>
        <a:p>
          <a:endParaRPr lang="es-CO"/>
        </a:p>
      </dgm:t>
    </dgm:pt>
    <dgm:pt modelId="{7CC8F693-F22A-426D-B7E8-86379B090AD7}" type="sibTrans" cxnId="{10F811D9-F259-4C5F-973C-9F68A23328AD}">
      <dgm:prSet/>
      <dgm:spPr/>
      <dgm:t>
        <a:bodyPr/>
        <a:lstStyle/>
        <a:p>
          <a:endParaRPr lang="es-CO"/>
        </a:p>
      </dgm:t>
    </dgm:pt>
    <dgm:pt modelId="{4D575499-C182-4658-9A55-462567442035}">
      <dgm:prSet phldrT="[Texto]"/>
      <dgm:spPr/>
      <dgm:t>
        <a:bodyPr/>
        <a:lstStyle/>
        <a:p>
          <a:r>
            <a: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PRS International Country Risk Guide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3917B30-2D94-4615-99B5-FB5E74B1E4B3}" type="parTrans" cxnId="{6C299D70-5EEB-4ED4-906F-9522C2E92E92}">
      <dgm:prSet/>
      <dgm:spPr/>
      <dgm:t>
        <a:bodyPr/>
        <a:lstStyle/>
        <a:p>
          <a:endParaRPr lang="es-CO"/>
        </a:p>
      </dgm:t>
    </dgm:pt>
    <dgm:pt modelId="{D27A60C1-E9D8-41B7-A8B4-3C1F7EBCC922}" type="sibTrans" cxnId="{6C299D70-5EEB-4ED4-906F-9522C2E92E92}">
      <dgm:prSet/>
      <dgm:spPr/>
      <dgm:t>
        <a:bodyPr/>
        <a:lstStyle/>
        <a:p>
          <a:endParaRPr lang="es-CO"/>
        </a:p>
      </dgm:t>
    </dgm:pt>
    <dgm:pt modelId="{190A1CC8-53C2-40F2-B1D2-ADF69B363CE8}">
      <dgm:prSet phldrT="[Texto]"/>
      <dgm:spPr/>
      <dgm:t>
        <a:bodyPr/>
        <a:lstStyle/>
        <a:p>
          <a:r>
            <a:rPr lang="es-CO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World</a:t>
          </a:r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s-CO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Economic</a:t>
          </a:r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s-CO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Forum</a:t>
          </a:r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EOS</a:t>
          </a:r>
        </a:p>
      </dgm:t>
    </dgm:pt>
    <dgm:pt modelId="{1CA788A2-6C88-4BD7-A678-49C1625C3E41}" type="parTrans" cxnId="{7B91BF46-3FA1-41F1-8A76-AB2527E39921}">
      <dgm:prSet/>
      <dgm:spPr/>
      <dgm:t>
        <a:bodyPr/>
        <a:lstStyle/>
        <a:p>
          <a:endParaRPr lang="es-CO"/>
        </a:p>
      </dgm:t>
    </dgm:pt>
    <dgm:pt modelId="{17EE8708-8BE2-48AC-BEE5-223C96C3E93D}" type="sibTrans" cxnId="{7B91BF46-3FA1-41F1-8A76-AB2527E39921}">
      <dgm:prSet/>
      <dgm:spPr/>
      <dgm:t>
        <a:bodyPr/>
        <a:lstStyle/>
        <a:p>
          <a:endParaRPr lang="es-CO"/>
        </a:p>
      </dgm:t>
    </dgm:pt>
    <dgm:pt modelId="{7E93E280-CFDD-4F6F-9765-1E24DBD096A3}">
      <dgm:prSet phldrT="[Texto]" custT="1"/>
      <dgm:spPr/>
      <dgm:t>
        <a:bodyPr/>
        <a:lstStyle/>
        <a:p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Corrupción que afecta a las empresas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: demandas de pagos especiales y sobornos relacionados con licencias de importación y exportación, controles de cambio, evaluaciones fiscales, protección policial o préstamos. 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91A4DD4-8E80-4AE2-9AAA-BD2498EDB800}" type="parTrans" cxnId="{7C4A6A1A-48AF-4021-AC1C-65495B78433F}">
      <dgm:prSet/>
      <dgm:spPr/>
      <dgm:t>
        <a:bodyPr/>
        <a:lstStyle/>
        <a:p>
          <a:endParaRPr lang="es-CO"/>
        </a:p>
      </dgm:t>
    </dgm:pt>
    <dgm:pt modelId="{18A0E5F9-B32E-4545-BC1B-D861B8639E44}" type="sibTrans" cxnId="{7C4A6A1A-48AF-4021-AC1C-65495B78433F}">
      <dgm:prSet/>
      <dgm:spPr/>
      <dgm:t>
        <a:bodyPr/>
        <a:lstStyle/>
        <a:p>
          <a:endParaRPr lang="es-CO"/>
        </a:p>
      </dgm:t>
    </dgm:pt>
    <dgm:pt modelId="{5E12380A-4FAA-41AC-ADD0-07F1C5D7C737}">
      <dgm:prSet phldrT="[Texto]" custT="1"/>
      <dgm:spPr/>
      <dgm:t>
        <a:bodyPr/>
        <a:lstStyle/>
        <a:p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¿Qué tan común es que las empresas realicen </a:t>
          </a:r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pagos adicionales no documentados o sobornos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relacionados con: a) Importaciones y exportaciones, b) Servicios públicos, c) Pagos anuales de impuestos, d) Adjudicación de contratos y licencias públicas, e) Obtención de decisiones judiciales favorables.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C38E45C-E443-4987-86D0-C11E352133ED}" type="parTrans" cxnId="{C9AC93E4-CA82-482E-8B0F-B7277CC0CBC7}">
      <dgm:prSet/>
      <dgm:spPr/>
      <dgm:t>
        <a:bodyPr/>
        <a:lstStyle/>
        <a:p>
          <a:endParaRPr lang="es-CO"/>
        </a:p>
      </dgm:t>
    </dgm:pt>
    <dgm:pt modelId="{2BEE5A0C-296E-4B09-8002-883A6ADBA473}" type="sibTrans" cxnId="{C9AC93E4-CA82-482E-8B0F-B7277CC0CBC7}">
      <dgm:prSet/>
      <dgm:spPr/>
      <dgm:t>
        <a:bodyPr/>
        <a:lstStyle/>
        <a:p>
          <a:endParaRPr lang="es-CO"/>
        </a:p>
      </dgm:t>
    </dgm:pt>
    <dgm:pt modelId="{BAA3C9A3-BA70-44D1-84FB-A3F530F16BA3}">
      <dgm:prSet phldrT="[Texto]" custT="1"/>
      <dgm:spPr/>
      <dgm:t>
        <a:bodyPr/>
        <a:lstStyle/>
        <a:p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¿Existe un servicio civil profesional o hay un gran </a:t>
          </a:r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número de funcionarios designados directamente 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por el Gobierno?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6CC68CC-39D2-45CC-8848-113CC8644141}" type="parTrans" cxnId="{5BA58676-C664-453B-9DB2-B728B24560B0}">
      <dgm:prSet/>
      <dgm:spPr/>
      <dgm:t>
        <a:bodyPr/>
        <a:lstStyle/>
        <a:p>
          <a:endParaRPr lang="es-CO"/>
        </a:p>
      </dgm:t>
    </dgm:pt>
    <dgm:pt modelId="{2B9B154B-2953-4C75-AC88-345381ADC95D}" type="sibTrans" cxnId="{5BA58676-C664-453B-9DB2-B728B24560B0}">
      <dgm:prSet/>
      <dgm:spPr/>
      <dgm:t>
        <a:bodyPr/>
        <a:lstStyle/>
        <a:p>
          <a:endParaRPr lang="es-CO"/>
        </a:p>
      </dgm:t>
    </dgm:pt>
    <dgm:pt modelId="{82A28A00-9C00-47B9-B70B-F9B579289214}">
      <dgm:prSet phldrT="[Texto]" custT="1"/>
      <dgm:spPr/>
      <dgm:t>
        <a:bodyPr/>
        <a:lstStyle/>
        <a:p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¿Existe un </a:t>
          </a:r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poder judicial 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independiente con poder para juzgar a ministros o funcionarios públicos por abusos?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CE7816B-FFE3-4B28-AE46-BBBC7390705C}" type="parTrans" cxnId="{C24FB791-E6A0-46EB-A71F-23F479E4091E}">
      <dgm:prSet/>
      <dgm:spPr/>
      <dgm:t>
        <a:bodyPr/>
        <a:lstStyle/>
        <a:p>
          <a:endParaRPr lang="es-CO"/>
        </a:p>
      </dgm:t>
    </dgm:pt>
    <dgm:pt modelId="{DC67A35A-4FE5-40A4-8DD9-7812425DEF7D}" type="sibTrans" cxnId="{C24FB791-E6A0-46EB-A71F-23F479E4091E}">
      <dgm:prSet/>
      <dgm:spPr/>
      <dgm:t>
        <a:bodyPr/>
        <a:lstStyle/>
        <a:p>
          <a:endParaRPr lang="es-CO"/>
        </a:p>
      </dgm:t>
    </dgm:pt>
    <dgm:pt modelId="{29F1051E-DACE-4799-81CE-38C73B7826DB}">
      <dgm:prSet custT="1"/>
      <dgm:spPr/>
      <dgm:t>
        <a:bodyPr/>
        <a:lstStyle/>
        <a:p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Corrupción real o potencial 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 forma de clientelismo excesivo, nepotismo, reservas de empleo, intercambio de favores, financiamiento secreto de partidos y vínculos sospechosamente estrechos entre la política y los negocios.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2422956-78F7-47DC-A5CC-50F2C6D38B7C}" type="parTrans" cxnId="{028F5C8F-0AE9-4366-8051-B4FDC1253BB7}">
      <dgm:prSet/>
      <dgm:spPr/>
      <dgm:t>
        <a:bodyPr/>
        <a:lstStyle/>
        <a:p>
          <a:endParaRPr lang="es-CO"/>
        </a:p>
      </dgm:t>
    </dgm:pt>
    <dgm:pt modelId="{E78F645B-93D2-490F-B89F-28BD63720104}" type="sibTrans" cxnId="{028F5C8F-0AE9-4366-8051-B4FDC1253BB7}">
      <dgm:prSet/>
      <dgm:spPr/>
      <dgm:t>
        <a:bodyPr/>
        <a:lstStyle/>
        <a:p>
          <a:endParaRPr lang="es-CO"/>
        </a:p>
      </dgm:t>
    </dgm:pt>
    <dgm:pt modelId="{B83C8B96-D02D-4BCE-BE47-EF89EE4552CF}">
      <dgm:prSet custT="1"/>
      <dgm:spPr/>
      <dgm:t>
        <a:bodyPr/>
        <a:lstStyle/>
        <a:p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3A530DB-A4A7-40B0-AE39-E93A85F9AC22}" type="parTrans" cxnId="{ECDE7914-D834-4A76-9EE3-87027E800279}">
      <dgm:prSet/>
      <dgm:spPr/>
      <dgm:t>
        <a:bodyPr/>
        <a:lstStyle/>
        <a:p>
          <a:endParaRPr lang="es-CO"/>
        </a:p>
      </dgm:t>
    </dgm:pt>
    <dgm:pt modelId="{57855DB2-077F-4439-B12A-84BD7348D07A}" type="sibTrans" cxnId="{ECDE7914-D834-4A76-9EE3-87027E800279}">
      <dgm:prSet/>
      <dgm:spPr/>
      <dgm:t>
        <a:bodyPr/>
        <a:lstStyle/>
        <a:p>
          <a:endParaRPr lang="es-CO"/>
        </a:p>
      </dgm:t>
    </dgm:pt>
    <dgm:pt modelId="{5A5AE2FA-B2B0-471A-B0A6-B7A69BFAD1F4}">
      <dgm:prSet phldrT="[Texto]" custT="1"/>
      <dgm:spPr/>
      <dgm:t>
        <a:bodyPr/>
        <a:lstStyle/>
        <a:p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¿Qué tan común es la </a:t>
          </a:r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desviación de fondos públicos 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hacia empresas, individuos o grupos debido a la corrupción?</a:t>
          </a:r>
          <a:endParaRPr lang="es-CO" sz="1600" b="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AD19392-E6FC-4004-A532-E3A0FB4768AA}" type="parTrans" cxnId="{3D761E89-CC72-42A6-8E39-74E92BF449B0}">
      <dgm:prSet/>
      <dgm:spPr/>
      <dgm:t>
        <a:bodyPr/>
        <a:lstStyle/>
        <a:p>
          <a:endParaRPr lang="es-CO"/>
        </a:p>
      </dgm:t>
    </dgm:pt>
    <dgm:pt modelId="{30D8A729-28D9-4695-9D10-9E685F8F03F4}" type="sibTrans" cxnId="{3D761E89-CC72-42A6-8E39-74E92BF449B0}">
      <dgm:prSet/>
      <dgm:spPr/>
      <dgm:t>
        <a:bodyPr/>
        <a:lstStyle/>
        <a:p>
          <a:endParaRPr lang="es-CO"/>
        </a:p>
      </dgm:t>
    </dgm:pt>
    <dgm:pt modelId="{D766B29A-0C89-407B-AC60-3836C09D5838}">
      <dgm:prSet phldrT="[Texto]" custT="1"/>
      <dgm:spPr/>
      <dgm:t>
        <a:bodyPr/>
        <a:lstStyle/>
        <a:p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¿Existe una tradición de </a:t>
          </a:r>
          <a:r>
            <a:rPr lang="es-CO" sz="1600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pago de sobornos para asegurar contratos </a:t>
          </a:r>
          <a:r>
            <a:rPr lang="es-CO" sz="1600" b="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y obtener favores?</a:t>
          </a:r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6B4979A-7718-4D31-B94A-3E5E5CA396ED}" type="parTrans" cxnId="{546AA500-66A8-4214-88D6-0811F2C6EAA6}">
      <dgm:prSet/>
      <dgm:spPr/>
      <dgm:t>
        <a:bodyPr/>
        <a:lstStyle/>
        <a:p>
          <a:endParaRPr lang="es-CO"/>
        </a:p>
      </dgm:t>
    </dgm:pt>
    <dgm:pt modelId="{64CE16CC-DCA3-4718-A647-88072F54C018}" type="sibTrans" cxnId="{546AA500-66A8-4214-88D6-0811F2C6EAA6}">
      <dgm:prSet/>
      <dgm:spPr/>
      <dgm:t>
        <a:bodyPr/>
        <a:lstStyle/>
        <a:p>
          <a:endParaRPr lang="es-CO"/>
        </a:p>
      </dgm:t>
    </dgm:pt>
    <dgm:pt modelId="{6E8B8D41-84D6-4F9C-ABAA-FCDF673E1A60}">
      <dgm:prSet phldrT="[Texto]" custT="1"/>
      <dgm:spPr/>
      <dgm:t>
        <a:bodyPr/>
        <a:lstStyle/>
        <a:p>
          <a:endParaRPr lang="es-CO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5961DE4-E5EA-4BA7-B743-58ABDA2D18B8}" type="parTrans" cxnId="{B9BDB5E5-2BA3-46F9-8D85-9ADF4BE61EC2}">
      <dgm:prSet/>
      <dgm:spPr/>
      <dgm:t>
        <a:bodyPr/>
        <a:lstStyle/>
        <a:p>
          <a:endParaRPr lang="es-CO"/>
        </a:p>
      </dgm:t>
    </dgm:pt>
    <dgm:pt modelId="{AB632D35-5AF7-471C-96F4-DEB21080343A}" type="sibTrans" cxnId="{B9BDB5E5-2BA3-46F9-8D85-9ADF4BE61EC2}">
      <dgm:prSet/>
      <dgm:spPr/>
      <dgm:t>
        <a:bodyPr/>
        <a:lstStyle/>
        <a:p>
          <a:endParaRPr lang="es-CO"/>
        </a:p>
      </dgm:t>
    </dgm:pt>
    <dgm:pt modelId="{3E97DD99-C6C9-443B-B451-9CDD0F7EBAD4}" type="pres">
      <dgm:prSet presAssocID="{D9E96826-0581-4F10-9427-D48B380F92D0}" presName="Name0" presStyleCnt="0">
        <dgm:presLayoutVars>
          <dgm:dir/>
          <dgm:animLvl val="lvl"/>
          <dgm:resizeHandles val="exact"/>
        </dgm:presLayoutVars>
      </dgm:prSet>
      <dgm:spPr/>
    </dgm:pt>
    <dgm:pt modelId="{82DC26E6-36BF-4A26-A86C-AD74C308CD91}" type="pres">
      <dgm:prSet presAssocID="{671D4189-A306-428E-8005-05D678DCEF30}" presName="composite" presStyleCnt="0"/>
      <dgm:spPr/>
    </dgm:pt>
    <dgm:pt modelId="{8E6B2ED8-FB80-4599-BCDB-B98AD0B0956E}" type="pres">
      <dgm:prSet presAssocID="{671D4189-A306-428E-8005-05D678DCEF3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4E0AE616-08CA-4488-8F22-EBC54FFDCA64}" type="pres">
      <dgm:prSet presAssocID="{671D4189-A306-428E-8005-05D678DCEF30}" presName="desTx" presStyleLbl="alignAccFollowNode1" presStyleIdx="0" presStyleCnt="3">
        <dgm:presLayoutVars>
          <dgm:bulletEnabled val="1"/>
        </dgm:presLayoutVars>
      </dgm:prSet>
      <dgm:spPr/>
    </dgm:pt>
    <dgm:pt modelId="{5812A331-9AEE-4CE4-8CB5-E8D60B225ECE}" type="pres">
      <dgm:prSet presAssocID="{E2FE6D92-4BB8-4D85-8101-DCF7DFC2ED86}" presName="space" presStyleCnt="0"/>
      <dgm:spPr/>
    </dgm:pt>
    <dgm:pt modelId="{5022D142-3E1B-4E58-BCB1-FA895ABA2D4B}" type="pres">
      <dgm:prSet presAssocID="{4D575499-C182-4658-9A55-462567442035}" presName="composite" presStyleCnt="0"/>
      <dgm:spPr/>
    </dgm:pt>
    <dgm:pt modelId="{7100A701-C8E9-47CA-A148-3F2021351A95}" type="pres">
      <dgm:prSet presAssocID="{4D575499-C182-4658-9A55-46256744203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9A3DD0D9-FC4A-4BBF-8A48-A207C9224435}" type="pres">
      <dgm:prSet presAssocID="{4D575499-C182-4658-9A55-462567442035}" presName="desTx" presStyleLbl="alignAccFollowNode1" presStyleIdx="1" presStyleCnt="3">
        <dgm:presLayoutVars>
          <dgm:bulletEnabled val="1"/>
        </dgm:presLayoutVars>
      </dgm:prSet>
      <dgm:spPr/>
    </dgm:pt>
    <dgm:pt modelId="{8CCBB216-54EB-4210-9E2B-51C1C6CC553C}" type="pres">
      <dgm:prSet presAssocID="{D27A60C1-E9D8-41B7-A8B4-3C1F7EBCC922}" presName="space" presStyleCnt="0"/>
      <dgm:spPr/>
    </dgm:pt>
    <dgm:pt modelId="{1EED4F0B-56E7-40AA-850F-4B149C6DB6FF}" type="pres">
      <dgm:prSet presAssocID="{190A1CC8-53C2-40F2-B1D2-ADF69B363CE8}" presName="composite" presStyleCnt="0"/>
      <dgm:spPr/>
    </dgm:pt>
    <dgm:pt modelId="{0CD3934A-6D5F-4678-8DFE-1C01810811FB}" type="pres">
      <dgm:prSet presAssocID="{190A1CC8-53C2-40F2-B1D2-ADF69B363CE8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2A91CB13-A1CB-47CE-8E15-0CA1F86C5D88}" type="pres">
      <dgm:prSet presAssocID="{190A1CC8-53C2-40F2-B1D2-ADF69B363CE8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546AA500-66A8-4214-88D6-0811F2C6EAA6}" srcId="{671D4189-A306-428E-8005-05D678DCEF30}" destId="{D766B29A-0C89-407B-AC60-3836C09D5838}" srcOrd="3" destOrd="0" parTransId="{66B4979A-7718-4D31-B94A-3E5E5CA396ED}" sibTransId="{64CE16CC-DCA3-4718-A647-88072F54C018}"/>
    <dgm:cxn modelId="{ECDE7914-D834-4A76-9EE3-87027E800279}" srcId="{4D575499-C182-4658-9A55-462567442035}" destId="{B83C8B96-D02D-4BCE-BE47-EF89EE4552CF}" srcOrd="1" destOrd="0" parTransId="{33A530DB-A4A7-40B0-AE39-E93A85F9AC22}" sibTransId="{57855DB2-077F-4439-B12A-84BD7348D07A}"/>
    <dgm:cxn modelId="{7C4A6A1A-48AF-4021-AC1C-65495B78433F}" srcId="{4D575499-C182-4658-9A55-462567442035}" destId="{7E93E280-CFDD-4F6F-9765-1E24DBD096A3}" srcOrd="0" destOrd="0" parTransId="{791A4DD4-8E80-4AE2-9AAA-BD2498EDB800}" sibTransId="{18A0E5F9-B32E-4545-BC1B-D861B8639E44}"/>
    <dgm:cxn modelId="{7E16F730-12EB-4280-AE90-E78E8ECBCB67}" type="presOf" srcId="{4D575499-C182-4658-9A55-462567442035}" destId="{7100A701-C8E9-47CA-A148-3F2021351A95}" srcOrd="0" destOrd="0" presId="urn:microsoft.com/office/officeart/2005/8/layout/hList1"/>
    <dgm:cxn modelId="{871EAA5B-2FBD-4A28-9C0B-0A34247A1D31}" type="presOf" srcId="{B83C8B96-D02D-4BCE-BE47-EF89EE4552CF}" destId="{9A3DD0D9-FC4A-4BBF-8A48-A207C9224435}" srcOrd="0" destOrd="1" presId="urn:microsoft.com/office/officeart/2005/8/layout/hList1"/>
    <dgm:cxn modelId="{AACE8442-23C0-4249-8264-B61CD099D40D}" type="presOf" srcId="{BAA3C9A3-BA70-44D1-84FB-A3F530F16BA3}" destId="{4E0AE616-08CA-4488-8F22-EBC54FFDCA64}" srcOrd="0" destOrd="1" presId="urn:microsoft.com/office/officeart/2005/8/layout/hList1"/>
    <dgm:cxn modelId="{7B91BF46-3FA1-41F1-8A76-AB2527E39921}" srcId="{D9E96826-0581-4F10-9427-D48B380F92D0}" destId="{190A1CC8-53C2-40F2-B1D2-ADF69B363CE8}" srcOrd="2" destOrd="0" parTransId="{1CA788A2-6C88-4BD7-A678-49C1625C3E41}" sibTransId="{17EE8708-8BE2-48AC-BEE5-223C96C3E93D}"/>
    <dgm:cxn modelId="{F4EBF047-37AF-4FBC-8351-97F98A41B914}" type="presOf" srcId="{6E8B8D41-84D6-4F9C-ABAA-FCDF673E1A60}" destId="{2A91CB13-A1CB-47CE-8E15-0CA1F86C5D88}" srcOrd="0" destOrd="1" presId="urn:microsoft.com/office/officeart/2005/8/layout/hList1"/>
    <dgm:cxn modelId="{6C299D70-5EEB-4ED4-906F-9522C2E92E92}" srcId="{D9E96826-0581-4F10-9427-D48B380F92D0}" destId="{4D575499-C182-4658-9A55-462567442035}" srcOrd="1" destOrd="0" parTransId="{C3917B30-2D94-4615-99B5-FB5E74B1E4B3}" sibTransId="{D27A60C1-E9D8-41B7-A8B4-3C1F7EBCC922}"/>
    <dgm:cxn modelId="{CA1CD870-D779-43D9-83CB-1673A089C4E1}" type="presOf" srcId="{5E12380A-4FAA-41AC-ADD0-07F1C5D7C737}" destId="{2A91CB13-A1CB-47CE-8E15-0CA1F86C5D88}" srcOrd="0" destOrd="0" presId="urn:microsoft.com/office/officeart/2005/8/layout/hList1"/>
    <dgm:cxn modelId="{5BA58676-C664-453B-9DB2-B728B24560B0}" srcId="{671D4189-A306-428E-8005-05D678DCEF30}" destId="{BAA3C9A3-BA70-44D1-84FB-A3F530F16BA3}" srcOrd="1" destOrd="0" parTransId="{66CC68CC-39D2-45CC-8848-113CC8644141}" sibTransId="{2B9B154B-2953-4C75-AC88-345381ADC95D}"/>
    <dgm:cxn modelId="{665CF276-C30C-41D5-A1C4-A6AB6718BC47}" type="presOf" srcId="{671D4189-A306-428E-8005-05D678DCEF30}" destId="{8E6B2ED8-FB80-4599-BCDB-B98AD0B0956E}" srcOrd="0" destOrd="0" presId="urn:microsoft.com/office/officeart/2005/8/layout/hList1"/>
    <dgm:cxn modelId="{12949D85-0D94-4081-A52C-4AE93C553428}" srcId="{D9E96826-0581-4F10-9427-D48B380F92D0}" destId="{671D4189-A306-428E-8005-05D678DCEF30}" srcOrd="0" destOrd="0" parTransId="{F8EEE06D-28C3-4D13-A8ED-42B05A1346DB}" sibTransId="{E2FE6D92-4BB8-4D85-8101-DCF7DFC2ED86}"/>
    <dgm:cxn modelId="{3D761E89-CC72-42A6-8E39-74E92BF449B0}" srcId="{190A1CC8-53C2-40F2-B1D2-ADF69B363CE8}" destId="{5A5AE2FA-B2B0-471A-B0A6-B7A69BFAD1F4}" srcOrd="2" destOrd="0" parTransId="{AAD19392-E6FC-4004-A532-E3A0FB4768AA}" sibTransId="{30D8A729-28D9-4695-9D10-9E685F8F03F4}"/>
    <dgm:cxn modelId="{7A02C48D-A293-4291-9C4C-0FA181E275B3}" type="presOf" srcId="{17F44AC4-FA99-438A-919A-C277E698EE5C}" destId="{4E0AE616-08CA-4488-8F22-EBC54FFDCA64}" srcOrd="0" destOrd="0" presId="urn:microsoft.com/office/officeart/2005/8/layout/hList1"/>
    <dgm:cxn modelId="{028F5C8F-0AE9-4366-8051-B4FDC1253BB7}" srcId="{4D575499-C182-4658-9A55-462567442035}" destId="{29F1051E-DACE-4799-81CE-38C73B7826DB}" srcOrd="2" destOrd="0" parTransId="{E2422956-78F7-47DC-A5CC-50F2C6D38B7C}" sibTransId="{E78F645B-93D2-490F-B89F-28BD63720104}"/>
    <dgm:cxn modelId="{C24FB791-E6A0-46EB-A71F-23F479E4091E}" srcId="{671D4189-A306-428E-8005-05D678DCEF30}" destId="{82A28A00-9C00-47B9-B70B-F9B579289214}" srcOrd="2" destOrd="0" parTransId="{0CE7816B-FFE3-4B28-AE46-BBBC7390705C}" sibTransId="{DC67A35A-4FE5-40A4-8DD9-7812425DEF7D}"/>
    <dgm:cxn modelId="{BAB884AA-EF51-4F10-97D4-1B0D10B4A0CF}" type="presOf" srcId="{7E93E280-CFDD-4F6F-9765-1E24DBD096A3}" destId="{9A3DD0D9-FC4A-4BBF-8A48-A207C9224435}" srcOrd="0" destOrd="0" presId="urn:microsoft.com/office/officeart/2005/8/layout/hList1"/>
    <dgm:cxn modelId="{CC1A44B9-4646-4B14-9E7A-7D4FBC470315}" type="presOf" srcId="{82A28A00-9C00-47B9-B70B-F9B579289214}" destId="{4E0AE616-08CA-4488-8F22-EBC54FFDCA64}" srcOrd="0" destOrd="2" presId="urn:microsoft.com/office/officeart/2005/8/layout/hList1"/>
    <dgm:cxn modelId="{13745ABB-8F0C-47F2-B7A6-8D653391C1DE}" type="presOf" srcId="{D9E96826-0581-4F10-9427-D48B380F92D0}" destId="{3E97DD99-C6C9-443B-B451-9CDD0F7EBAD4}" srcOrd="0" destOrd="0" presId="urn:microsoft.com/office/officeart/2005/8/layout/hList1"/>
    <dgm:cxn modelId="{97242FC1-7FED-4F53-8D8F-525755DA509C}" type="presOf" srcId="{D766B29A-0C89-407B-AC60-3836C09D5838}" destId="{4E0AE616-08CA-4488-8F22-EBC54FFDCA64}" srcOrd="0" destOrd="3" presId="urn:microsoft.com/office/officeart/2005/8/layout/hList1"/>
    <dgm:cxn modelId="{779E78D7-6B0F-4D1D-BB0D-CC797AFFB119}" type="presOf" srcId="{190A1CC8-53C2-40F2-B1D2-ADF69B363CE8}" destId="{0CD3934A-6D5F-4678-8DFE-1C01810811FB}" srcOrd="0" destOrd="0" presId="urn:microsoft.com/office/officeart/2005/8/layout/hList1"/>
    <dgm:cxn modelId="{10F811D9-F259-4C5F-973C-9F68A23328AD}" srcId="{671D4189-A306-428E-8005-05D678DCEF30}" destId="{17F44AC4-FA99-438A-919A-C277E698EE5C}" srcOrd="0" destOrd="0" parTransId="{789BEA17-141A-42E8-8387-EB3E9A809995}" sibTransId="{7CC8F693-F22A-426D-B7E8-86379B090AD7}"/>
    <dgm:cxn modelId="{C9AC93E4-CA82-482E-8B0F-B7277CC0CBC7}" srcId="{190A1CC8-53C2-40F2-B1D2-ADF69B363CE8}" destId="{5E12380A-4FAA-41AC-ADD0-07F1C5D7C737}" srcOrd="0" destOrd="0" parTransId="{AC38E45C-E443-4987-86D0-C11E352133ED}" sibTransId="{2BEE5A0C-296E-4B09-8002-883A6ADBA473}"/>
    <dgm:cxn modelId="{B9BDB5E5-2BA3-46F9-8D85-9ADF4BE61EC2}" srcId="{190A1CC8-53C2-40F2-B1D2-ADF69B363CE8}" destId="{6E8B8D41-84D6-4F9C-ABAA-FCDF673E1A60}" srcOrd="1" destOrd="0" parTransId="{B5961DE4-E5EA-4BA7-B743-58ABDA2D18B8}" sibTransId="{AB632D35-5AF7-471C-96F4-DEB21080343A}"/>
    <dgm:cxn modelId="{1DE370EF-14C8-47E5-AA37-D575577DA872}" type="presOf" srcId="{5A5AE2FA-B2B0-471A-B0A6-B7A69BFAD1F4}" destId="{2A91CB13-A1CB-47CE-8E15-0CA1F86C5D88}" srcOrd="0" destOrd="2" presId="urn:microsoft.com/office/officeart/2005/8/layout/hList1"/>
    <dgm:cxn modelId="{5A1EA9FF-241A-478F-BBCB-88C0F277DAFC}" type="presOf" srcId="{29F1051E-DACE-4799-81CE-38C73B7826DB}" destId="{9A3DD0D9-FC4A-4BBF-8A48-A207C9224435}" srcOrd="0" destOrd="2" presId="urn:microsoft.com/office/officeart/2005/8/layout/hList1"/>
    <dgm:cxn modelId="{0D7CBAC7-7FBA-4F27-BCDB-4652E9FA7FDD}" type="presParOf" srcId="{3E97DD99-C6C9-443B-B451-9CDD0F7EBAD4}" destId="{82DC26E6-36BF-4A26-A86C-AD74C308CD91}" srcOrd="0" destOrd="0" presId="urn:microsoft.com/office/officeart/2005/8/layout/hList1"/>
    <dgm:cxn modelId="{1824AE67-AEC9-4094-BE76-4050670535E9}" type="presParOf" srcId="{82DC26E6-36BF-4A26-A86C-AD74C308CD91}" destId="{8E6B2ED8-FB80-4599-BCDB-B98AD0B0956E}" srcOrd="0" destOrd="0" presId="urn:microsoft.com/office/officeart/2005/8/layout/hList1"/>
    <dgm:cxn modelId="{36D0C8F1-289F-4689-B460-E2F68F7F853F}" type="presParOf" srcId="{82DC26E6-36BF-4A26-A86C-AD74C308CD91}" destId="{4E0AE616-08CA-4488-8F22-EBC54FFDCA64}" srcOrd="1" destOrd="0" presId="urn:microsoft.com/office/officeart/2005/8/layout/hList1"/>
    <dgm:cxn modelId="{44F27722-B5E3-4D15-84DC-DB1007D6AA8E}" type="presParOf" srcId="{3E97DD99-C6C9-443B-B451-9CDD0F7EBAD4}" destId="{5812A331-9AEE-4CE4-8CB5-E8D60B225ECE}" srcOrd="1" destOrd="0" presId="urn:microsoft.com/office/officeart/2005/8/layout/hList1"/>
    <dgm:cxn modelId="{D6826E4D-C62D-452A-92D2-437384C629CF}" type="presParOf" srcId="{3E97DD99-C6C9-443B-B451-9CDD0F7EBAD4}" destId="{5022D142-3E1B-4E58-BCB1-FA895ABA2D4B}" srcOrd="2" destOrd="0" presId="urn:microsoft.com/office/officeart/2005/8/layout/hList1"/>
    <dgm:cxn modelId="{63095054-42DF-49C6-8C60-8C7AC8E7F1A6}" type="presParOf" srcId="{5022D142-3E1B-4E58-BCB1-FA895ABA2D4B}" destId="{7100A701-C8E9-47CA-A148-3F2021351A95}" srcOrd="0" destOrd="0" presId="urn:microsoft.com/office/officeart/2005/8/layout/hList1"/>
    <dgm:cxn modelId="{337A9F8A-39C2-4BD3-AEE0-32C3767AA98D}" type="presParOf" srcId="{5022D142-3E1B-4E58-BCB1-FA895ABA2D4B}" destId="{9A3DD0D9-FC4A-4BBF-8A48-A207C9224435}" srcOrd="1" destOrd="0" presId="urn:microsoft.com/office/officeart/2005/8/layout/hList1"/>
    <dgm:cxn modelId="{0B3F1520-7270-43C1-8AEF-0BBC06BCA714}" type="presParOf" srcId="{3E97DD99-C6C9-443B-B451-9CDD0F7EBAD4}" destId="{8CCBB216-54EB-4210-9E2B-51C1C6CC553C}" srcOrd="3" destOrd="0" presId="urn:microsoft.com/office/officeart/2005/8/layout/hList1"/>
    <dgm:cxn modelId="{6AA2E95D-6135-44EF-B9EB-5C28A17A6C2D}" type="presParOf" srcId="{3E97DD99-C6C9-443B-B451-9CDD0F7EBAD4}" destId="{1EED4F0B-56E7-40AA-850F-4B149C6DB6FF}" srcOrd="4" destOrd="0" presId="urn:microsoft.com/office/officeart/2005/8/layout/hList1"/>
    <dgm:cxn modelId="{3259D468-5944-45EE-B743-635AF06A7267}" type="presParOf" srcId="{1EED4F0B-56E7-40AA-850F-4B149C6DB6FF}" destId="{0CD3934A-6D5F-4678-8DFE-1C01810811FB}" srcOrd="0" destOrd="0" presId="urn:microsoft.com/office/officeart/2005/8/layout/hList1"/>
    <dgm:cxn modelId="{E5988189-F129-41AE-AC97-188773C3D50C}" type="presParOf" srcId="{1EED4F0B-56E7-40AA-850F-4B149C6DB6FF}" destId="{2A91CB13-A1CB-47CE-8E15-0CA1F86C5D8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8033C-F728-4798-9A0E-BEB0EEE7B13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CO"/>
        </a:p>
      </dgm:t>
    </dgm:pt>
    <dgm:pt modelId="{9DB2A7BA-63E8-40A8-A3EA-47E87259B0C9}">
      <dgm:prSet/>
      <dgm:spPr/>
      <dgm:t>
        <a:bodyPr/>
        <a:lstStyle/>
        <a:p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Renovar el </a:t>
          </a:r>
          <a:r>
            <a:rPr lang="es-CO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liderazgo político</a:t>
          </a:r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en la lucha contra la corrupción</a:t>
          </a:r>
        </a:p>
      </dgm:t>
    </dgm:pt>
    <dgm:pt modelId="{33FE0DE5-0F65-46FE-B5C8-AE3457AB17A5}" type="parTrans" cxnId="{C32063E1-0109-487A-87A5-10853BCC5740}">
      <dgm:prSet/>
      <dgm:spPr/>
      <dgm:t>
        <a:bodyPr/>
        <a:lstStyle/>
        <a:p>
          <a:endParaRPr lang="es-CO"/>
        </a:p>
      </dgm:t>
    </dgm:pt>
    <dgm:pt modelId="{F8273F5E-D921-4507-8CEC-504E69554C24}" type="sibTrans" cxnId="{C32063E1-0109-487A-87A5-10853BCC5740}">
      <dgm:prSet/>
      <dgm:spPr/>
      <dgm:t>
        <a:bodyPr/>
        <a:lstStyle/>
        <a:p>
          <a:endParaRPr lang="es-CO"/>
        </a:p>
      </dgm:t>
    </dgm:pt>
    <dgm:pt modelId="{6D93B2B9-843C-4836-9476-5DBA315A858D}">
      <dgm:prSet/>
      <dgm:spPr/>
      <dgm:t>
        <a:bodyPr/>
        <a:lstStyle/>
        <a:p>
          <a:r>
            <a:rPr lang="es-CO" b="0" i="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</a:t>
          </a:r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roteger el </a:t>
          </a:r>
          <a:r>
            <a:rPr lang="es-CO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espacio cívico e impedir la captura de los controles</a:t>
          </a:r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</a:p>
      </dgm:t>
    </dgm:pt>
    <dgm:pt modelId="{3B61BFA4-6856-4B45-8515-279879C87D38}" type="parTrans" cxnId="{0D8AD156-8C8F-46FD-B017-D0B9C77E8625}">
      <dgm:prSet/>
      <dgm:spPr/>
      <dgm:t>
        <a:bodyPr/>
        <a:lstStyle/>
        <a:p>
          <a:endParaRPr lang="es-CO"/>
        </a:p>
      </dgm:t>
    </dgm:pt>
    <dgm:pt modelId="{1AD657F4-EE68-4CD3-AB0C-F9821FFA4225}" type="sibTrans" cxnId="{0D8AD156-8C8F-46FD-B017-D0B9C77E8625}">
      <dgm:prSet/>
      <dgm:spPr/>
      <dgm:t>
        <a:bodyPr/>
        <a:lstStyle/>
        <a:p>
          <a:endParaRPr lang="es-CO"/>
        </a:p>
      </dgm:t>
    </dgm:pt>
    <dgm:pt modelId="{636BBC72-16AF-43DF-9532-623AB4CCB50C}">
      <dgm:prSet/>
      <dgm:spPr/>
      <dgm:t>
        <a:bodyPr/>
        <a:lstStyle/>
        <a:p>
          <a:r>
            <a:rPr lang="es-CO" b="1" i="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Cerrar las lagunas de opacidad </a:t>
          </a:r>
          <a:r>
            <a:rPr lang="es-CO" b="0" i="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que permiten que el dinero corrupto se mueva.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8AAC712-6E92-4EED-8E8C-EBF03CF82A69}" type="parTrans" cxnId="{1C0150C8-4878-401E-8B62-6F7BCA3E5523}">
      <dgm:prSet/>
      <dgm:spPr/>
      <dgm:t>
        <a:bodyPr/>
        <a:lstStyle/>
        <a:p>
          <a:endParaRPr lang="es-CO"/>
        </a:p>
      </dgm:t>
    </dgm:pt>
    <dgm:pt modelId="{7705E361-9C58-408F-925C-8D7F9786A4D3}" type="sibTrans" cxnId="{1C0150C8-4878-401E-8B62-6F7BCA3E5523}">
      <dgm:prSet/>
      <dgm:spPr/>
      <dgm:t>
        <a:bodyPr/>
        <a:lstStyle/>
        <a:p>
          <a:endParaRPr lang="es-CO"/>
        </a:p>
      </dgm:t>
    </dgm:pt>
    <dgm:pt modelId="{721ED06D-57BB-492C-B196-9E7D506899E0}" type="pres">
      <dgm:prSet presAssocID="{F3C8033C-F728-4798-9A0E-BEB0EEE7B132}" presName="compositeShape" presStyleCnt="0">
        <dgm:presLayoutVars>
          <dgm:chMax val="7"/>
          <dgm:dir/>
          <dgm:resizeHandles val="exact"/>
        </dgm:presLayoutVars>
      </dgm:prSet>
      <dgm:spPr/>
    </dgm:pt>
    <dgm:pt modelId="{17B28E07-4DC2-4D82-B97F-90EF9980F753}" type="pres">
      <dgm:prSet presAssocID="{9DB2A7BA-63E8-40A8-A3EA-47E87259B0C9}" presName="circ1" presStyleLbl="vennNode1" presStyleIdx="0" presStyleCnt="3"/>
      <dgm:spPr/>
    </dgm:pt>
    <dgm:pt modelId="{DF7C4033-B758-4660-AEE1-5E6E932B5CB1}" type="pres">
      <dgm:prSet presAssocID="{9DB2A7BA-63E8-40A8-A3EA-47E87259B0C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D52C84D-F37B-474B-8073-598E9E040B22}" type="pres">
      <dgm:prSet presAssocID="{6D93B2B9-843C-4836-9476-5DBA315A858D}" presName="circ2" presStyleLbl="vennNode1" presStyleIdx="1" presStyleCnt="3"/>
      <dgm:spPr/>
    </dgm:pt>
    <dgm:pt modelId="{7A0FA978-B655-4B90-8C97-73DA3A41590B}" type="pres">
      <dgm:prSet presAssocID="{6D93B2B9-843C-4836-9476-5DBA315A858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3856FBE-97BB-4B90-A01A-A835793449C0}" type="pres">
      <dgm:prSet presAssocID="{636BBC72-16AF-43DF-9532-623AB4CCB50C}" presName="circ3" presStyleLbl="vennNode1" presStyleIdx="2" presStyleCnt="3"/>
      <dgm:spPr/>
    </dgm:pt>
    <dgm:pt modelId="{00F412FC-70BA-4C6B-B36F-4594796FA87D}" type="pres">
      <dgm:prSet presAssocID="{636BBC72-16AF-43DF-9532-623AB4CCB50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95C4B04-5AA0-4EC2-AB6C-22B253F68343}" type="presOf" srcId="{9DB2A7BA-63E8-40A8-A3EA-47E87259B0C9}" destId="{DF7C4033-B758-4660-AEE1-5E6E932B5CB1}" srcOrd="1" destOrd="0" presId="urn:microsoft.com/office/officeart/2005/8/layout/venn1"/>
    <dgm:cxn modelId="{C578972B-340E-4A10-B001-43373F9CA83A}" type="presOf" srcId="{9DB2A7BA-63E8-40A8-A3EA-47E87259B0C9}" destId="{17B28E07-4DC2-4D82-B97F-90EF9980F753}" srcOrd="0" destOrd="0" presId="urn:microsoft.com/office/officeart/2005/8/layout/venn1"/>
    <dgm:cxn modelId="{F9369636-5F0E-4579-BDE2-F08EDDD61487}" type="presOf" srcId="{F3C8033C-F728-4798-9A0E-BEB0EEE7B132}" destId="{721ED06D-57BB-492C-B196-9E7D506899E0}" srcOrd="0" destOrd="0" presId="urn:microsoft.com/office/officeart/2005/8/layout/venn1"/>
    <dgm:cxn modelId="{08A32049-13F5-490E-A285-493AC01E9BF2}" type="presOf" srcId="{636BBC72-16AF-43DF-9532-623AB4CCB50C}" destId="{73856FBE-97BB-4B90-A01A-A835793449C0}" srcOrd="0" destOrd="0" presId="urn:microsoft.com/office/officeart/2005/8/layout/venn1"/>
    <dgm:cxn modelId="{2D8B7A70-1832-4EAB-AF3A-B0BB7CB1D76A}" type="presOf" srcId="{636BBC72-16AF-43DF-9532-623AB4CCB50C}" destId="{00F412FC-70BA-4C6B-B36F-4594796FA87D}" srcOrd="1" destOrd="0" presId="urn:microsoft.com/office/officeart/2005/8/layout/venn1"/>
    <dgm:cxn modelId="{0D8AD156-8C8F-46FD-B017-D0B9C77E8625}" srcId="{F3C8033C-F728-4798-9A0E-BEB0EEE7B132}" destId="{6D93B2B9-843C-4836-9476-5DBA315A858D}" srcOrd="1" destOrd="0" parTransId="{3B61BFA4-6856-4B45-8515-279879C87D38}" sibTransId="{1AD657F4-EE68-4CD3-AB0C-F9821FFA4225}"/>
    <dgm:cxn modelId="{9D1F63A1-C5EB-4240-B4D1-486DD6355785}" type="presOf" srcId="{6D93B2B9-843C-4836-9476-5DBA315A858D}" destId="{2D52C84D-F37B-474B-8073-598E9E040B22}" srcOrd="0" destOrd="0" presId="urn:microsoft.com/office/officeart/2005/8/layout/venn1"/>
    <dgm:cxn modelId="{7D2A02AA-539E-4632-A8CB-E7A01C7F5962}" type="presOf" srcId="{6D93B2B9-843C-4836-9476-5DBA315A858D}" destId="{7A0FA978-B655-4B90-8C97-73DA3A41590B}" srcOrd="1" destOrd="0" presId="urn:microsoft.com/office/officeart/2005/8/layout/venn1"/>
    <dgm:cxn modelId="{1C0150C8-4878-401E-8B62-6F7BCA3E5523}" srcId="{F3C8033C-F728-4798-9A0E-BEB0EEE7B132}" destId="{636BBC72-16AF-43DF-9532-623AB4CCB50C}" srcOrd="2" destOrd="0" parTransId="{18AAC712-6E92-4EED-8E8C-EBF03CF82A69}" sibTransId="{7705E361-9C58-408F-925C-8D7F9786A4D3}"/>
    <dgm:cxn modelId="{C32063E1-0109-487A-87A5-10853BCC5740}" srcId="{F3C8033C-F728-4798-9A0E-BEB0EEE7B132}" destId="{9DB2A7BA-63E8-40A8-A3EA-47E87259B0C9}" srcOrd="0" destOrd="0" parTransId="{33FE0DE5-0F65-46FE-B5C8-AE3457AB17A5}" sibTransId="{F8273F5E-D921-4507-8CEC-504E69554C24}"/>
    <dgm:cxn modelId="{84B96AB2-EBD2-4E9E-97DA-961348775A75}" type="presParOf" srcId="{721ED06D-57BB-492C-B196-9E7D506899E0}" destId="{17B28E07-4DC2-4D82-B97F-90EF9980F753}" srcOrd="0" destOrd="0" presId="urn:microsoft.com/office/officeart/2005/8/layout/venn1"/>
    <dgm:cxn modelId="{21F1DA0A-8E14-4BBA-BEEA-DD99F717D3BB}" type="presParOf" srcId="{721ED06D-57BB-492C-B196-9E7D506899E0}" destId="{DF7C4033-B758-4660-AEE1-5E6E932B5CB1}" srcOrd="1" destOrd="0" presId="urn:microsoft.com/office/officeart/2005/8/layout/venn1"/>
    <dgm:cxn modelId="{888D1BB5-B2C6-4BFA-B103-50D99B70E5C0}" type="presParOf" srcId="{721ED06D-57BB-492C-B196-9E7D506899E0}" destId="{2D52C84D-F37B-474B-8073-598E9E040B22}" srcOrd="2" destOrd="0" presId="urn:microsoft.com/office/officeart/2005/8/layout/venn1"/>
    <dgm:cxn modelId="{34DE265C-A498-4ECD-A7C0-E60F370DB0FD}" type="presParOf" srcId="{721ED06D-57BB-492C-B196-9E7D506899E0}" destId="{7A0FA978-B655-4B90-8C97-73DA3A41590B}" srcOrd="3" destOrd="0" presId="urn:microsoft.com/office/officeart/2005/8/layout/venn1"/>
    <dgm:cxn modelId="{F0D4E42F-2D45-407B-94AA-0EEAEC245A74}" type="presParOf" srcId="{721ED06D-57BB-492C-B196-9E7D506899E0}" destId="{73856FBE-97BB-4B90-A01A-A835793449C0}" srcOrd="4" destOrd="0" presId="urn:microsoft.com/office/officeart/2005/8/layout/venn1"/>
    <dgm:cxn modelId="{0280DB8B-669C-4B2A-BC6E-1E8002B9F456}" type="presParOf" srcId="{721ED06D-57BB-492C-B196-9E7D506899E0}" destId="{00F412FC-70BA-4C6B-B36F-4594796FA87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C8033C-F728-4798-9A0E-BEB0EEE7B13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DB2A7BA-63E8-40A8-A3EA-47E87259B0C9}">
      <dgm:prSet/>
      <dgm:spPr/>
      <dgm:t>
        <a:bodyPr/>
        <a:lstStyle/>
        <a:p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Cultura</a:t>
          </a:r>
        </a:p>
      </dgm:t>
    </dgm:pt>
    <dgm:pt modelId="{33FE0DE5-0F65-46FE-B5C8-AE3457AB17A5}" type="parTrans" cxnId="{C32063E1-0109-487A-87A5-10853BCC5740}">
      <dgm:prSet/>
      <dgm:spPr/>
      <dgm:t>
        <a:bodyPr/>
        <a:lstStyle/>
        <a:p>
          <a:endParaRPr lang="es-CO"/>
        </a:p>
      </dgm:t>
    </dgm:pt>
    <dgm:pt modelId="{F8273F5E-D921-4507-8CEC-504E69554C24}" type="sibTrans" cxnId="{C32063E1-0109-487A-87A5-10853BCC5740}">
      <dgm:prSet/>
      <dgm:spPr/>
      <dgm:t>
        <a:bodyPr/>
        <a:lstStyle/>
        <a:p>
          <a:endParaRPr lang="es-CO"/>
        </a:p>
      </dgm:t>
    </dgm:pt>
    <dgm:pt modelId="{9D1DD6E3-4873-4FE3-875E-5266B33F89D6}">
      <dgm:prSet/>
      <dgm:spPr/>
      <dgm:t>
        <a:bodyPr/>
        <a:lstStyle/>
        <a:p>
          <a:r>
            <a: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Control</a:t>
          </a:r>
        </a:p>
      </dgm:t>
    </dgm:pt>
    <dgm:pt modelId="{AE99B489-639E-4533-A3A7-2569817460DB}" type="parTrans" cxnId="{AA55C889-A89C-4074-8D46-16AC59330A2F}">
      <dgm:prSet/>
      <dgm:spPr/>
      <dgm:t>
        <a:bodyPr/>
        <a:lstStyle/>
        <a:p>
          <a:endParaRPr lang="es-CO"/>
        </a:p>
      </dgm:t>
    </dgm:pt>
    <dgm:pt modelId="{59D20513-2989-4E72-AC2D-1618B4B017DF}" type="sibTrans" cxnId="{AA55C889-A89C-4074-8D46-16AC59330A2F}">
      <dgm:prSet/>
      <dgm:spPr/>
      <dgm:t>
        <a:bodyPr/>
        <a:lstStyle/>
        <a:p>
          <a:endParaRPr lang="es-CO"/>
        </a:p>
      </dgm:t>
    </dgm:pt>
    <dgm:pt modelId="{721ED06D-57BB-492C-B196-9E7D506899E0}" type="pres">
      <dgm:prSet presAssocID="{F3C8033C-F728-4798-9A0E-BEB0EEE7B132}" presName="compositeShape" presStyleCnt="0">
        <dgm:presLayoutVars>
          <dgm:chMax val="7"/>
          <dgm:dir/>
          <dgm:resizeHandles val="exact"/>
        </dgm:presLayoutVars>
      </dgm:prSet>
      <dgm:spPr/>
    </dgm:pt>
    <dgm:pt modelId="{5DA05AFE-530A-436B-89BD-B3638F5B9731}" type="pres">
      <dgm:prSet presAssocID="{9DB2A7BA-63E8-40A8-A3EA-47E87259B0C9}" presName="circ1" presStyleLbl="vennNode1" presStyleIdx="0" presStyleCnt="2"/>
      <dgm:spPr/>
    </dgm:pt>
    <dgm:pt modelId="{C9C3DF29-C420-46FC-B0B7-34284F7AF530}" type="pres">
      <dgm:prSet presAssocID="{9DB2A7BA-63E8-40A8-A3EA-47E87259B0C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F179243-92D6-419F-89B1-4BCCD370B0C7}" type="pres">
      <dgm:prSet presAssocID="{9D1DD6E3-4873-4FE3-875E-5266B33F89D6}" presName="circ2" presStyleLbl="vennNode1" presStyleIdx="1" presStyleCnt="2"/>
      <dgm:spPr/>
    </dgm:pt>
    <dgm:pt modelId="{522B39D7-2C73-46A6-A9C0-03E0AB52582A}" type="pres">
      <dgm:prSet presAssocID="{9D1DD6E3-4873-4FE3-875E-5266B33F89D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F9369636-5F0E-4579-BDE2-F08EDDD61487}" type="presOf" srcId="{F3C8033C-F728-4798-9A0E-BEB0EEE7B132}" destId="{721ED06D-57BB-492C-B196-9E7D506899E0}" srcOrd="0" destOrd="0" presId="urn:microsoft.com/office/officeart/2005/8/layout/venn1"/>
    <dgm:cxn modelId="{4A5D1840-1C3B-42BE-8783-67C7BA52F151}" type="presOf" srcId="{9DB2A7BA-63E8-40A8-A3EA-47E87259B0C9}" destId="{5DA05AFE-530A-436B-89BD-B3638F5B9731}" srcOrd="0" destOrd="0" presId="urn:microsoft.com/office/officeart/2005/8/layout/venn1"/>
    <dgm:cxn modelId="{0591BA80-4C10-49D3-BC53-14EA9383FE5C}" type="presOf" srcId="{9DB2A7BA-63E8-40A8-A3EA-47E87259B0C9}" destId="{C9C3DF29-C420-46FC-B0B7-34284F7AF530}" srcOrd="1" destOrd="0" presId="urn:microsoft.com/office/officeart/2005/8/layout/venn1"/>
    <dgm:cxn modelId="{AA55C889-A89C-4074-8D46-16AC59330A2F}" srcId="{F3C8033C-F728-4798-9A0E-BEB0EEE7B132}" destId="{9D1DD6E3-4873-4FE3-875E-5266B33F89D6}" srcOrd="1" destOrd="0" parTransId="{AE99B489-639E-4533-A3A7-2569817460DB}" sibTransId="{59D20513-2989-4E72-AC2D-1618B4B017DF}"/>
    <dgm:cxn modelId="{410971A2-5BB6-48BD-B282-CF71B2BEC6FA}" type="presOf" srcId="{9D1DD6E3-4873-4FE3-875E-5266B33F89D6}" destId="{522B39D7-2C73-46A6-A9C0-03E0AB52582A}" srcOrd="1" destOrd="0" presId="urn:microsoft.com/office/officeart/2005/8/layout/venn1"/>
    <dgm:cxn modelId="{FA9403C5-7B61-49FB-9A18-FDAC3F620FC0}" type="presOf" srcId="{9D1DD6E3-4873-4FE3-875E-5266B33F89D6}" destId="{4F179243-92D6-419F-89B1-4BCCD370B0C7}" srcOrd="0" destOrd="0" presId="urn:microsoft.com/office/officeart/2005/8/layout/venn1"/>
    <dgm:cxn modelId="{C32063E1-0109-487A-87A5-10853BCC5740}" srcId="{F3C8033C-F728-4798-9A0E-BEB0EEE7B132}" destId="{9DB2A7BA-63E8-40A8-A3EA-47E87259B0C9}" srcOrd="0" destOrd="0" parTransId="{33FE0DE5-0F65-46FE-B5C8-AE3457AB17A5}" sibTransId="{F8273F5E-D921-4507-8CEC-504E69554C24}"/>
    <dgm:cxn modelId="{2462F2E5-F856-4D8C-B929-0B731A78332C}" type="presParOf" srcId="{721ED06D-57BB-492C-B196-9E7D506899E0}" destId="{5DA05AFE-530A-436B-89BD-B3638F5B9731}" srcOrd="0" destOrd="0" presId="urn:microsoft.com/office/officeart/2005/8/layout/venn1"/>
    <dgm:cxn modelId="{20CF80C4-8C02-42BF-B8F2-677AA23A376D}" type="presParOf" srcId="{721ED06D-57BB-492C-B196-9E7D506899E0}" destId="{C9C3DF29-C420-46FC-B0B7-34284F7AF530}" srcOrd="1" destOrd="0" presId="urn:microsoft.com/office/officeart/2005/8/layout/venn1"/>
    <dgm:cxn modelId="{8D1C20E2-D6D3-4496-834E-8AB55681051D}" type="presParOf" srcId="{721ED06D-57BB-492C-B196-9E7D506899E0}" destId="{4F179243-92D6-419F-89B1-4BCCD370B0C7}" srcOrd="2" destOrd="0" presId="urn:microsoft.com/office/officeart/2005/8/layout/venn1"/>
    <dgm:cxn modelId="{C4C70C32-0A16-4680-A105-4D499E8E79D0}" type="presParOf" srcId="{721ED06D-57BB-492C-B196-9E7D506899E0}" destId="{522B39D7-2C73-46A6-A9C0-03E0AB52582A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6B2ED8-FB80-4599-BCDB-B98AD0B0956E}">
      <dsp:nvSpPr>
        <dsp:cNvPr id="0" name=""/>
        <dsp:cNvSpPr/>
      </dsp:nvSpPr>
      <dsp:spPr>
        <a:xfrm>
          <a:off x="3125" y="8138"/>
          <a:ext cx="3047589" cy="120254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Economist Intelligence Unit Country Ratings</a:t>
          </a:r>
          <a:endParaRPr lang="es-CO" sz="24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125" y="8138"/>
        <a:ext cx="3047589" cy="1202540"/>
      </dsp:txXfrm>
    </dsp:sp>
    <dsp:sp modelId="{4E0AE616-08CA-4488-8F22-EBC54FFDCA64}">
      <dsp:nvSpPr>
        <dsp:cNvPr id="0" name=""/>
        <dsp:cNvSpPr/>
      </dsp:nvSpPr>
      <dsp:spPr>
        <a:xfrm>
          <a:off x="3125" y="1210678"/>
          <a:ext cx="3047589" cy="419985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¿Se apropian fondos públicos por </a:t>
          </a: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ministros o funcionarios públicos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con fines privados o políticos?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¿Existe un servicio civil profesional o hay un gran </a:t>
          </a: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número de funcionarios designados directamente 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por el Gobierno?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¿Existe un </a:t>
          </a: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poder judicial 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independiente con poder para juzgar a ministros o funcionarios públicos por abusos?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¿Existe una tradición de </a:t>
          </a: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pago de sobornos para asegurar contratos 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y obtener favores?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125" y="1210678"/>
        <a:ext cx="3047589" cy="4199850"/>
      </dsp:txXfrm>
    </dsp:sp>
    <dsp:sp modelId="{7100A701-C8E9-47CA-A148-3F2021351A95}">
      <dsp:nvSpPr>
        <dsp:cNvPr id="0" name=""/>
        <dsp:cNvSpPr/>
      </dsp:nvSpPr>
      <dsp:spPr>
        <a:xfrm>
          <a:off x="3477377" y="8138"/>
          <a:ext cx="3047589" cy="120254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PRS International Country Risk Guide</a:t>
          </a:r>
          <a:endParaRPr lang="es-CO" sz="24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477377" y="8138"/>
        <a:ext cx="3047589" cy="1202540"/>
      </dsp:txXfrm>
    </dsp:sp>
    <dsp:sp modelId="{9A3DD0D9-FC4A-4BBF-8A48-A207C9224435}">
      <dsp:nvSpPr>
        <dsp:cNvPr id="0" name=""/>
        <dsp:cNvSpPr/>
      </dsp:nvSpPr>
      <dsp:spPr>
        <a:xfrm>
          <a:off x="3477377" y="1210678"/>
          <a:ext cx="3047589" cy="419985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Corrupción que afecta a las empresas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: demandas de pagos especiales y sobornos relacionados con licencias de importación y exportación, controles de cambio, evaluaciones fiscales, protección policial o préstamos. 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Corrupción real o potencial 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 forma de clientelismo excesivo, nepotismo, reservas de empleo, intercambio de favores, financiamiento secreto de partidos y vínculos sospechosamente estrechos entre la política y los negocios.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477377" y="1210678"/>
        <a:ext cx="3047589" cy="4199850"/>
      </dsp:txXfrm>
    </dsp:sp>
    <dsp:sp modelId="{0CD3934A-6D5F-4678-8DFE-1C01810811FB}">
      <dsp:nvSpPr>
        <dsp:cNvPr id="0" name=""/>
        <dsp:cNvSpPr/>
      </dsp:nvSpPr>
      <dsp:spPr>
        <a:xfrm>
          <a:off x="6951629" y="8138"/>
          <a:ext cx="3047589" cy="120254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World</a:t>
          </a:r>
          <a:r>
            <a:rPr lang="es-CO" sz="2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s-CO" sz="24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Economic</a:t>
          </a:r>
          <a:r>
            <a:rPr lang="es-CO" sz="2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s-CO" sz="24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Forum</a:t>
          </a:r>
          <a:r>
            <a:rPr lang="es-CO" sz="2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EOS</a:t>
          </a:r>
        </a:p>
      </dsp:txBody>
      <dsp:txXfrm>
        <a:off x="6951629" y="8138"/>
        <a:ext cx="3047589" cy="1202540"/>
      </dsp:txXfrm>
    </dsp:sp>
    <dsp:sp modelId="{2A91CB13-A1CB-47CE-8E15-0CA1F86C5D88}">
      <dsp:nvSpPr>
        <dsp:cNvPr id="0" name=""/>
        <dsp:cNvSpPr/>
      </dsp:nvSpPr>
      <dsp:spPr>
        <a:xfrm>
          <a:off x="6951629" y="1210678"/>
          <a:ext cx="3047589" cy="419985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¿Qué tan común es que las empresas realicen </a:t>
          </a: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pagos adicionales no documentados o sobornos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relacionados con: a) Importaciones y exportaciones, b) Servicios públicos, c) Pagos anuales de impuestos, d) Adjudicación de contratos y licencias públicas, e) Obtención de decisiones judiciales favorables.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¿Qué tan común es la </a:t>
          </a:r>
          <a:r>
            <a:rPr lang="es-CO" sz="1600" b="1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desviación de fondos públicos </a:t>
          </a:r>
          <a:r>
            <a:rPr lang="es-CO" sz="1600" b="0" i="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hacia empresas, individuos o grupos debido a la corrupción?</a:t>
          </a:r>
          <a:endParaRPr lang="es-CO" sz="1600" b="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6951629" y="1210678"/>
        <a:ext cx="3047589" cy="41998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28E07-4DC2-4D82-B97F-90EF9980F753}">
      <dsp:nvSpPr>
        <dsp:cNvPr id="0" name=""/>
        <dsp:cNvSpPr/>
      </dsp:nvSpPr>
      <dsp:spPr>
        <a:xfrm>
          <a:off x="1761867" y="52313"/>
          <a:ext cx="2511050" cy="25110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Renovar el </a:t>
          </a:r>
          <a:r>
            <a:rPr lang="es-CO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liderazgo político</a:t>
          </a:r>
          <a:r>
            <a:rPr lang="es-CO" sz="16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en la lucha contra la corrupción</a:t>
          </a:r>
        </a:p>
      </dsp:txBody>
      <dsp:txXfrm>
        <a:off x="2096674" y="491747"/>
        <a:ext cx="1841436" cy="1129972"/>
      </dsp:txXfrm>
    </dsp:sp>
    <dsp:sp modelId="{2D52C84D-F37B-474B-8073-598E9E040B22}">
      <dsp:nvSpPr>
        <dsp:cNvPr id="0" name=""/>
        <dsp:cNvSpPr/>
      </dsp:nvSpPr>
      <dsp:spPr>
        <a:xfrm>
          <a:off x="2667937" y="1621720"/>
          <a:ext cx="2511050" cy="25110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0" i="0" kern="1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</a:t>
          </a:r>
          <a:r>
            <a:rPr lang="es-CO" sz="16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roteger el </a:t>
          </a:r>
          <a:r>
            <a:rPr lang="es-CO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espacio cívico e impedir la captura de los controles</a:t>
          </a:r>
          <a:r>
            <a:rPr lang="es-CO" sz="16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</a:p>
      </dsp:txBody>
      <dsp:txXfrm>
        <a:off x="3435900" y="2270408"/>
        <a:ext cx="1506630" cy="1381077"/>
      </dsp:txXfrm>
    </dsp:sp>
    <dsp:sp modelId="{73856FBE-97BB-4B90-A01A-A835793449C0}">
      <dsp:nvSpPr>
        <dsp:cNvPr id="0" name=""/>
        <dsp:cNvSpPr/>
      </dsp:nvSpPr>
      <dsp:spPr>
        <a:xfrm>
          <a:off x="855796" y="1621720"/>
          <a:ext cx="2511050" cy="25110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i="0" kern="1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Cerrar las lagunas de opacidad </a:t>
          </a:r>
          <a:r>
            <a:rPr lang="es-CO" sz="1600" b="0" i="0" kern="1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que permiten que el dinero corrupto se mueva.</a:t>
          </a:r>
          <a:endParaRPr lang="es-CO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092253" y="2270408"/>
        <a:ext cx="1506630" cy="13810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05AFE-530A-436B-89BD-B3638F5B9731}">
      <dsp:nvSpPr>
        <dsp:cNvPr id="0" name=""/>
        <dsp:cNvSpPr/>
      </dsp:nvSpPr>
      <dsp:spPr>
        <a:xfrm>
          <a:off x="106706" y="462286"/>
          <a:ext cx="2632104" cy="263210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Cultura</a:t>
          </a:r>
        </a:p>
      </dsp:txBody>
      <dsp:txXfrm>
        <a:off x="474253" y="772667"/>
        <a:ext cx="1517609" cy="2011341"/>
      </dsp:txXfrm>
    </dsp:sp>
    <dsp:sp modelId="{4F179243-92D6-419F-89B1-4BCCD370B0C7}">
      <dsp:nvSpPr>
        <dsp:cNvPr id="0" name=""/>
        <dsp:cNvSpPr/>
      </dsp:nvSpPr>
      <dsp:spPr>
        <a:xfrm>
          <a:off x="2003719" y="462286"/>
          <a:ext cx="2632104" cy="263210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9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Control</a:t>
          </a:r>
        </a:p>
      </dsp:txBody>
      <dsp:txXfrm>
        <a:off x="2750667" y="772667"/>
        <a:ext cx="1517609" cy="2011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8966D30-7ECB-4976-BB13-74025B4F81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08F0A71-47E0-4C2A-B3F7-6D1718647E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7B7A5-E441-4218-B43B-0E1F4C23017E}" type="datetimeFigureOut">
              <a:rPr lang="es-CO" smtClean="0"/>
              <a:t>16/02/2026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7757CDD-0088-4B45-BAB8-F53D944594F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0A6BD60-3A60-4FC8-97AB-10D2EBCC32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27502-FBCE-454E-8FD0-AB2B5748D17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23113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B5CE4-EBC2-4C01-A024-76FA7EC10A49}" type="datetimeFigureOut">
              <a:rPr lang="es-CO" smtClean="0"/>
              <a:t>16/02/2026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B1311-E1E4-44B3-8CB5-F3BC3226A1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670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23F11E87-B6F4-79AF-87DA-C471B39452F6}"/>
              </a:ext>
            </a:extLst>
          </p:cNvPr>
          <p:cNvGrpSpPr/>
          <p:nvPr userDrawn="1"/>
        </p:nvGrpSpPr>
        <p:grpSpPr>
          <a:xfrm rot="16200000" flipH="1">
            <a:off x="9740347" y="-66259"/>
            <a:ext cx="2411899" cy="2544418"/>
            <a:chOff x="1" y="12005"/>
            <a:chExt cx="1999286" cy="2018311"/>
          </a:xfrm>
        </p:grpSpPr>
        <p:sp>
          <p:nvSpPr>
            <p:cNvPr id="5" name="Google Shape;936;p37">
              <a:extLst>
                <a:ext uri="{FF2B5EF4-FFF2-40B4-BE49-F238E27FC236}">
                  <a16:creationId xmlns:a16="http://schemas.microsoft.com/office/drawing/2014/main" id="{334C00E5-2F68-2297-4AE0-55BFD33EAA29}"/>
                </a:ext>
              </a:extLst>
            </p:cNvPr>
            <p:cNvSpPr/>
            <p:nvPr userDrawn="1"/>
          </p:nvSpPr>
          <p:spPr>
            <a:xfrm>
              <a:off x="15547" y="1391210"/>
              <a:ext cx="1983740" cy="633706"/>
            </a:xfrm>
            <a:prstGeom prst="round1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  <p:sp>
          <p:nvSpPr>
            <p:cNvPr id="6" name="Google Shape;936;p37">
              <a:extLst>
                <a:ext uri="{FF2B5EF4-FFF2-40B4-BE49-F238E27FC236}">
                  <a16:creationId xmlns:a16="http://schemas.microsoft.com/office/drawing/2014/main" id="{CA257445-DA68-4729-EC0E-BAFFBE5EE129}"/>
                </a:ext>
              </a:extLst>
            </p:cNvPr>
            <p:cNvSpPr/>
            <p:nvPr userDrawn="1"/>
          </p:nvSpPr>
          <p:spPr>
            <a:xfrm rot="16200000">
              <a:off x="-686780" y="698786"/>
              <a:ext cx="2018311" cy="644750"/>
            </a:xfrm>
            <a:prstGeom prst="round1Rect">
              <a:avLst>
                <a:gd name="adj" fmla="val 50000"/>
              </a:avLst>
            </a:prstGeom>
            <a:solidFill>
              <a:srgbClr val="3A7EF1">
                <a:alpha val="81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</p:grpSp>
      <p:sp>
        <p:nvSpPr>
          <p:cNvPr id="12" name="Google Shape;932;p37">
            <a:extLst>
              <a:ext uri="{FF2B5EF4-FFF2-40B4-BE49-F238E27FC236}">
                <a16:creationId xmlns:a16="http://schemas.microsoft.com/office/drawing/2014/main" id="{04CF87D2-1EBD-347D-C9FD-76370D5DCAA3}"/>
              </a:ext>
            </a:extLst>
          </p:cNvPr>
          <p:cNvSpPr txBox="1">
            <a:spLocks/>
          </p:cNvSpPr>
          <p:nvPr userDrawn="1"/>
        </p:nvSpPr>
        <p:spPr>
          <a:xfrm>
            <a:off x="3088278" y="2301123"/>
            <a:ext cx="6055721" cy="17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endParaRPr kumimoji="0" lang="es-CO" sz="4100" b="0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  <p:sp>
        <p:nvSpPr>
          <p:cNvPr id="13" name="Google Shape;933;p37">
            <a:extLst>
              <a:ext uri="{FF2B5EF4-FFF2-40B4-BE49-F238E27FC236}">
                <a16:creationId xmlns:a16="http://schemas.microsoft.com/office/drawing/2014/main" id="{64AC0DDF-50A8-F85A-CA5B-E5C62E5D3264}"/>
              </a:ext>
            </a:extLst>
          </p:cNvPr>
          <p:cNvSpPr txBox="1">
            <a:spLocks/>
          </p:cNvSpPr>
          <p:nvPr userDrawn="1"/>
        </p:nvSpPr>
        <p:spPr>
          <a:xfrm>
            <a:off x="3800973" y="3984529"/>
            <a:ext cx="4527300" cy="4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5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1800"/>
              <a:buFont typeface="Maven Pro"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sym typeface="Maven Pro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7112F1F8-1987-99B0-8641-95ED2EE5B6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798" y="6241443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C4243388-C832-D576-E059-5E5319AF5955}"/>
              </a:ext>
            </a:extLst>
          </p:cNvPr>
          <p:cNvSpPr txBox="1">
            <a:spLocks/>
          </p:cNvSpPr>
          <p:nvPr userDrawn="1"/>
        </p:nvSpPr>
        <p:spPr>
          <a:xfrm>
            <a:off x="8822051" y="6271453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B87CF82B-077F-D71A-1809-AB11DA1FBB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5052944" y="4876944"/>
            <a:ext cx="1568918" cy="479727"/>
          </a:xfrm>
          <a:prstGeom prst="rect">
            <a:avLst/>
          </a:prstGeom>
        </p:spPr>
      </p:pic>
      <p:sp>
        <p:nvSpPr>
          <p:cNvPr id="17" name="Google Shape;1324;p52">
            <a:extLst>
              <a:ext uri="{FF2B5EF4-FFF2-40B4-BE49-F238E27FC236}">
                <a16:creationId xmlns:a16="http://schemas.microsoft.com/office/drawing/2014/main" id="{AD288045-9823-7D66-9942-34325DCE2B18}"/>
              </a:ext>
            </a:extLst>
          </p:cNvPr>
          <p:cNvSpPr/>
          <p:nvPr userDrawn="1"/>
        </p:nvSpPr>
        <p:spPr>
          <a:xfrm>
            <a:off x="0" y="5738191"/>
            <a:ext cx="2186609" cy="1119809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11568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>
            <a:extLst>
              <a:ext uri="{FF2B5EF4-FFF2-40B4-BE49-F238E27FC236}">
                <a16:creationId xmlns:a16="http://schemas.microsoft.com/office/drawing/2014/main" id="{C7996697-DF9A-36BC-2C54-4DFF665197FE}"/>
              </a:ext>
            </a:extLst>
          </p:cNvPr>
          <p:cNvSpPr/>
          <p:nvPr userDrawn="1"/>
        </p:nvSpPr>
        <p:spPr>
          <a:xfrm>
            <a:off x="-388944" y="-201933"/>
            <a:ext cx="7206603" cy="7261867"/>
          </a:xfrm>
          <a:prstGeom prst="rect">
            <a:avLst/>
          </a:prstGeom>
          <a:solidFill>
            <a:srgbClr val="3A7EF1"/>
          </a:solidFill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009EB1-277A-D81F-B27F-DE24BAD314DD}"/>
              </a:ext>
            </a:extLst>
          </p:cNvPr>
          <p:cNvGrpSpPr/>
          <p:nvPr userDrawn="1"/>
        </p:nvGrpSpPr>
        <p:grpSpPr>
          <a:xfrm>
            <a:off x="611817" y="1955291"/>
            <a:ext cx="2648923" cy="4395275"/>
            <a:chOff x="0" y="0"/>
            <a:chExt cx="5297845" cy="87905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09C6F49-2B95-1134-7E5E-E2A64A55C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76" t="306" r="60098" b="-306"/>
            <a:stretch/>
          </p:blipFill>
          <p:spPr>
            <a:xfrm>
              <a:off x="0" y="0"/>
              <a:ext cx="5297845" cy="879055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ADF4B73-2CED-8863-EDD2-4C8E84999E7D}"/>
              </a:ext>
            </a:extLst>
          </p:cNvPr>
          <p:cNvGrpSpPr/>
          <p:nvPr userDrawn="1"/>
        </p:nvGrpSpPr>
        <p:grpSpPr>
          <a:xfrm>
            <a:off x="3512511" y="1955291"/>
            <a:ext cx="2648923" cy="4395275"/>
            <a:chOff x="0" y="0"/>
            <a:chExt cx="5297845" cy="87905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6C72245-C116-75EB-14E5-0D2621160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9835" t="6979" r="11098" b="5559"/>
            <a:stretch>
              <a:fillRect/>
            </a:stretch>
          </p:blipFill>
          <p:spPr>
            <a:xfrm>
              <a:off x="0" y="0"/>
              <a:ext cx="5297845" cy="879055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68FC471-17E5-6E76-D5B9-0582544CB34A}"/>
              </a:ext>
            </a:extLst>
          </p:cNvPr>
          <p:cNvGrpSpPr/>
          <p:nvPr userDrawn="1"/>
        </p:nvGrpSpPr>
        <p:grpSpPr>
          <a:xfrm>
            <a:off x="4243820" y="5691742"/>
            <a:ext cx="2335483" cy="412725"/>
            <a:chOff x="0" y="0"/>
            <a:chExt cx="10830112" cy="1913890"/>
          </a:xfrm>
          <a:solidFill>
            <a:srgbClr val="3A7EF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8AC7D1D-530C-4EED-4F05-764A2E364488}"/>
                </a:ext>
              </a:extLst>
            </p:cNvPr>
            <p:cNvSpPr/>
            <p:nvPr/>
          </p:nvSpPr>
          <p:spPr>
            <a:xfrm>
              <a:off x="0" y="0"/>
              <a:ext cx="10830113" cy="1913890"/>
            </a:xfrm>
            <a:custGeom>
              <a:avLst/>
              <a:gdLst/>
              <a:ahLst/>
              <a:cxnLst/>
              <a:rect l="l" t="t" r="r" b="b"/>
              <a:pathLst>
                <a:path w="10830113" h="1913890">
                  <a:moveTo>
                    <a:pt x="10830113" y="956945"/>
                  </a:moveTo>
                  <a:cubicBezTo>
                    <a:pt x="10830113" y="1485392"/>
                    <a:pt x="10401741" y="1913890"/>
                    <a:pt x="9873167" y="1913890"/>
                  </a:cubicBez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cubicBezTo>
                    <a:pt x="0" y="428371"/>
                    <a:pt x="428371" y="0"/>
                    <a:pt x="956945" y="0"/>
                  </a:cubicBezTo>
                  <a:lnTo>
                    <a:pt x="9873167" y="0"/>
                  </a:lnTo>
                  <a:cubicBezTo>
                    <a:pt x="10401615" y="0"/>
                    <a:pt x="10830113" y="428371"/>
                    <a:pt x="10830113" y="956945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0" name="TextBox 13">
            <a:extLst>
              <a:ext uri="{FF2B5EF4-FFF2-40B4-BE49-F238E27FC236}">
                <a16:creationId xmlns:a16="http://schemas.microsoft.com/office/drawing/2014/main" id="{54B34BA1-E872-9CFC-56A6-93A5746A959F}"/>
              </a:ext>
            </a:extLst>
          </p:cNvPr>
          <p:cNvSpPr txBox="1"/>
          <p:nvPr userDrawn="1"/>
        </p:nvSpPr>
        <p:spPr>
          <a:xfrm>
            <a:off x="9065602" y="659424"/>
            <a:ext cx="2022481" cy="214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609630" rtl="0" eaLnBrk="1" fontAlgn="auto" latinLnBrk="0" hangingPunct="1">
              <a:lnSpc>
                <a:spcPts val="184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17" b="0" i="0" u="none" strike="noStrike" kern="1200" cap="none" spc="-28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rice SemiExpanded"/>
                <a:ea typeface="Brice SemiExpanded"/>
                <a:cs typeface="Brice SemiExpanded"/>
                <a:sym typeface="Brice SemiExpanded"/>
              </a:rPr>
              <a:t>1 de junio de 2025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id="{3C947D66-8ADC-2D83-79DF-577504B5DC17}"/>
              </a:ext>
            </a:extLst>
          </p:cNvPr>
          <p:cNvGrpSpPr/>
          <p:nvPr userDrawn="1"/>
        </p:nvGrpSpPr>
        <p:grpSpPr>
          <a:xfrm>
            <a:off x="7138298" y="3841373"/>
            <a:ext cx="4102043" cy="1323161"/>
            <a:chOff x="0" y="-47625"/>
            <a:chExt cx="8204087" cy="2646321"/>
          </a:xfrm>
        </p:grpSpPr>
        <p:sp>
          <p:nvSpPr>
            <p:cNvPr id="13" name="TextBox 16">
              <a:extLst>
                <a:ext uri="{FF2B5EF4-FFF2-40B4-BE49-F238E27FC236}">
                  <a16:creationId xmlns:a16="http://schemas.microsoft.com/office/drawing/2014/main" id="{7515A914-7987-CD9A-466D-E0D867815636}"/>
                </a:ext>
              </a:extLst>
            </p:cNvPr>
            <p:cNvSpPr txBox="1"/>
            <p:nvPr/>
          </p:nvSpPr>
          <p:spPr>
            <a:xfrm>
              <a:off x="0" y="-47625"/>
              <a:ext cx="8123403" cy="6939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609630" rtl="0" eaLnBrk="1" fontAlgn="auto" latinLnBrk="0" hangingPunct="1">
                <a:lnSpc>
                  <a:spcPts val="303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-47" normalizeH="0" baseline="0" noProof="0" dirty="0">
                <a:ln>
                  <a:noFill/>
                </a:ln>
                <a:solidFill>
                  <a:srgbClr val="1A74A9"/>
                </a:solidFill>
                <a:effectLst/>
                <a:uLnTx/>
                <a:uFillTx/>
                <a:latin typeface="Arial" panose="020B0604020202020204" pitchFamily="34" charset="0"/>
                <a:ea typeface="Brice SemiExpanded"/>
                <a:cs typeface="Arial" panose="020B0604020202020204" pitchFamily="34" charset="0"/>
                <a:sym typeface="Brice SemiExpanded"/>
              </a:endParaRPr>
            </a:p>
          </p:txBody>
        </p:sp>
        <p:sp>
          <p:nvSpPr>
            <p:cNvPr id="14" name="TextBox 17">
              <a:extLst>
                <a:ext uri="{FF2B5EF4-FFF2-40B4-BE49-F238E27FC236}">
                  <a16:creationId xmlns:a16="http://schemas.microsoft.com/office/drawing/2014/main" id="{12FFA723-57A3-5236-29B0-58121F25CD45}"/>
                </a:ext>
              </a:extLst>
            </p:cNvPr>
            <p:cNvSpPr txBox="1"/>
            <p:nvPr/>
          </p:nvSpPr>
          <p:spPr>
            <a:xfrm>
              <a:off x="80684" y="2124590"/>
              <a:ext cx="8123403" cy="474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609630" rtl="0" eaLnBrk="1" fontAlgn="auto" latinLnBrk="0" hangingPunct="1">
                <a:lnSpc>
                  <a:spcPts val="207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427D"/>
                </a:solidFill>
                <a:effectLst/>
                <a:uLnTx/>
                <a:uFillTx/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endParaRPr>
            </a:p>
          </p:txBody>
        </p:sp>
      </p:grpSp>
      <p:grpSp>
        <p:nvGrpSpPr>
          <p:cNvPr id="15" name="Group 18">
            <a:extLst>
              <a:ext uri="{FF2B5EF4-FFF2-40B4-BE49-F238E27FC236}">
                <a16:creationId xmlns:a16="http://schemas.microsoft.com/office/drawing/2014/main" id="{CB97833E-8061-0BE3-A055-AABA863EF7B9}"/>
              </a:ext>
            </a:extLst>
          </p:cNvPr>
          <p:cNvGrpSpPr/>
          <p:nvPr userDrawn="1"/>
        </p:nvGrpSpPr>
        <p:grpSpPr>
          <a:xfrm>
            <a:off x="165341" y="2183745"/>
            <a:ext cx="2056083" cy="412725"/>
            <a:chOff x="0" y="0"/>
            <a:chExt cx="9534478" cy="1913890"/>
          </a:xfrm>
          <a:solidFill>
            <a:srgbClr val="3A7EF1"/>
          </a:solidFill>
        </p:grpSpPr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68CCF8C4-D80A-4F64-A006-8FC26E7295E6}"/>
                </a:ext>
              </a:extLst>
            </p:cNvPr>
            <p:cNvSpPr/>
            <p:nvPr/>
          </p:nvSpPr>
          <p:spPr>
            <a:xfrm>
              <a:off x="0" y="0"/>
              <a:ext cx="9534478" cy="1913890"/>
            </a:xfrm>
            <a:custGeom>
              <a:avLst/>
              <a:gdLst/>
              <a:ahLst/>
              <a:cxnLst/>
              <a:rect l="l" t="t" r="r" b="b"/>
              <a:pathLst>
                <a:path w="9534478" h="1913890">
                  <a:moveTo>
                    <a:pt x="9534478" y="956945"/>
                  </a:moveTo>
                  <a:cubicBezTo>
                    <a:pt x="9534478" y="1485392"/>
                    <a:pt x="9106106" y="1913890"/>
                    <a:pt x="8577532" y="1913890"/>
                  </a:cubicBez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cubicBezTo>
                    <a:pt x="0" y="428371"/>
                    <a:pt x="428371" y="0"/>
                    <a:pt x="956945" y="0"/>
                  </a:cubicBezTo>
                  <a:lnTo>
                    <a:pt x="8577532" y="0"/>
                  </a:lnTo>
                  <a:cubicBezTo>
                    <a:pt x="9105980" y="0"/>
                    <a:pt x="9534478" y="428371"/>
                    <a:pt x="9534478" y="956945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23" name="Imagen 22">
            <a:extLst>
              <a:ext uri="{FF2B5EF4-FFF2-40B4-BE49-F238E27FC236}">
                <a16:creationId xmlns:a16="http://schemas.microsoft.com/office/drawing/2014/main" id="{FC6A1E91-361D-CCA8-CAE5-E6E65B61F3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22B41834-48B4-E4DB-1B90-1C470956747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738" y="6450750"/>
            <a:ext cx="407251" cy="407250"/>
          </a:xfrm>
          <a:prstGeom prst="rect">
            <a:avLst/>
          </a:prstGeom>
        </p:spPr>
      </p:pic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3F0ADB82-8718-2F22-09F1-DCE5A7A474AF}"/>
              </a:ext>
            </a:extLst>
          </p:cNvPr>
          <p:cNvSpPr txBox="1">
            <a:spLocks/>
          </p:cNvSpPr>
          <p:nvPr userDrawn="1"/>
        </p:nvSpPr>
        <p:spPr>
          <a:xfrm>
            <a:off x="1965415" y="6480955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TransparenciaColombia.org.co</a:t>
            </a:r>
          </a:p>
        </p:txBody>
      </p:sp>
    </p:spTree>
    <p:extLst>
      <p:ext uri="{BB962C8B-B14F-4D97-AF65-F5344CB8AC3E}">
        <p14:creationId xmlns:p14="http://schemas.microsoft.com/office/powerpoint/2010/main" val="2914618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7;p13">
            <a:extLst>
              <a:ext uri="{FF2B5EF4-FFF2-40B4-BE49-F238E27FC236}">
                <a16:creationId xmlns:a16="http://schemas.microsoft.com/office/drawing/2014/main" id="{28C84124-0335-05F4-C557-01FF929306A2}"/>
              </a:ext>
            </a:extLst>
          </p:cNvPr>
          <p:cNvSpPr/>
          <p:nvPr userDrawn="1"/>
        </p:nvSpPr>
        <p:spPr>
          <a:xfrm rot="5400000">
            <a:off x="-3200599" y="3200200"/>
            <a:ext cx="6858000" cy="457599"/>
          </a:xfrm>
          <a:prstGeom prst="round1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" name="Google Shape;257;p13">
            <a:extLst>
              <a:ext uri="{FF2B5EF4-FFF2-40B4-BE49-F238E27FC236}">
                <a16:creationId xmlns:a16="http://schemas.microsoft.com/office/drawing/2014/main" id="{A234F2B5-BE27-1695-671F-057CBDB11966}"/>
              </a:ext>
            </a:extLst>
          </p:cNvPr>
          <p:cNvSpPr/>
          <p:nvPr userDrawn="1"/>
        </p:nvSpPr>
        <p:spPr>
          <a:xfrm rot="16200000">
            <a:off x="11273117" y="5939117"/>
            <a:ext cx="1290918" cy="546847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7469C41-801C-1157-BA61-5A136AC396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sp>
        <p:nvSpPr>
          <p:cNvPr id="7" name="Google Shape;1500;p61">
            <a:extLst>
              <a:ext uri="{FF2B5EF4-FFF2-40B4-BE49-F238E27FC236}">
                <a16:creationId xmlns:a16="http://schemas.microsoft.com/office/drawing/2014/main" id="{CC1B5CC0-ECE0-EEFA-A62A-B44C0D47038F}"/>
              </a:ext>
            </a:extLst>
          </p:cNvPr>
          <p:cNvSpPr txBox="1">
            <a:spLocks/>
          </p:cNvSpPr>
          <p:nvPr userDrawn="1"/>
        </p:nvSpPr>
        <p:spPr>
          <a:xfrm>
            <a:off x="949720" y="356262"/>
            <a:ext cx="102656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8" name="Google Shape;1501;p61">
            <a:extLst>
              <a:ext uri="{FF2B5EF4-FFF2-40B4-BE49-F238E27FC236}">
                <a16:creationId xmlns:a16="http://schemas.microsoft.com/office/drawing/2014/main" id="{CDA2F463-4401-0265-7541-6287D0EF7DD0}"/>
              </a:ext>
            </a:extLst>
          </p:cNvPr>
          <p:cNvSpPr txBox="1"/>
          <p:nvPr userDrawn="1"/>
        </p:nvSpPr>
        <p:spPr>
          <a:xfrm>
            <a:off x="963192" y="2287517"/>
            <a:ext cx="2777200" cy="1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9" name="Google Shape;1502;p61">
            <a:extLst>
              <a:ext uri="{FF2B5EF4-FFF2-40B4-BE49-F238E27FC236}">
                <a16:creationId xmlns:a16="http://schemas.microsoft.com/office/drawing/2014/main" id="{ED9D64F8-26AD-AC25-DBE2-A94DD37EF135}"/>
              </a:ext>
            </a:extLst>
          </p:cNvPr>
          <p:cNvSpPr txBox="1"/>
          <p:nvPr userDrawn="1"/>
        </p:nvSpPr>
        <p:spPr>
          <a:xfrm>
            <a:off x="8451592" y="2287517"/>
            <a:ext cx="2777200" cy="1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10" name="Google Shape;1503;p61">
            <a:extLst>
              <a:ext uri="{FF2B5EF4-FFF2-40B4-BE49-F238E27FC236}">
                <a16:creationId xmlns:a16="http://schemas.microsoft.com/office/drawing/2014/main" id="{66C97BD2-AC3A-EDD8-4DA8-CE8C26729CC0}"/>
              </a:ext>
            </a:extLst>
          </p:cNvPr>
          <p:cNvSpPr txBox="1"/>
          <p:nvPr userDrawn="1"/>
        </p:nvSpPr>
        <p:spPr>
          <a:xfrm>
            <a:off x="963192" y="1886884"/>
            <a:ext cx="2777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Google Shape;1504;p61">
            <a:extLst>
              <a:ext uri="{FF2B5EF4-FFF2-40B4-BE49-F238E27FC236}">
                <a16:creationId xmlns:a16="http://schemas.microsoft.com/office/drawing/2014/main" id="{F71C417D-EEFE-F28A-3AB4-BFABD70F286A}"/>
              </a:ext>
            </a:extLst>
          </p:cNvPr>
          <p:cNvSpPr txBox="1"/>
          <p:nvPr userDrawn="1"/>
        </p:nvSpPr>
        <p:spPr>
          <a:xfrm>
            <a:off x="8451608" y="1886884"/>
            <a:ext cx="2777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1505;p61">
            <a:extLst>
              <a:ext uri="{FF2B5EF4-FFF2-40B4-BE49-F238E27FC236}">
                <a16:creationId xmlns:a16="http://schemas.microsoft.com/office/drawing/2014/main" id="{97FB1854-426E-3EBB-4D29-6EA894C44899}"/>
              </a:ext>
            </a:extLst>
          </p:cNvPr>
          <p:cNvSpPr txBox="1"/>
          <p:nvPr userDrawn="1"/>
        </p:nvSpPr>
        <p:spPr>
          <a:xfrm>
            <a:off x="963192" y="4542051"/>
            <a:ext cx="2777200" cy="1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13" name="Google Shape;1506;p61">
            <a:extLst>
              <a:ext uri="{FF2B5EF4-FFF2-40B4-BE49-F238E27FC236}">
                <a16:creationId xmlns:a16="http://schemas.microsoft.com/office/drawing/2014/main" id="{E8299439-924C-E898-6D2C-ABC20B06C95E}"/>
              </a:ext>
            </a:extLst>
          </p:cNvPr>
          <p:cNvSpPr txBox="1"/>
          <p:nvPr userDrawn="1"/>
        </p:nvSpPr>
        <p:spPr>
          <a:xfrm>
            <a:off x="8451592" y="4542051"/>
            <a:ext cx="2777200" cy="1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14" name="Google Shape;1507;p61">
            <a:extLst>
              <a:ext uri="{FF2B5EF4-FFF2-40B4-BE49-F238E27FC236}">
                <a16:creationId xmlns:a16="http://schemas.microsoft.com/office/drawing/2014/main" id="{A1B5A37F-0FCB-EBD7-F324-DC65E2EB8698}"/>
              </a:ext>
            </a:extLst>
          </p:cNvPr>
          <p:cNvSpPr txBox="1"/>
          <p:nvPr userDrawn="1"/>
        </p:nvSpPr>
        <p:spPr>
          <a:xfrm>
            <a:off x="963192" y="4141416"/>
            <a:ext cx="2777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508;p61">
            <a:extLst>
              <a:ext uri="{FF2B5EF4-FFF2-40B4-BE49-F238E27FC236}">
                <a16:creationId xmlns:a16="http://schemas.microsoft.com/office/drawing/2014/main" id="{E8555ABB-2ADB-27A4-55C6-10305709E0BC}"/>
              </a:ext>
            </a:extLst>
          </p:cNvPr>
          <p:cNvSpPr txBox="1"/>
          <p:nvPr userDrawn="1"/>
        </p:nvSpPr>
        <p:spPr>
          <a:xfrm>
            <a:off x="8451608" y="4141416"/>
            <a:ext cx="2777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ea typeface="Montserrat"/>
              <a:cs typeface="Montserrat"/>
              <a:sym typeface="Montserrat"/>
            </a:endParaRPr>
          </a:p>
        </p:txBody>
      </p:sp>
      <p:pic>
        <p:nvPicPr>
          <p:cNvPr id="42" name="Picture 3">
            <a:extLst>
              <a:ext uri="{FF2B5EF4-FFF2-40B4-BE49-F238E27FC236}">
                <a16:creationId xmlns:a16="http://schemas.microsoft.com/office/drawing/2014/main" id="{5156CE16-EB48-894E-7A72-AF073E2707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43" name="Footer Placeholder 4">
            <a:extLst>
              <a:ext uri="{FF2B5EF4-FFF2-40B4-BE49-F238E27FC236}">
                <a16:creationId xmlns:a16="http://schemas.microsoft.com/office/drawing/2014/main" id="{9741CFAE-9BE5-37A1-0419-FF7BBC4AB546}"/>
              </a:ext>
            </a:extLst>
          </p:cNvPr>
          <p:cNvSpPr txBox="1">
            <a:spLocks/>
          </p:cNvSpPr>
          <p:nvPr userDrawn="1"/>
        </p:nvSpPr>
        <p:spPr>
          <a:xfrm>
            <a:off x="8716620" y="6192136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44" name="Picture 3">
            <a:extLst>
              <a:ext uri="{FF2B5EF4-FFF2-40B4-BE49-F238E27FC236}">
                <a16:creationId xmlns:a16="http://schemas.microsoft.com/office/drawing/2014/main" id="{F73390F8-35A3-D49E-E846-7F5A1E98CC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991" y="6195256"/>
            <a:ext cx="407251" cy="4072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3164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85;p50">
            <a:extLst>
              <a:ext uri="{FF2B5EF4-FFF2-40B4-BE49-F238E27FC236}">
                <a16:creationId xmlns:a16="http://schemas.microsoft.com/office/drawing/2014/main" id="{FD6B109F-5B35-F23D-6D8F-2562C2128074}"/>
              </a:ext>
            </a:extLst>
          </p:cNvPr>
          <p:cNvSpPr/>
          <p:nvPr/>
        </p:nvSpPr>
        <p:spPr>
          <a:xfrm flipH="1">
            <a:off x="8468138" y="5876366"/>
            <a:ext cx="3723828" cy="981635"/>
          </a:xfrm>
          <a:prstGeom prst="round1Rect">
            <a:avLst>
              <a:gd name="adj" fmla="val 50000"/>
            </a:avLst>
          </a:prstGeom>
          <a:solidFill>
            <a:srgbClr val="00094A">
              <a:alpha val="95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785A53F-A84C-7C36-EBA7-F9E3A0AD6D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765" y="2081547"/>
            <a:ext cx="681919" cy="2624923"/>
          </a:xfrm>
          <a:prstGeom prst="rect">
            <a:avLst/>
          </a:prstGeom>
        </p:spPr>
      </p:pic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22B417F6-57C6-9E8D-880F-9DF4A0738EED}"/>
              </a:ext>
            </a:extLst>
          </p:cNvPr>
          <p:cNvSpPr txBox="1">
            <a:spLocks/>
          </p:cNvSpPr>
          <p:nvPr userDrawn="1"/>
        </p:nvSpPr>
        <p:spPr>
          <a:xfrm>
            <a:off x="4276277" y="1925572"/>
            <a:ext cx="3921109" cy="3415178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sp>
        <p:nvSpPr>
          <p:cNvPr id="9" name="Marcador de texto 1">
            <a:extLst>
              <a:ext uri="{FF2B5EF4-FFF2-40B4-BE49-F238E27FC236}">
                <a16:creationId xmlns:a16="http://schemas.microsoft.com/office/drawing/2014/main" id="{AB27D0C1-07DB-0C3D-01E9-9B98BCB65620}"/>
              </a:ext>
            </a:extLst>
          </p:cNvPr>
          <p:cNvSpPr txBox="1">
            <a:spLocks/>
          </p:cNvSpPr>
          <p:nvPr userDrawn="1"/>
        </p:nvSpPr>
        <p:spPr>
          <a:xfrm>
            <a:off x="939849" y="167609"/>
            <a:ext cx="4398633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9E7646C3-5F4B-2F56-D3DE-718C56FAEEC5}"/>
              </a:ext>
            </a:extLst>
          </p:cNvPr>
          <p:cNvSpPr txBox="1">
            <a:spLocks/>
          </p:cNvSpPr>
          <p:nvPr userDrawn="1"/>
        </p:nvSpPr>
        <p:spPr>
          <a:xfrm>
            <a:off x="980190" y="849311"/>
            <a:ext cx="3936437" cy="404409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E2A7182E-278C-529F-DB61-E97D3778E1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005031D-F294-9A55-FB76-2D066F2B1002}"/>
              </a:ext>
            </a:extLst>
          </p:cNvPr>
          <p:cNvSpPr txBox="1">
            <a:spLocks/>
          </p:cNvSpPr>
          <p:nvPr userDrawn="1"/>
        </p:nvSpPr>
        <p:spPr>
          <a:xfrm>
            <a:off x="8862392" y="628490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FCCFE22-26D6-E117-B37A-A0FC7DE54D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sp>
        <p:nvSpPr>
          <p:cNvPr id="14" name="Google Shape;257;p13">
            <a:extLst>
              <a:ext uri="{FF2B5EF4-FFF2-40B4-BE49-F238E27FC236}">
                <a16:creationId xmlns:a16="http://schemas.microsoft.com/office/drawing/2014/main" id="{F4E07CB3-B159-A641-18C4-2B9A31F21C62}"/>
              </a:ext>
            </a:extLst>
          </p:cNvPr>
          <p:cNvSpPr/>
          <p:nvPr userDrawn="1"/>
        </p:nvSpPr>
        <p:spPr>
          <a:xfrm rot="16200000">
            <a:off x="10597255" y="5263253"/>
            <a:ext cx="2339008" cy="850485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843718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1">
            <a:extLst>
              <a:ext uri="{FF2B5EF4-FFF2-40B4-BE49-F238E27FC236}">
                <a16:creationId xmlns:a16="http://schemas.microsoft.com/office/drawing/2014/main" id="{75097B25-FCDC-ED13-DB7D-8FBC15164891}"/>
              </a:ext>
            </a:extLst>
          </p:cNvPr>
          <p:cNvSpPr txBox="1">
            <a:spLocks/>
          </p:cNvSpPr>
          <p:nvPr userDrawn="1"/>
        </p:nvSpPr>
        <p:spPr>
          <a:xfrm>
            <a:off x="4605219" y="2660914"/>
            <a:ext cx="2313264" cy="178141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9" name="Google Shape;625;p25">
            <a:extLst>
              <a:ext uri="{FF2B5EF4-FFF2-40B4-BE49-F238E27FC236}">
                <a16:creationId xmlns:a16="http://schemas.microsoft.com/office/drawing/2014/main" id="{A50A73FB-D1AC-3C26-5B4B-BF35A5552D2B}"/>
              </a:ext>
            </a:extLst>
          </p:cNvPr>
          <p:cNvSpPr/>
          <p:nvPr userDrawn="1"/>
        </p:nvSpPr>
        <p:spPr>
          <a:xfrm flipH="1">
            <a:off x="11564173" y="4776288"/>
            <a:ext cx="627828" cy="2081712"/>
          </a:xfrm>
          <a:prstGeom prst="round1Rect">
            <a:avLst>
              <a:gd name="adj" fmla="val 50000"/>
            </a:avLst>
          </a:prstGeom>
          <a:solidFill>
            <a:srgbClr val="000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1" name="Google Shape;627;p25">
            <a:extLst>
              <a:ext uri="{FF2B5EF4-FFF2-40B4-BE49-F238E27FC236}">
                <a16:creationId xmlns:a16="http://schemas.microsoft.com/office/drawing/2014/main" id="{56118581-AC4C-B48D-5B0D-F431280AEBDA}"/>
              </a:ext>
            </a:extLst>
          </p:cNvPr>
          <p:cNvSpPr/>
          <p:nvPr userDrawn="1"/>
        </p:nvSpPr>
        <p:spPr>
          <a:xfrm flipH="1">
            <a:off x="9579225" y="6447621"/>
            <a:ext cx="2612776" cy="410379"/>
          </a:xfrm>
          <a:prstGeom prst="round1Rect">
            <a:avLst>
              <a:gd name="adj" fmla="val 50000"/>
            </a:avLst>
          </a:prstGeom>
          <a:solidFill>
            <a:srgbClr val="006DF5">
              <a:alpha val="405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23" name="Picture 3">
            <a:extLst>
              <a:ext uri="{FF2B5EF4-FFF2-40B4-BE49-F238E27FC236}">
                <a16:creationId xmlns:a16="http://schemas.microsoft.com/office/drawing/2014/main" id="{CE09350A-E5AB-9F46-EDB1-2439B6492E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456" y="6012843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38CF60CC-ACCB-1E0D-BEF5-BF169A9FA929}"/>
              </a:ext>
            </a:extLst>
          </p:cNvPr>
          <p:cNvSpPr txBox="1">
            <a:spLocks/>
          </p:cNvSpPr>
          <p:nvPr userDrawn="1"/>
        </p:nvSpPr>
        <p:spPr>
          <a:xfrm>
            <a:off x="8781709" y="6042853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0229C849-B83C-ED67-ED9D-DEB7A7444E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sp>
        <p:nvSpPr>
          <p:cNvPr id="2" name="Google Shape;625;p25">
            <a:extLst>
              <a:ext uri="{FF2B5EF4-FFF2-40B4-BE49-F238E27FC236}">
                <a16:creationId xmlns:a16="http://schemas.microsoft.com/office/drawing/2014/main" id="{49EB7BFC-9FBF-6320-0DA9-1354EA3979AF}"/>
              </a:ext>
            </a:extLst>
          </p:cNvPr>
          <p:cNvSpPr/>
          <p:nvPr userDrawn="1"/>
        </p:nvSpPr>
        <p:spPr>
          <a:xfrm>
            <a:off x="0" y="4776288"/>
            <a:ext cx="627828" cy="2081712"/>
          </a:xfrm>
          <a:prstGeom prst="round1Rect">
            <a:avLst>
              <a:gd name="adj" fmla="val 50000"/>
            </a:avLst>
          </a:prstGeom>
          <a:solidFill>
            <a:srgbClr val="FFC000">
              <a:alpha val="69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2494524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85;p50">
            <a:extLst>
              <a:ext uri="{FF2B5EF4-FFF2-40B4-BE49-F238E27FC236}">
                <a16:creationId xmlns:a16="http://schemas.microsoft.com/office/drawing/2014/main" id="{057C8F2B-4FCF-79F9-82EB-0B6AAAA9D514}"/>
              </a:ext>
            </a:extLst>
          </p:cNvPr>
          <p:cNvSpPr/>
          <p:nvPr userDrawn="1"/>
        </p:nvSpPr>
        <p:spPr>
          <a:xfrm flipH="1">
            <a:off x="8468138" y="5876366"/>
            <a:ext cx="3723828" cy="981635"/>
          </a:xfrm>
          <a:prstGeom prst="round1Rect">
            <a:avLst>
              <a:gd name="adj" fmla="val 50000"/>
            </a:avLst>
          </a:prstGeom>
          <a:solidFill>
            <a:srgbClr val="00094A">
              <a:alpha val="95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5128CA-D241-B601-85F3-56F72B309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716B2-FEEE-9D82-9311-FE21DC746657}"/>
              </a:ext>
            </a:extLst>
          </p:cNvPr>
          <p:cNvSpPr txBox="1">
            <a:spLocks/>
          </p:cNvSpPr>
          <p:nvPr userDrawn="1"/>
        </p:nvSpPr>
        <p:spPr>
          <a:xfrm>
            <a:off x="8862392" y="628490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7410233-72D9-CDFE-7AF7-027455F86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sp>
        <p:nvSpPr>
          <p:cNvPr id="7" name="Google Shape;257;p13">
            <a:extLst>
              <a:ext uri="{FF2B5EF4-FFF2-40B4-BE49-F238E27FC236}">
                <a16:creationId xmlns:a16="http://schemas.microsoft.com/office/drawing/2014/main" id="{E20C4B54-7801-CC9C-30AF-FD15A9E7E8F7}"/>
              </a:ext>
            </a:extLst>
          </p:cNvPr>
          <p:cNvSpPr/>
          <p:nvPr userDrawn="1"/>
        </p:nvSpPr>
        <p:spPr>
          <a:xfrm rot="16200000">
            <a:off x="10597255" y="5263253"/>
            <a:ext cx="2339008" cy="850485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803712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7;p13">
            <a:extLst>
              <a:ext uri="{FF2B5EF4-FFF2-40B4-BE49-F238E27FC236}">
                <a16:creationId xmlns:a16="http://schemas.microsoft.com/office/drawing/2014/main" id="{5D9E0622-D178-0587-7E44-9CC21B0957E1}"/>
              </a:ext>
            </a:extLst>
          </p:cNvPr>
          <p:cNvSpPr/>
          <p:nvPr userDrawn="1"/>
        </p:nvSpPr>
        <p:spPr>
          <a:xfrm rot="16200000">
            <a:off x="10772133" y="5438133"/>
            <a:ext cx="2097612" cy="742122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2BB6404-4ECC-D8E9-114E-C8B70CF7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5150EDDC-A5F6-F44B-C5C5-115481E5FD67}"/>
              </a:ext>
            </a:extLst>
          </p:cNvPr>
          <p:cNvGrpSpPr/>
          <p:nvPr userDrawn="1"/>
        </p:nvGrpSpPr>
        <p:grpSpPr>
          <a:xfrm rot="5400000">
            <a:off x="79510" y="-132523"/>
            <a:ext cx="2067340" cy="2305880"/>
            <a:chOff x="0" y="12006"/>
            <a:chExt cx="1890947" cy="2018311"/>
          </a:xfrm>
        </p:grpSpPr>
        <p:sp>
          <p:nvSpPr>
            <p:cNvPr id="12" name="Google Shape;936;p37">
              <a:extLst>
                <a:ext uri="{FF2B5EF4-FFF2-40B4-BE49-F238E27FC236}">
                  <a16:creationId xmlns:a16="http://schemas.microsoft.com/office/drawing/2014/main" id="{E072A12F-4A10-941F-78A9-08F8A0FD4198}"/>
                </a:ext>
              </a:extLst>
            </p:cNvPr>
            <p:cNvSpPr/>
            <p:nvPr userDrawn="1"/>
          </p:nvSpPr>
          <p:spPr>
            <a:xfrm>
              <a:off x="15547" y="1438742"/>
              <a:ext cx="1875400" cy="586174"/>
            </a:xfrm>
            <a:prstGeom prst="round1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  <p:sp>
          <p:nvSpPr>
            <p:cNvPr id="13" name="Google Shape;936;p37">
              <a:extLst>
                <a:ext uri="{FF2B5EF4-FFF2-40B4-BE49-F238E27FC236}">
                  <a16:creationId xmlns:a16="http://schemas.microsoft.com/office/drawing/2014/main" id="{C733E80E-AD24-256D-D3D2-2EC7D9C72A68}"/>
                </a:ext>
              </a:extLst>
            </p:cNvPr>
            <p:cNvSpPr/>
            <p:nvPr userDrawn="1"/>
          </p:nvSpPr>
          <p:spPr>
            <a:xfrm rot="16200000">
              <a:off x="-754605" y="766611"/>
              <a:ext cx="2018311" cy="509101"/>
            </a:xfrm>
            <a:prstGeom prst="round1Rect">
              <a:avLst>
                <a:gd name="adj" fmla="val 50000"/>
              </a:avLst>
            </a:prstGeom>
            <a:solidFill>
              <a:srgbClr val="3A7EF1">
                <a:alpha val="81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367144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D6422DA-F3B6-94A0-DA8A-36868118D2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92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bg>
      <p:bgPr>
        <a:solidFill>
          <a:srgbClr val="3A7E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85;p50">
            <a:extLst>
              <a:ext uri="{FF2B5EF4-FFF2-40B4-BE49-F238E27FC236}">
                <a16:creationId xmlns:a16="http://schemas.microsoft.com/office/drawing/2014/main" id="{AA63FB45-2344-5FFB-6D3D-A364763A8135}"/>
              </a:ext>
            </a:extLst>
          </p:cNvPr>
          <p:cNvSpPr/>
          <p:nvPr userDrawn="1"/>
        </p:nvSpPr>
        <p:spPr>
          <a:xfrm flipH="1">
            <a:off x="-7" y="-106017"/>
            <a:ext cx="5671936" cy="6964017"/>
          </a:xfrm>
          <a:custGeom>
            <a:avLst/>
            <a:gdLst>
              <a:gd name="connsiteX0" fmla="*/ 0 w 3939988"/>
              <a:gd name="connsiteY0" fmla="*/ 0 h 6858000"/>
              <a:gd name="connsiteX1" fmla="*/ 1969994 w 3939988"/>
              <a:gd name="connsiteY1" fmla="*/ 0 h 6858000"/>
              <a:gd name="connsiteX2" fmla="*/ 3939988 w 3939988"/>
              <a:gd name="connsiteY2" fmla="*/ 1969994 h 6858000"/>
              <a:gd name="connsiteX3" fmla="*/ 3939988 w 3939988"/>
              <a:gd name="connsiteY3" fmla="*/ 6858000 h 6858000"/>
              <a:gd name="connsiteX4" fmla="*/ 0 w 3939988"/>
              <a:gd name="connsiteY4" fmla="*/ 6858000 h 6858000"/>
              <a:gd name="connsiteX5" fmla="*/ 0 w 3939988"/>
              <a:gd name="connsiteY5" fmla="*/ 0 h 6858000"/>
              <a:gd name="connsiteX0" fmla="*/ 0 w 5836023"/>
              <a:gd name="connsiteY0" fmla="*/ 13447 h 6858000"/>
              <a:gd name="connsiteX1" fmla="*/ 3866029 w 5836023"/>
              <a:gd name="connsiteY1" fmla="*/ 0 h 6858000"/>
              <a:gd name="connsiteX2" fmla="*/ 5836023 w 5836023"/>
              <a:gd name="connsiteY2" fmla="*/ 1969994 h 6858000"/>
              <a:gd name="connsiteX3" fmla="*/ 5836023 w 5836023"/>
              <a:gd name="connsiteY3" fmla="*/ 6858000 h 6858000"/>
              <a:gd name="connsiteX4" fmla="*/ 1896035 w 5836023"/>
              <a:gd name="connsiteY4" fmla="*/ 6858000 h 6858000"/>
              <a:gd name="connsiteX5" fmla="*/ 0 w 5836023"/>
              <a:gd name="connsiteY5" fmla="*/ 13447 h 6858000"/>
              <a:gd name="connsiteX0" fmla="*/ 0 w 5755341"/>
              <a:gd name="connsiteY0" fmla="*/ 65649 h 6858000"/>
              <a:gd name="connsiteX1" fmla="*/ 3785347 w 5755341"/>
              <a:gd name="connsiteY1" fmla="*/ 0 h 6858000"/>
              <a:gd name="connsiteX2" fmla="*/ 5755341 w 5755341"/>
              <a:gd name="connsiteY2" fmla="*/ 1969994 h 6858000"/>
              <a:gd name="connsiteX3" fmla="*/ 5755341 w 5755341"/>
              <a:gd name="connsiteY3" fmla="*/ 6858000 h 6858000"/>
              <a:gd name="connsiteX4" fmla="*/ 1815353 w 5755341"/>
              <a:gd name="connsiteY4" fmla="*/ 6858000 h 6858000"/>
              <a:gd name="connsiteX5" fmla="*/ 0 w 5755341"/>
              <a:gd name="connsiteY5" fmla="*/ 65649 h 6858000"/>
              <a:gd name="connsiteX0" fmla="*/ 0 w 5755341"/>
              <a:gd name="connsiteY0" fmla="*/ 65649 h 6858000"/>
              <a:gd name="connsiteX1" fmla="*/ 3785347 w 5755341"/>
              <a:gd name="connsiteY1" fmla="*/ 0 h 6858000"/>
              <a:gd name="connsiteX2" fmla="*/ 5755341 w 5755341"/>
              <a:gd name="connsiteY2" fmla="*/ 1969994 h 6858000"/>
              <a:gd name="connsiteX3" fmla="*/ 5755341 w 5755341"/>
              <a:gd name="connsiteY3" fmla="*/ 6858000 h 6858000"/>
              <a:gd name="connsiteX4" fmla="*/ 1815353 w 5755341"/>
              <a:gd name="connsiteY4" fmla="*/ 6858000 h 6858000"/>
              <a:gd name="connsiteX5" fmla="*/ 0 w 5755341"/>
              <a:gd name="connsiteY5" fmla="*/ 656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5341" h="6858000">
                <a:moveTo>
                  <a:pt x="0" y="65649"/>
                </a:moveTo>
                <a:cubicBezTo>
                  <a:pt x="1288676" y="61167"/>
                  <a:pt x="2496671" y="4482"/>
                  <a:pt x="3785347" y="0"/>
                </a:cubicBezTo>
                <a:cubicBezTo>
                  <a:pt x="4873345" y="0"/>
                  <a:pt x="5755341" y="881996"/>
                  <a:pt x="5755341" y="1969994"/>
                </a:cubicBezTo>
                <a:lnTo>
                  <a:pt x="5755341" y="6858000"/>
                </a:lnTo>
                <a:lnTo>
                  <a:pt x="1815353" y="6858000"/>
                </a:lnTo>
                <a:lnTo>
                  <a:pt x="0" y="65649"/>
                </a:lnTo>
                <a:close/>
              </a:path>
            </a:pathLst>
          </a:custGeom>
          <a:solidFill>
            <a:srgbClr val="FFC000">
              <a:alpha val="95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5A51EB1E-D3AA-4A26-3A4C-7B091CB61B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97" y="5959055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DA825B2-E9AA-F9E9-E722-36E799FC6AF2}"/>
              </a:ext>
            </a:extLst>
          </p:cNvPr>
          <p:cNvSpPr txBox="1">
            <a:spLocks/>
          </p:cNvSpPr>
          <p:nvPr userDrawn="1"/>
        </p:nvSpPr>
        <p:spPr>
          <a:xfrm>
            <a:off x="821050" y="5989065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sp>
        <p:nvSpPr>
          <p:cNvPr id="23" name="Marcador de posición de imagen 22">
            <a:extLst>
              <a:ext uri="{FF2B5EF4-FFF2-40B4-BE49-F238E27FC236}">
                <a16:creationId xmlns:a16="http://schemas.microsoft.com/office/drawing/2014/main" id="{CBBF2953-8063-C55C-D9F6-FAC1C56D4C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4589" y="-16044"/>
            <a:ext cx="8161421" cy="6874044"/>
          </a:xfrm>
          <a:custGeom>
            <a:avLst/>
            <a:gdLst>
              <a:gd name="connsiteX0" fmla="*/ 1628274 w 8161421"/>
              <a:gd name="connsiteY0" fmla="*/ 0 h 6874044"/>
              <a:gd name="connsiteX1" fmla="*/ 8161421 w 8161421"/>
              <a:gd name="connsiteY1" fmla="*/ 12031 h 6874044"/>
              <a:gd name="connsiteX2" fmla="*/ 8157411 w 8161421"/>
              <a:gd name="connsiteY2" fmla="*/ 1720308 h 6874044"/>
              <a:gd name="connsiteX3" fmla="*/ 8157411 w 8161421"/>
              <a:gd name="connsiteY3" fmla="*/ 6874044 h 6874044"/>
              <a:gd name="connsiteX4" fmla="*/ 1620253 w 8161421"/>
              <a:gd name="connsiteY4" fmla="*/ 6874044 h 6874044"/>
              <a:gd name="connsiteX5" fmla="*/ 1620253 w 8161421"/>
              <a:gd name="connsiteY5" fmla="*/ 6865245 h 6874044"/>
              <a:gd name="connsiteX6" fmla="*/ 0 w 8161421"/>
              <a:gd name="connsiteY6" fmla="*/ 6870031 h 6874044"/>
              <a:gd name="connsiteX7" fmla="*/ 1620253 w 8161421"/>
              <a:gd name="connsiteY7" fmla="*/ 33842 h 6874044"/>
              <a:gd name="connsiteX8" fmla="*/ 1620253 w 8161421"/>
              <a:gd name="connsiteY8" fmla="*/ 16044 h 6874044"/>
              <a:gd name="connsiteX9" fmla="*/ 1624472 w 8161421"/>
              <a:gd name="connsiteY9" fmla="*/ 16044 h 687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61421" h="6874044">
                <a:moveTo>
                  <a:pt x="1628274" y="0"/>
                </a:moveTo>
                <a:lnTo>
                  <a:pt x="8161421" y="12031"/>
                </a:lnTo>
                <a:lnTo>
                  <a:pt x="8157411" y="1720308"/>
                </a:lnTo>
                <a:lnTo>
                  <a:pt x="8157411" y="6874044"/>
                </a:lnTo>
                <a:lnTo>
                  <a:pt x="1620253" y="6874044"/>
                </a:lnTo>
                <a:lnTo>
                  <a:pt x="1620253" y="6865245"/>
                </a:lnTo>
                <a:lnTo>
                  <a:pt x="0" y="6870031"/>
                </a:lnTo>
                <a:lnTo>
                  <a:pt x="1620253" y="33842"/>
                </a:lnTo>
                <a:lnTo>
                  <a:pt x="1620253" y="16044"/>
                </a:lnTo>
                <a:lnTo>
                  <a:pt x="1624472" y="16044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838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eño personalizado">
    <p:bg>
      <p:bgPr>
        <a:solidFill>
          <a:srgbClr val="3A7E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85;p50">
            <a:extLst>
              <a:ext uri="{FF2B5EF4-FFF2-40B4-BE49-F238E27FC236}">
                <a16:creationId xmlns:a16="http://schemas.microsoft.com/office/drawing/2014/main" id="{AA63FB45-2344-5FFB-6D3D-A364763A8135}"/>
              </a:ext>
            </a:extLst>
          </p:cNvPr>
          <p:cNvSpPr/>
          <p:nvPr userDrawn="1"/>
        </p:nvSpPr>
        <p:spPr>
          <a:xfrm flipH="1">
            <a:off x="-7" y="-106017"/>
            <a:ext cx="5671936" cy="6964017"/>
          </a:xfrm>
          <a:custGeom>
            <a:avLst/>
            <a:gdLst>
              <a:gd name="connsiteX0" fmla="*/ 0 w 3939988"/>
              <a:gd name="connsiteY0" fmla="*/ 0 h 6858000"/>
              <a:gd name="connsiteX1" fmla="*/ 1969994 w 3939988"/>
              <a:gd name="connsiteY1" fmla="*/ 0 h 6858000"/>
              <a:gd name="connsiteX2" fmla="*/ 3939988 w 3939988"/>
              <a:gd name="connsiteY2" fmla="*/ 1969994 h 6858000"/>
              <a:gd name="connsiteX3" fmla="*/ 3939988 w 3939988"/>
              <a:gd name="connsiteY3" fmla="*/ 6858000 h 6858000"/>
              <a:gd name="connsiteX4" fmla="*/ 0 w 3939988"/>
              <a:gd name="connsiteY4" fmla="*/ 6858000 h 6858000"/>
              <a:gd name="connsiteX5" fmla="*/ 0 w 3939988"/>
              <a:gd name="connsiteY5" fmla="*/ 0 h 6858000"/>
              <a:gd name="connsiteX0" fmla="*/ 0 w 5836023"/>
              <a:gd name="connsiteY0" fmla="*/ 13447 h 6858000"/>
              <a:gd name="connsiteX1" fmla="*/ 3866029 w 5836023"/>
              <a:gd name="connsiteY1" fmla="*/ 0 h 6858000"/>
              <a:gd name="connsiteX2" fmla="*/ 5836023 w 5836023"/>
              <a:gd name="connsiteY2" fmla="*/ 1969994 h 6858000"/>
              <a:gd name="connsiteX3" fmla="*/ 5836023 w 5836023"/>
              <a:gd name="connsiteY3" fmla="*/ 6858000 h 6858000"/>
              <a:gd name="connsiteX4" fmla="*/ 1896035 w 5836023"/>
              <a:gd name="connsiteY4" fmla="*/ 6858000 h 6858000"/>
              <a:gd name="connsiteX5" fmla="*/ 0 w 5836023"/>
              <a:gd name="connsiteY5" fmla="*/ 13447 h 6858000"/>
              <a:gd name="connsiteX0" fmla="*/ 0 w 5755341"/>
              <a:gd name="connsiteY0" fmla="*/ 65649 h 6858000"/>
              <a:gd name="connsiteX1" fmla="*/ 3785347 w 5755341"/>
              <a:gd name="connsiteY1" fmla="*/ 0 h 6858000"/>
              <a:gd name="connsiteX2" fmla="*/ 5755341 w 5755341"/>
              <a:gd name="connsiteY2" fmla="*/ 1969994 h 6858000"/>
              <a:gd name="connsiteX3" fmla="*/ 5755341 w 5755341"/>
              <a:gd name="connsiteY3" fmla="*/ 6858000 h 6858000"/>
              <a:gd name="connsiteX4" fmla="*/ 1815353 w 5755341"/>
              <a:gd name="connsiteY4" fmla="*/ 6858000 h 6858000"/>
              <a:gd name="connsiteX5" fmla="*/ 0 w 5755341"/>
              <a:gd name="connsiteY5" fmla="*/ 65649 h 6858000"/>
              <a:gd name="connsiteX0" fmla="*/ 0 w 5755341"/>
              <a:gd name="connsiteY0" fmla="*/ 65649 h 6858000"/>
              <a:gd name="connsiteX1" fmla="*/ 3785347 w 5755341"/>
              <a:gd name="connsiteY1" fmla="*/ 0 h 6858000"/>
              <a:gd name="connsiteX2" fmla="*/ 5755341 w 5755341"/>
              <a:gd name="connsiteY2" fmla="*/ 1969994 h 6858000"/>
              <a:gd name="connsiteX3" fmla="*/ 5755341 w 5755341"/>
              <a:gd name="connsiteY3" fmla="*/ 6858000 h 6858000"/>
              <a:gd name="connsiteX4" fmla="*/ 1815353 w 5755341"/>
              <a:gd name="connsiteY4" fmla="*/ 6858000 h 6858000"/>
              <a:gd name="connsiteX5" fmla="*/ 0 w 5755341"/>
              <a:gd name="connsiteY5" fmla="*/ 656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5341" h="6858000">
                <a:moveTo>
                  <a:pt x="0" y="65649"/>
                </a:moveTo>
                <a:cubicBezTo>
                  <a:pt x="1288676" y="61167"/>
                  <a:pt x="2496671" y="4482"/>
                  <a:pt x="3785347" y="0"/>
                </a:cubicBezTo>
                <a:cubicBezTo>
                  <a:pt x="4873345" y="0"/>
                  <a:pt x="5755341" y="881996"/>
                  <a:pt x="5755341" y="1969994"/>
                </a:cubicBezTo>
                <a:lnTo>
                  <a:pt x="5755341" y="6858000"/>
                </a:lnTo>
                <a:lnTo>
                  <a:pt x="1815353" y="6858000"/>
                </a:lnTo>
                <a:lnTo>
                  <a:pt x="0" y="65649"/>
                </a:lnTo>
                <a:close/>
              </a:path>
            </a:pathLst>
          </a:custGeom>
          <a:solidFill>
            <a:srgbClr val="3A7EF1">
              <a:alpha val="95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5A51EB1E-D3AA-4A26-3A4C-7B091CB61B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97" y="5959055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DA825B2-E9AA-F9E9-E722-36E799FC6AF2}"/>
              </a:ext>
            </a:extLst>
          </p:cNvPr>
          <p:cNvSpPr txBox="1">
            <a:spLocks/>
          </p:cNvSpPr>
          <p:nvPr userDrawn="1"/>
        </p:nvSpPr>
        <p:spPr>
          <a:xfrm>
            <a:off x="821050" y="5989065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sp>
        <p:nvSpPr>
          <p:cNvPr id="23" name="Marcador de posición de imagen 22">
            <a:extLst>
              <a:ext uri="{FF2B5EF4-FFF2-40B4-BE49-F238E27FC236}">
                <a16:creationId xmlns:a16="http://schemas.microsoft.com/office/drawing/2014/main" id="{CBBF2953-8063-C55C-D9F6-FAC1C56D4C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4589" y="-16044"/>
            <a:ext cx="8161421" cy="6874044"/>
          </a:xfrm>
          <a:custGeom>
            <a:avLst/>
            <a:gdLst>
              <a:gd name="connsiteX0" fmla="*/ 1628274 w 8161421"/>
              <a:gd name="connsiteY0" fmla="*/ 0 h 6874044"/>
              <a:gd name="connsiteX1" fmla="*/ 8161421 w 8161421"/>
              <a:gd name="connsiteY1" fmla="*/ 12031 h 6874044"/>
              <a:gd name="connsiteX2" fmla="*/ 8157411 w 8161421"/>
              <a:gd name="connsiteY2" fmla="*/ 1720308 h 6874044"/>
              <a:gd name="connsiteX3" fmla="*/ 8157411 w 8161421"/>
              <a:gd name="connsiteY3" fmla="*/ 6874044 h 6874044"/>
              <a:gd name="connsiteX4" fmla="*/ 1620253 w 8161421"/>
              <a:gd name="connsiteY4" fmla="*/ 6874044 h 6874044"/>
              <a:gd name="connsiteX5" fmla="*/ 1620253 w 8161421"/>
              <a:gd name="connsiteY5" fmla="*/ 6865245 h 6874044"/>
              <a:gd name="connsiteX6" fmla="*/ 0 w 8161421"/>
              <a:gd name="connsiteY6" fmla="*/ 6870031 h 6874044"/>
              <a:gd name="connsiteX7" fmla="*/ 1620253 w 8161421"/>
              <a:gd name="connsiteY7" fmla="*/ 33842 h 6874044"/>
              <a:gd name="connsiteX8" fmla="*/ 1620253 w 8161421"/>
              <a:gd name="connsiteY8" fmla="*/ 16044 h 6874044"/>
              <a:gd name="connsiteX9" fmla="*/ 1624472 w 8161421"/>
              <a:gd name="connsiteY9" fmla="*/ 16044 h 687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61421" h="6874044">
                <a:moveTo>
                  <a:pt x="1628274" y="0"/>
                </a:moveTo>
                <a:lnTo>
                  <a:pt x="8161421" y="12031"/>
                </a:lnTo>
                <a:lnTo>
                  <a:pt x="8157411" y="1720308"/>
                </a:lnTo>
                <a:lnTo>
                  <a:pt x="8157411" y="6874044"/>
                </a:lnTo>
                <a:lnTo>
                  <a:pt x="1620253" y="6874044"/>
                </a:lnTo>
                <a:lnTo>
                  <a:pt x="1620253" y="6865245"/>
                </a:lnTo>
                <a:lnTo>
                  <a:pt x="0" y="6870031"/>
                </a:lnTo>
                <a:lnTo>
                  <a:pt x="1620253" y="33842"/>
                </a:lnTo>
                <a:lnTo>
                  <a:pt x="1620253" y="16044"/>
                </a:lnTo>
                <a:lnTo>
                  <a:pt x="1624472" y="16044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0754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7;p13">
            <a:extLst>
              <a:ext uri="{FF2B5EF4-FFF2-40B4-BE49-F238E27FC236}">
                <a16:creationId xmlns:a16="http://schemas.microsoft.com/office/drawing/2014/main" id="{06F3B16C-468C-BB10-C98E-8DD363FE36FB}"/>
              </a:ext>
            </a:extLst>
          </p:cNvPr>
          <p:cNvSpPr/>
          <p:nvPr userDrawn="1"/>
        </p:nvSpPr>
        <p:spPr>
          <a:xfrm rot="5400000">
            <a:off x="-3200599" y="3200200"/>
            <a:ext cx="6858000" cy="457599"/>
          </a:xfrm>
          <a:prstGeom prst="round1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" name="Google Shape;257;p13">
            <a:extLst>
              <a:ext uri="{FF2B5EF4-FFF2-40B4-BE49-F238E27FC236}">
                <a16:creationId xmlns:a16="http://schemas.microsoft.com/office/drawing/2014/main" id="{8A195A4F-CD10-1A77-1C4B-3E1DE6DF8B0E}"/>
              </a:ext>
            </a:extLst>
          </p:cNvPr>
          <p:cNvSpPr/>
          <p:nvPr userDrawn="1"/>
        </p:nvSpPr>
        <p:spPr>
          <a:xfrm rot="16200000">
            <a:off x="11273117" y="5939117"/>
            <a:ext cx="1290918" cy="546847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D46EB48-D249-4020-AD72-B7046AFC63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sp>
        <p:nvSpPr>
          <p:cNvPr id="7" name="Google Shape;1464;p60">
            <a:extLst>
              <a:ext uri="{FF2B5EF4-FFF2-40B4-BE49-F238E27FC236}">
                <a16:creationId xmlns:a16="http://schemas.microsoft.com/office/drawing/2014/main" id="{5CFF8A69-CD0A-E550-788D-06CBC47C1BAB}"/>
              </a:ext>
            </a:extLst>
          </p:cNvPr>
          <p:cNvSpPr txBox="1">
            <a:spLocks/>
          </p:cNvSpPr>
          <p:nvPr userDrawn="1"/>
        </p:nvSpPr>
        <p:spPr>
          <a:xfrm>
            <a:off x="949720" y="1001721"/>
            <a:ext cx="102656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8" name="Google Shape;1465;p60">
            <a:extLst>
              <a:ext uri="{FF2B5EF4-FFF2-40B4-BE49-F238E27FC236}">
                <a16:creationId xmlns:a16="http://schemas.microsoft.com/office/drawing/2014/main" id="{BCEC12B6-BD09-35FC-497D-8ED9BC9DE36A}"/>
              </a:ext>
            </a:extLst>
          </p:cNvPr>
          <p:cNvSpPr txBox="1"/>
          <p:nvPr userDrawn="1"/>
        </p:nvSpPr>
        <p:spPr>
          <a:xfrm>
            <a:off x="949720" y="3086120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9" name="Google Shape;1466;p60">
            <a:extLst>
              <a:ext uri="{FF2B5EF4-FFF2-40B4-BE49-F238E27FC236}">
                <a16:creationId xmlns:a16="http://schemas.microsoft.com/office/drawing/2014/main" id="{E9CE50B8-7C6C-EEB7-C92F-C0E54D07F8CF}"/>
              </a:ext>
            </a:extLst>
          </p:cNvPr>
          <p:cNvSpPr txBox="1"/>
          <p:nvPr userDrawn="1"/>
        </p:nvSpPr>
        <p:spPr>
          <a:xfrm>
            <a:off x="3581805" y="3086120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0" name="Google Shape;1467;p60">
            <a:extLst>
              <a:ext uri="{FF2B5EF4-FFF2-40B4-BE49-F238E27FC236}">
                <a16:creationId xmlns:a16="http://schemas.microsoft.com/office/drawing/2014/main" id="{4CB65180-FE31-82D1-D2E9-4AA26AA3AC71}"/>
              </a:ext>
            </a:extLst>
          </p:cNvPr>
          <p:cNvSpPr txBox="1"/>
          <p:nvPr userDrawn="1"/>
        </p:nvSpPr>
        <p:spPr>
          <a:xfrm>
            <a:off x="949720" y="2685488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Google Shape;1468;p60">
            <a:extLst>
              <a:ext uri="{FF2B5EF4-FFF2-40B4-BE49-F238E27FC236}">
                <a16:creationId xmlns:a16="http://schemas.microsoft.com/office/drawing/2014/main" id="{729728C3-D14C-1654-56F4-188EEC1C8668}"/>
              </a:ext>
            </a:extLst>
          </p:cNvPr>
          <p:cNvSpPr txBox="1"/>
          <p:nvPr userDrawn="1"/>
        </p:nvSpPr>
        <p:spPr>
          <a:xfrm>
            <a:off x="3581805" y="2685488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1469;p60">
            <a:extLst>
              <a:ext uri="{FF2B5EF4-FFF2-40B4-BE49-F238E27FC236}">
                <a16:creationId xmlns:a16="http://schemas.microsoft.com/office/drawing/2014/main" id="{FE5FD300-E8E8-586B-1125-28794EB9A978}"/>
              </a:ext>
            </a:extLst>
          </p:cNvPr>
          <p:cNvSpPr txBox="1"/>
          <p:nvPr userDrawn="1"/>
        </p:nvSpPr>
        <p:spPr>
          <a:xfrm>
            <a:off x="6213908" y="3086120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3" name="Google Shape;1470;p60">
            <a:extLst>
              <a:ext uri="{FF2B5EF4-FFF2-40B4-BE49-F238E27FC236}">
                <a16:creationId xmlns:a16="http://schemas.microsoft.com/office/drawing/2014/main" id="{CFA3B1AC-3E7B-8EA2-F002-A1359949B6B5}"/>
              </a:ext>
            </a:extLst>
          </p:cNvPr>
          <p:cNvSpPr txBox="1"/>
          <p:nvPr userDrawn="1"/>
        </p:nvSpPr>
        <p:spPr>
          <a:xfrm>
            <a:off x="6213900" y="2685488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1471;p60">
            <a:extLst>
              <a:ext uri="{FF2B5EF4-FFF2-40B4-BE49-F238E27FC236}">
                <a16:creationId xmlns:a16="http://schemas.microsoft.com/office/drawing/2014/main" id="{4B807366-63BC-E2B0-CF49-56B140551051}"/>
              </a:ext>
            </a:extLst>
          </p:cNvPr>
          <p:cNvSpPr txBox="1"/>
          <p:nvPr userDrawn="1"/>
        </p:nvSpPr>
        <p:spPr>
          <a:xfrm>
            <a:off x="949720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5" name="Google Shape;1472;p60">
            <a:extLst>
              <a:ext uri="{FF2B5EF4-FFF2-40B4-BE49-F238E27FC236}">
                <a16:creationId xmlns:a16="http://schemas.microsoft.com/office/drawing/2014/main" id="{9FD81ECC-57DA-B8EA-BF15-A5F55A7A7C0C}"/>
              </a:ext>
            </a:extLst>
          </p:cNvPr>
          <p:cNvSpPr txBox="1"/>
          <p:nvPr userDrawn="1"/>
        </p:nvSpPr>
        <p:spPr>
          <a:xfrm>
            <a:off x="3581805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6" name="Google Shape;1473;p60">
            <a:extLst>
              <a:ext uri="{FF2B5EF4-FFF2-40B4-BE49-F238E27FC236}">
                <a16:creationId xmlns:a16="http://schemas.microsoft.com/office/drawing/2014/main" id="{8CA4EECE-2E64-230D-A15B-CD1B14EECCDD}"/>
              </a:ext>
            </a:extLst>
          </p:cNvPr>
          <p:cNvSpPr txBox="1"/>
          <p:nvPr userDrawn="1"/>
        </p:nvSpPr>
        <p:spPr>
          <a:xfrm>
            <a:off x="949720" y="513449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" name="Google Shape;1474;p60">
            <a:extLst>
              <a:ext uri="{FF2B5EF4-FFF2-40B4-BE49-F238E27FC236}">
                <a16:creationId xmlns:a16="http://schemas.microsoft.com/office/drawing/2014/main" id="{52E309EA-DA86-9D4B-992A-5ED86BDF23B6}"/>
              </a:ext>
            </a:extLst>
          </p:cNvPr>
          <p:cNvSpPr txBox="1"/>
          <p:nvPr userDrawn="1"/>
        </p:nvSpPr>
        <p:spPr>
          <a:xfrm>
            <a:off x="3581805" y="513449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Google Shape;1475;p60">
            <a:extLst>
              <a:ext uri="{FF2B5EF4-FFF2-40B4-BE49-F238E27FC236}">
                <a16:creationId xmlns:a16="http://schemas.microsoft.com/office/drawing/2014/main" id="{4466B241-7A65-483F-2497-DA5C7A460CFD}"/>
              </a:ext>
            </a:extLst>
          </p:cNvPr>
          <p:cNvSpPr txBox="1"/>
          <p:nvPr userDrawn="1"/>
        </p:nvSpPr>
        <p:spPr>
          <a:xfrm>
            <a:off x="6213908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9" name="Google Shape;1476;p60">
            <a:extLst>
              <a:ext uri="{FF2B5EF4-FFF2-40B4-BE49-F238E27FC236}">
                <a16:creationId xmlns:a16="http://schemas.microsoft.com/office/drawing/2014/main" id="{926F27A4-960F-51F5-65CC-92DD7A85E25D}"/>
              </a:ext>
            </a:extLst>
          </p:cNvPr>
          <p:cNvSpPr txBox="1"/>
          <p:nvPr userDrawn="1"/>
        </p:nvSpPr>
        <p:spPr>
          <a:xfrm>
            <a:off x="6213900" y="513449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" name="Google Shape;1477;p60">
            <a:extLst>
              <a:ext uri="{FF2B5EF4-FFF2-40B4-BE49-F238E27FC236}">
                <a16:creationId xmlns:a16="http://schemas.microsoft.com/office/drawing/2014/main" id="{2EA41F80-D743-C6F5-F94B-1DACE0DDBC10}"/>
              </a:ext>
            </a:extLst>
          </p:cNvPr>
          <p:cNvSpPr txBox="1"/>
          <p:nvPr userDrawn="1"/>
        </p:nvSpPr>
        <p:spPr>
          <a:xfrm>
            <a:off x="8846018" y="3086120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1" name="Google Shape;1478;p60">
            <a:extLst>
              <a:ext uri="{FF2B5EF4-FFF2-40B4-BE49-F238E27FC236}">
                <a16:creationId xmlns:a16="http://schemas.microsoft.com/office/drawing/2014/main" id="{ADF2728A-7024-5E41-0A1E-DC724297EE6E}"/>
              </a:ext>
            </a:extLst>
          </p:cNvPr>
          <p:cNvSpPr txBox="1"/>
          <p:nvPr userDrawn="1"/>
        </p:nvSpPr>
        <p:spPr>
          <a:xfrm>
            <a:off x="8846008" y="2685488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1479;p60">
            <a:extLst>
              <a:ext uri="{FF2B5EF4-FFF2-40B4-BE49-F238E27FC236}">
                <a16:creationId xmlns:a16="http://schemas.microsoft.com/office/drawing/2014/main" id="{2D486A1C-2ACB-2E9F-95B5-03436CD79119}"/>
              </a:ext>
            </a:extLst>
          </p:cNvPr>
          <p:cNvSpPr txBox="1"/>
          <p:nvPr userDrawn="1"/>
        </p:nvSpPr>
        <p:spPr>
          <a:xfrm>
            <a:off x="8846018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3" name="Google Shape;1480;p60">
            <a:extLst>
              <a:ext uri="{FF2B5EF4-FFF2-40B4-BE49-F238E27FC236}">
                <a16:creationId xmlns:a16="http://schemas.microsoft.com/office/drawing/2014/main" id="{340DED00-7176-C76E-63AB-570A22A2DBC0}"/>
              </a:ext>
            </a:extLst>
          </p:cNvPr>
          <p:cNvSpPr txBox="1"/>
          <p:nvPr userDrawn="1"/>
        </p:nvSpPr>
        <p:spPr>
          <a:xfrm>
            <a:off x="8846008" y="513449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" name="Picture 3">
            <a:extLst>
              <a:ext uri="{FF2B5EF4-FFF2-40B4-BE49-F238E27FC236}">
                <a16:creationId xmlns:a16="http://schemas.microsoft.com/office/drawing/2014/main" id="{10459040-C6F8-3679-4372-8105D8C693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056" y="609597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8589765-10A4-03DD-E104-D8B65161ABFD}"/>
              </a:ext>
            </a:extLst>
          </p:cNvPr>
          <p:cNvSpPr txBox="1">
            <a:spLocks/>
          </p:cNvSpPr>
          <p:nvPr userDrawn="1"/>
        </p:nvSpPr>
        <p:spPr>
          <a:xfrm>
            <a:off x="8629309" y="612598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</p:spTree>
    <p:extLst>
      <p:ext uri="{BB962C8B-B14F-4D97-AF65-F5344CB8AC3E}">
        <p14:creationId xmlns:p14="http://schemas.microsoft.com/office/powerpoint/2010/main" val="143971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24;p52">
            <a:extLst>
              <a:ext uri="{FF2B5EF4-FFF2-40B4-BE49-F238E27FC236}">
                <a16:creationId xmlns:a16="http://schemas.microsoft.com/office/drawing/2014/main" id="{D24BB599-8A0F-E66D-015A-DD0BEAB8210D}"/>
              </a:ext>
            </a:extLst>
          </p:cNvPr>
          <p:cNvSpPr/>
          <p:nvPr userDrawn="1"/>
        </p:nvSpPr>
        <p:spPr>
          <a:xfrm>
            <a:off x="0" y="5738191"/>
            <a:ext cx="2186609" cy="1119809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8" name="Marcador de posición de imagen 17">
            <a:extLst>
              <a:ext uri="{FF2B5EF4-FFF2-40B4-BE49-F238E27FC236}">
                <a16:creationId xmlns:a16="http://schemas.microsoft.com/office/drawing/2014/main" id="{D308915A-0163-44BA-45B3-6CBC6B33D3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747989"/>
            <a:ext cx="5234329" cy="5354637"/>
          </a:xfrm>
          <a:custGeom>
            <a:avLst/>
            <a:gdLst>
              <a:gd name="connsiteX0" fmla="*/ 0 w 5194300"/>
              <a:gd name="connsiteY0" fmla="*/ 0 h 5354637"/>
              <a:gd name="connsiteX1" fmla="*/ 5194300 w 5194300"/>
              <a:gd name="connsiteY1" fmla="*/ 0 h 5354637"/>
              <a:gd name="connsiteX2" fmla="*/ 5194300 w 5194300"/>
              <a:gd name="connsiteY2" fmla="*/ 5354637 h 5354637"/>
              <a:gd name="connsiteX3" fmla="*/ 0 w 5194300"/>
              <a:gd name="connsiteY3" fmla="*/ 5354637 h 5354637"/>
              <a:gd name="connsiteX4" fmla="*/ 0 w 5194300"/>
              <a:gd name="connsiteY4" fmla="*/ 0 h 5354637"/>
              <a:gd name="connsiteX0" fmla="*/ 0 w 5194300"/>
              <a:gd name="connsiteY0" fmla="*/ 0 h 5354637"/>
              <a:gd name="connsiteX1" fmla="*/ 4982265 w 5194300"/>
              <a:gd name="connsiteY1" fmla="*/ 212035 h 5354637"/>
              <a:gd name="connsiteX2" fmla="*/ 5194300 w 5194300"/>
              <a:gd name="connsiteY2" fmla="*/ 5354637 h 5354637"/>
              <a:gd name="connsiteX3" fmla="*/ 0 w 5194300"/>
              <a:gd name="connsiteY3" fmla="*/ 5354637 h 5354637"/>
              <a:gd name="connsiteX4" fmla="*/ 0 w 5194300"/>
              <a:gd name="connsiteY4" fmla="*/ 0 h 5354637"/>
              <a:gd name="connsiteX0" fmla="*/ 0 w 5194300"/>
              <a:gd name="connsiteY0" fmla="*/ 0 h 5354637"/>
              <a:gd name="connsiteX1" fmla="*/ 4637709 w 5194300"/>
              <a:gd name="connsiteY1" fmla="*/ 26504 h 5354637"/>
              <a:gd name="connsiteX2" fmla="*/ 5194300 w 5194300"/>
              <a:gd name="connsiteY2" fmla="*/ 5354637 h 5354637"/>
              <a:gd name="connsiteX3" fmla="*/ 0 w 5194300"/>
              <a:gd name="connsiteY3" fmla="*/ 5354637 h 5354637"/>
              <a:gd name="connsiteX4" fmla="*/ 0 w 5194300"/>
              <a:gd name="connsiteY4" fmla="*/ 0 h 5354637"/>
              <a:gd name="connsiteX0" fmla="*/ 0 w 5221357"/>
              <a:gd name="connsiteY0" fmla="*/ 0 h 5354637"/>
              <a:gd name="connsiteX1" fmla="*/ 4637709 w 5221357"/>
              <a:gd name="connsiteY1" fmla="*/ 26504 h 5354637"/>
              <a:gd name="connsiteX2" fmla="*/ 5221357 w 5221357"/>
              <a:gd name="connsiteY2" fmla="*/ 729628 h 5354637"/>
              <a:gd name="connsiteX3" fmla="*/ 5194300 w 5221357"/>
              <a:gd name="connsiteY3" fmla="*/ 5354637 h 5354637"/>
              <a:gd name="connsiteX4" fmla="*/ 0 w 5221357"/>
              <a:gd name="connsiteY4" fmla="*/ 5354637 h 5354637"/>
              <a:gd name="connsiteX5" fmla="*/ 0 w 5221357"/>
              <a:gd name="connsiteY5" fmla="*/ 0 h 5354637"/>
              <a:gd name="connsiteX0" fmla="*/ 0 w 5232029"/>
              <a:gd name="connsiteY0" fmla="*/ 0 h 5354637"/>
              <a:gd name="connsiteX1" fmla="*/ 4637709 w 5232029"/>
              <a:gd name="connsiteY1" fmla="*/ 26504 h 5354637"/>
              <a:gd name="connsiteX2" fmla="*/ 5221357 w 5232029"/>
              <a:gd name="connsiteY2" fmla="*/ 729628 h 5354637"/>
              <a:gd name="connsiteX3" fmla="*/ 5194300 w 5232029"/>
              <a:gd name="connsiteY3" fmla="*/ 5354637 h 5354637"/>
              <a:gd name="connsiteX4" fmla="*/ 0 w 5232029"/>
              <a:gd name="connsiteY4" fmla="*/ 5354637 h 5354637"/>
              <a:gd name="connsiteX5" fmla="*/ 0 w 5232029"/>
              <a:gd name="connsiteY5" fmla="*/ 0 h 5354637"/>
              <a:gd name="connsiteX0" fmla="*/ 0 w 5234329"/>
              <a:gd name="connsiteY0" fmla="*/ 0 h 5354637"/>
              <a:gd name="connsiteX1" fmla="*/ 4637709 w 5234329"/>
              <a:gd name="connsiteY1" fmla="*/ 26504 h 5354637"/>
              <a:gd name="connsiteX2" fmla="*/ 5221357 w 5234329"/>
              <a:gd name="connsiteY2" fmla="*/ 729628 h 5354637"/>
              <a:gd name="connsiteX3" fmla="*/ 5194300 w 5234329"/>
              <a:gd name="connsiteY3" fmla="*/ 5354637 h 5354637"/>
              <a:gd name="connsiteX4" fmla="*/ 0 w 5234329"/>
              <a:gd name="connsiteY4" fmla="*/ 5354637 h 5354637"/>
              <a:gd name="connsiteX5" fmla="*/ 0 w 5234329"/>
              <a:gd name="connsiteY5" fmla="*/ 0 h 5354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34329" h="5354637">
                <a:moveTo>
                  <a:pt x="0" y="0"/>
                </a:moveTo>
                <a:lnTo>
                  <a:pt x="4637709" y="26504"/>
                </a:lnTo>
                <a:cubicBezTo>
                  <a:pt x="4801336" y="57678"/>
                  <a:pt x="5322773" y="88853"/>
                  <a:pt x="5221357" y="729628"/>
                </a:cubicBezTo>
                <a:lnTo>
                  <a:pt x="5194300" y="5354637"/>
                </a:lnTo>
                <a:lnTo>
                  <a:pt x="0" y="5354637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11" name="Google Shape;1320;p52">
            <a:extLst>
              <a:ext uri="{FF2B5EF4-FFF2-40B4-BE49-F238E27FC236}">
                <a16:creationId xmlns:a16="http://schemas.microsoft.com/office/drawing/2014/main" id="{0CEA9FFD-8AC2-0F5D-2043-DF1CF19E2EB3}"/>
              </a:ext>
            </a:extLst>
          </p:cNvPr>
          <p:cNvSpPr txBox="1">
            <a:spLocks/>
          </p:cNvSpPr>
          <p:nvPr userDrawn="1"/>
        </p:nvSpPr>
        <p:spPr>
          <a:xfrm>
            <a:off x="658905" y="1578604"/>
            <a:ext cx="4571999" cy="181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2800"/>
              <a:buFont typeface="Montserrat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Montserrat"/>
                <a:sym typeface="Montserrat"/>
              </a:rPr>
              <a:t> </a:t>
            </a:r>
          </a:p>
        </p:txBody>
      </p:sp>
      <p:sp>
        <p:nvSpPr>
          <p:cNvPr id="12" name="Google Shape;1321;p52">
            <a:extLst>
              <a:ext uri="{FF2B5EF4-FFF2-40B4-BE49-F238E27FC236}">
                <a16:creationId xmlns:a16="http://schemas.microsoft.com/office/drawing/2014/main" id="{C06B3C39-2F23-B778-4854-76EC865B4E62}"/>
              </a:ext>
            </a:extLst>
          </p:cNvPr>
          <p:cNvSpPr txBox="1">
            <a:spLocks/>
          </p:cNvSpPr>
          <p:nvPr userDrawn="1"/>
        </p:nvSpPr>
        <p:spPr>
          <a:xfrm>
            <a:off x="403411" y="3428999"/>
            <a:ext cx="4896566" cy="1532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None/>
              <a:defRPr sz="12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1200"/>
              <a:buFont typeface="Maven Pro"/>
              <a:buNone/>
              <a:tabLst/>
              <a:defRPr/>
            </a:pP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Maven Pro"/>
              <a:sym typeface="Maven Pro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A5760293-9588-1245-54E7-DE18BC3A09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789C02B-F06F-234D-CC3D-03BCEF57D553}"/>
              </a:ext>
            </a:extLst>
          </p:cNvPr>
          <p:cNvSpPr txBox="1">
            <a:spLocks/>
          </p:cNvSpPr>
          <p:nvPr userDrawn="1"/>
        </p:nvSpPr>
        <p:spPr>
          <a:xfrm>
            <a:off x="8862392" y="628490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B90DB9A-9C5D-9A30-5A88-C9A19DE5C5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6" y="6104313"/>
            <a:ext cx="1479176" cy="407688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16A8A1F9-41DA-60A6-1762-93AE8115D392}"/>
              </a:ext>
            </a:extLst>
          </p:cNvPr>
          <p:cNvGrpSpPr/>
          <p:nvPr userDrawn="1"/>
        </p:nvGrpSpPr>
        <p:grpSpPr>
          <a:xfrm rot="16200000" flipH="1">
            <a:off x="9920353" y="-60738"/>
            <a:ext cx="2210909" cy="2332385"/>
            <a:chOff x="1" y="12005"/>
            <a:chExt cx="1999286" cy="2018311"/>
          </a:xfrm>
        </p:grpSpPr>
        <p:sp>
          <p:nvSpPr>
            <p:cNvPr id="3" name="Google Shape;936;p37">
              <a:extLst>
                <a:ext uri="{FF2B5EF4-FFF2-40B4-BE49-F238E27FC236}">
                  <a16:creationId xmlns:a16="http://schemas.microsoft.com/office/drawing/2014/main" id="{0B91DA05-98DC-25D9-9227-5A7B4E2A8362}"/>
                </a:ext>
              </a:extLst>
            </p:cNvPr>
            <p:cNvSpPr/>
            <p:nvPr userDrawn="1"/>
          </p:nvSpPr>
          <p:spPr>
            <a:xfrm>
              <a:off x="15547" y="1391210"/>
              <a:ext cx="1983740" cy="633706"/>
            </a:xfrm>
            <a:prstGeom prst="round1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  <p:sp>
          <p:nvSpPr>
            <p:cNvPr id="4" name="Google Shape;936;p37">
              <a:extLst>
                <a:ext uri="{FF2B5EF4-FFF2-40B4-BE49-F238E27FC236}">
                  <a16:creationId xmlns:a16="http://schemas.microsoft.com/office/drawing/2014/main" id="{61EFA729-2345-5336-0D8C-226007EF9807}"/>
                </a:ext>
              </a:extLst>
            </p:cNvPr>
            <p:cNvSpPr/>
            <p:nvPr userDrawn="1"/>
          </p:nvSpPr>
          <p:spPr>
            <a:xfrm rot="16200000">
              <a:off x="-686780" y="698786"/>
              <a:ext cx="2018311" cy="644750"/>
            </a:xfrm>
            <a:prstGeom prst="round1Rect">
              <a:avLst>
                <a:gd name="adj" fmla="val 50000"/>
              </a:avLst>
            </a:prstGeom>
            <a:solidFill>
              <a:srgbClr val="3A7EF1">
                <a:alpha val="81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2713386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7;p13">
            <a:extLst>
              <a:ext uri="{FF2B5EF4-FFF2-40B4-BE49-F238E27FC236}">
                <a16:creationId xmlns:a16="http://schemas.microsoft.com/office/drawing/2014/main" id="{E5FA9D14-86D6-1FCB-0392-71EE63454B1F}"/>
              </a:ext>
            </a:extLst>
          </p:cNvPr>
          <p:cNvSpPr/>
          <p:nvPr userDrawn="1"/>
        </p:nvSpPr>
        <p:spPr>
          <a:xfrm rot="5400000">
            <a:off x="-3200599" y="3200200"/>
            <a:ext cx="6858000" cy="457599"/>
          </a:xfrm>
          <a:prstGeom prst="round1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822D768-6306-500B-8856-77D6A9A678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sp>
        <p:nvSpPr>
          <p:cNvPr id="8" name="Google Shape;1465;p60">
            <a:extLst>
              <a:ext uri="{FF2B5EF4-FFF2-40B4-BE49-F238E27FC236}">
                <a16:creationId xmlns:a16="http://schemas.microsoft.com/office/drawing/2014/main" id="{96C075B8-1602-48B2-9409-3420D226C555}"/>
              </a:ext>
            </a:extLst>
          </p:cNvPr>
          <p:cNvSpPr txBox="1"/>
          <p:nvPr userDrawn="1"/>
        </p:nvSpPr>
        <p:spPr>
          <a:xfrm>
            <a:off x="949720" y="3086120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0" name="Google Shape;1467;p60">
            <a:extLst>
              <a:ext uri="{FF2B5EF4-FFF2-40B4-BE49-F238E27FC236}">
                <a16:creationId xmlns:a16="http://schemas.microsoft.com/office/drawing/2014/main" id="{82ADD9AF-5336-AFE5-5544-F17F2830D6DA}"/>
              </a:ext>
            </a:extLst>
          </p:cNvPr>
          <p:cNvSpPr txBox="1"/>
          <p:nvPr userDrawn="1"/>
        </p:nvSpPr>
        <p:spPr>
          <a:xfrm>
            <a:off x="949720" y="2685488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1471;p60">
            <a:extLst>
              <a:ext uri="{FF2B5EF4-FFF2-40B4-BE49-F238E27FC236}">
                <a16:creationId xmlns:a16="http://schemas.microsoft.com/office/drawing/2014/main" id="{A2DF2B21-3005-8EB3-70D1-D295470194BD}"/>
              </a:ext>
            </a:extLst>
          </p:cNvPr>
          <p:cNvSpPr txBox="1"/>
          <p:nvPr userDrawn="1"/>
        </p:nvSpPr>
        <p:spPr>
          <a:xfrm>
            <a:off x="949720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5" name="Google Shape;1472;p60">
            <a:extLst>
              <a:ext uri="{FF2B5EF4-FFF2-40B4-BE49-F238E27FC236}">
                <a16:creationId xmlns:a16="http://schemas.microsoft.com/office/drawing/2014/main" id="{557BD728-1310-3B69-344C-A0C4964F27ED}"/>
              </a:ext>
            </a:extLst>
          </p:cNvPr>
          <p:cNvSpPr txBox="1"/>
          <p:nvPr userDrawn="1"/>
        </p:nvSpPr>
        <p:spPr>
          <a:xfrm>
            <a:off x="3581805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6" name="Google Shape;1473;p60">
            <a:extLst>
              <a:ext uri="{FF2B5EF4-FFF2-40B4-BE49-F238E27FC236}">
                <a16:creationId xmlns:a16="http://schemas.microsoft.com/office/drawing/2014/main" id="{10A31254-A9C7-B0F8-1776-1C6EF730955E}"/>
              </a:ext>
            </a:extLst>
          </p:cNvPr>
          <p:cNvSpPr txBox="1"/>
          <p:nvPr userDrawn="1"/>
        </p:nvSpPr>
        <p:spPr>
          <a:xfrm>
            <a:off x="949720" y="513449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Google Shape;1475;p60">
            <a:extLst>
              <a:ext uri="{FF2B5EF4-FFF2-40B4-BE49-F238E27FC236}">
                <a16:creationId xmlns:a16="http://schemas.microsoft.com/office/drawing/2014/main" id="{163DC9F4-BAD8-74BB-76B7-76A26C1EEDB7}"/>
              </a:ext>
            </a:extLst>
          </p:cNvPr>
          <p:cNvSpPr txBox="1"/>
          <p:nvPr userDrawn="1"/>
        </p:nvSpPr>
        <p:spPr>
          <a:xfrm>
            <a:off x="6213908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0" name="Google Shape;1477;p60">
            <a:extLst>
              <a:ext uri="{FF2B5EF4-FFF2-40B4-BE49-F238E27FC236}">
                <a16:creationId xmlns:a16="http://schemas.microsoft.com/office/drawing/2014/main" id="{1975E9A2-A3EC-0076-3AD2-1C912084A942}"/>
              </a:ext>
            </a:extLst>
          </p:cNvPr>
          <p:cNvSpPr txBox="1"/>
          <p:nvPr userDrawn="1"/>
        </p:nvSpPr>
        <p:spPr>
          <a:xfrm>
            <a:off x="8846018" y="3086120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1" name="Google Shape;1478;p60">
            <a:extLst>
              <a:ext uri="{FF2B5EF4-FFF2-40B4-BE49-F238E27FC236}">
                <a16:creationId xmlns:a16="http://schemas.microsoft.com/office/drawing/2014/main" id="{8CA3F567-38E0-8899-D825-6D62CA35B576}"/>
              </a:ext>
            </a:extLst>
          </p:cNvPr>
          <p:cNvSpPr txBox="1"/>
          <p:nvPr userDrawn="1"/>
        </p:nvSpPr>
        <p:spPr>
          <a:xfrm>
            <a:off x="8846008" y="2685488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1479;p60">
            <a:extLst>
              <a:ext uri="{FF2B5EF4-FFF2-40B4-BE49-F238E27FC236}">
                <a16:creationId xmlns:a16="http://schemas.microsoft.com/office/drawing/2014/main" id="{6103077E-69E7-AB66-1F2B-792EECAF327D}"/>
              </a:ext>
            </a:extLst>
          </p:cNvPr>
          <p:cNvSpPr txBox="1"/>
          <p:nvPr userDrawn="1"/>
        </p:nvSpPr>
        <p:spPr>
          <a:xfrm>
            <a:off x="8846018" y="553512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3" name="Google Shape;1480;p60">
            <a:extLst>
              <a:ext uri="{FF2B5EF4-FFF2-40B4-BE49-F238E27FC236}">
                <a16:creationId xmlns:a16="http://schemas.microsoft.com/office/drawing/2014/main" id="{0B09223E-B8B4-29D8-4EE2-22560713A700}"/>
              </a:ext>
            </a:extLst>
          </p:cNvPr>
          <p:cNvSpPr txBox="1"/>
          <p:nvPr userDrawn="1"/>
        </p:nvSpPr>
        <p:spPr>
          <a:xfrm>
            <a:off x="8846008" y="5134491"/>
            <a:ext cx="2369200" cy="5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571900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13;p71">
            <a:extLst>
              <a:ext uri="{FF2B5EF4-FFF2-40B4-BE49-F238E27FC236}">
                <a16:creationId xmlns:a16="http://schemas.microsoft.com/office/drawing/2014/main" id="{ABF0434E-4ED8-78EC-B315-92CC1FD54043}"/>
              </a:ext>
            </a:extLst>
          </p:cNvPr>
          <p:cNvSpPr/>
          <p:nvPr userDrawn="1"/>
        </p:nvSpPr>
        <p:spPr>
          <a:xfrm flipH="1">
            <a:off x="9722729" y="4880102"/>
            <a:ext cx="2469271" cy="1977899"/>
          </a:xfrm>
          <a:prstGeom prst="round1Rect">
            <a:avLst>
              <a:gd name="adj" fmla="val 50000"/>
            </a:avLst>
          </a:prstGeom>
          <a:solidFill>
            <a:srgbClr val="3A7EF1">
              <a:alpha val="69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4" name="Google Shape;257;p13">
            <a:extLst>
              <a:ext uri="{FF2B5EF4-FFF2-40B4-BE49-F238E27FC236}">
                <a16:creationId xmlns:a16="http://schemas.microsoft.com/office/drawing/2014/main" id="{066E7A9C-DACB-60E8-54D0-36B6AD5DB3E3}"/>
              </a:ext>
            </a:extLst>
          </p:cNvPr>
          <p:cNvSpPr/>
          <p:nvPr userDrawn="1"/>
        </p:nvSpPr>
        <p:spPr>
          <a:xfrm rot="16200000">
            <a:off x="10558671" y="5224670"/>
            <a:ext cx="2458278" cy="808383"/>
          </a:xfrm>
          <a:prstGeom prst="round1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" name="Google Shape;1713;p71">
            <a:extLst>
              <a:ext uri="{FF2B5EF4-FFF2-40B4-BE49-F238E27FC236}">
                <a16:creationId xmlns:a16="http://schemas.microsoft.com/office/drawing/2014/main" id="{3BF6368D-36B4-DF79-30CF-D7AD9E94A2BE}"/>
              </a:ext>
            </a:extLst>
          </p:cNvPr>
          <p:cNvSpPr/>
          <p:nvPr userDrawn="1"/>
        </p:nvSpPr>
        <p:spPr>
          <a:xfrm>
            <a:off x="0" y="4893328"/>
            <a:ext cx="2469271" cy="1977899"/>
          </a:xfrm>
          <a:prstGeom prst="round1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3" name="Google Shape;257;p13">
            <a:extLst>
              <a:ext uri="{FF2B5EF4-FFF2-40B4-BE49-F238E27FC236}">
                <a16:creationId xmlns:a16="http://schemas.microsoft.com/office/drawing/2014/main" id="{9686878B-E092-0841-7F7E-C826FEEB1093}"/>
              </a:ext>
            </a:extLst>
          </p:cNvPr>
          <p:cNvSpPr/>
          <p:nvPr userDrawn="1"/>
        </p:nvSpPr>
        <p:spPr>
          <a:xfrm rot="5400000" flipH="1">
            <a:off x="-824951" y="5224669"/>
            <a:ext cx="2458278" cy="808383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B6F5BAB2-E5C8-5AC2-29B3-3D34220688AC}"/>
              </a:ext>
            </a:extLst>
          </p:cNvPr>
          <p:cNvSpPr txBox="1">
            <a:spLocks/>
          </p:cNvSpPr>
          <p:nvPr userDrawn="1"/>
        </p:nvSpPr>
        <p:spPr>
          <a:xfrm>
            <a:off x="3925096" y="1767808"/>
            <a:ext cx="4398633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66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B9ECB0A3-50E4-39DE-FF16-DF054B51B79B}"/>
              </a:ext>
            </a:extLst>
          </p:cNvPr>
          <p:cNvSpPr txBox="1">
            <a:spLocks/>
          </p:cNvSpPr>
          <p:nvPr userDrawn="1"/>
        </p:nvSpPr>
        <p:spPr>
          <a:xfrm>
            <a:off x="3701558" y="2928521"/>
            <a:ext cx="5042992" cy="558628"/>
          </a:xfrm>
          <a:prstGeom prst="rect">
            <a:avLst/>
          </a:prstGeom>
        </p:spPr>
        <p:txBody>
          <a:bodyPr anchor="t"/>
          <a:lstStyle>
            <a:lvl1pPr marL="0" indent="0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 baseline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66456DB8-C299-DD04-D7F9-C0A057084DDB}"/>
              </a:ext>
            </a:extLst>
          </p:cNvPr>
          <p:cNvSpPr txBox="1">
            <a:spLocks/>
          </p:cNvSpPr>
          <p:nvPr userDrawn="1"/>
        </p:nvSpPr>
        <p:spPr>
          <a:xfrm>
            <a:off x="10366757" y="5337391"/>
            <a:ext cx="208848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oogle Shape;694;p27">
            <a:extLst>
              <a:ext uri="{FF2B5EF4-FFF2-40B4-BE49-F238E27FC236}">
                <a16:creationId xmlns:a16="http://schemas.microsoft.com/office/drawing/2014/main" id="{54C4FE15-B8CB-BE4C-8CF3-0D4AC5639C7F}"/>
              </a:ext>
            </a:extLst>
          </p:cNvPr>
          <p:cNvGrpSpPr/>
          <p:nvPr userDrawn="1"/>
        </p:nvGrpSpPr>
        <p:grpSpPr>
          <a:xfrm>
            <a:off x="125549" y="4973750"/>
            <a:ext cx="1885275" cy="1884250"/>
            <a:chOff x="2609275" y="3149350"/>
            <a:chExt cx="1885275" cy="1884250"/>
          </a:xfrm>
        </p:grpSpPr>
        <p:sp>
          <p:nvSpPr>
            <p:cNvPr id="10" name="Google Shape;695;p27">
              <a:extLst>
                <a:ext uri="{FF2B5EF4-FFF2-40B4-BE49-F238E27FC236}">
                  <a16:creationId xmlns:a16="http://schemas.microsoft.com/office/drawing/2014/main" id="{1AAEC4D6-F645-08A5-3AA0-1CC77CE92539}"/>
                </a:ext>
              </a:extLst>
            </p:cNvPr>
            <p:cNvSpPr/>
            <p:nvPr/>
          </p:nvSpPr>
          <p:spPr>
            <a:xfrm>
              <a:off x="3923900" y="3224950"/>
              <a:ext cx="494025" cy="495025"/>
            </a:xfrm>
            <a:custGeom>
              <a:avLst/>
              <a:gdLst/>
              <a:ahLst/>
              <a:cxnLst/>
              <a:rect l="l" t="t" r="r" b="b"/>
              <a:pathLst>
                <a:path w="19761" h="19801" extrusionOk="0">
                  <a:moveTo>
                    <a:pt x="485" y="202"/>
                  </a:moveTo>
                  <a:cubicBezTo>
                    <a:pt x="323" y="162"/>
                    <a:pt x="162" y="81"/>
                    <a:pt x="1" y="1"/>
                  </a:cubicBezTo>
                  <a:lnTo>
                    <a:pt x="19761" y="19801"/>
                  </a:lnTo>
                  <a:cubicBezTo>
                    <a:pt x="19720" y="19640"/>
                    <a:pt x="19640" y="19478"/>
                    <a:pt x="19559" y="19317"/>
                  </a:cubicBezTo>
                  <a:lnTo>
                    <a:pt x="485" y="202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" name="Google Shape;696;p27">
              <a:extLst>
                <a:ext uri="{FF2B5EF4-FFF2-40B4-BE49-F238E27FC236}">
                  <a16:creationId xmlns:a16="http://schemas.microsoft.com/office/drawing/2014/main" id="{6710D22A-D8BA-0478-7D9A-4AD4776AD5EE}"/>
                </a:ext>
              </a:extLst>
            </p:cNvPr>
            <p:cNvSpPr/>
            <p:nvPr/>
          </p:nvSpPr>
          <p:spPr>
            <a:xfrm>
              <a:off x="3725300" y="3164475"/>
              <a:ext cx="753125" cy="753100"/>
            </a:xfrm>
            <a:custGeom>
              <a:avLst/>
              <a:gdLst/>
              <a:ahLst/>
              <a:cxnLst/>
              <a:rect l="l" t="t" r="r" b="b"/>
              <a:pathLst>
                <a:path w="30125" h="30124" extrusionOk="0">
                  <a:moveTo>
                    <a:pt x="323" y="81"/>
                  </a:moveTo>
                  <a:cubicBezTo>
                    <a:pt x="202" y="41"/>
                    <a:pt x="122" y="41"/>
                    <a:pt x="1" y="0"/>
                  </a:cubicBezTo>
                  <a:lnTo>
                    <a:pt x="30124" y="30124"/>
                  </a:lnTo>
                  <a:cubicBezTo>
                    <a:pt x="30084" y="30043"/>
                    <a:pt x="30084" y="29922"/>
                    <a:pt x="30043" y="29801"/>
                  </a:cubicBezTo>
                  <a:lnTo>
                    <a:pt x="323" y="8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Google Shape;697;p27">
              <a:extLst>
                <a:ext uri="{FF2B5EF4-FFF2-40B4-BE49-F238E27FC236}">
                  <a16:creationId xmlns:a16="http://schemas.microsoft.com/office/drawing/2014/main" id="{5ED5F74E-1AB2-AC3B-658B-7D480AC53C95}"/>
                </a:ext>
              </a:extLst>
            </p:cNvPr>
            <p:cNvSpPr/>
            <p:nvPr/>
          </p:nvSpPr>
          <p:spPr>
            <a:xfrm>
              <a:off x="3572075" y="3149350"/>
              <a:ext cx="922475" cy="922475"/>
            </a:xfrm>
            <a:custGeom>
              <a:avLst/>
              <a:gdLst/>
              <a:ahLst/>
              <a:cxnLst/>
              <a:rect l="l" t="t" r="r" b="b"/>
              <a:pathLst>
                <a:path w="36899" h="36899" extrusionOk="0">
                  <a:moveTo>
                    <a:pt x="282" y="0"/>
                  </a:moveTo>
                  <a:cubicBezTo>
                    <a:pt x="161" y="0"/>
                    <a:pt x="81" y="0"/>
                    <a:pt x="0" y="0"/>
                  </a:cubicBezTo>
                  <a:lnTo>
                    <a:pt x="36898" y="36899"/>
                  </a:lnTo>
                  <a:cubicBezTo>
                    <a:pt x="36898" y="36778"/>
                    <a:pt x="36898" y="36697"/>
                    <a:pt x="36858" y="36616"/>
                  </a:cubicBezTo>
                  <a:lnTo>
                    <a:pt x="2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Google Shape;698;p27">
              <a:extLst>
                <a:ext uri="{FF2B5EF4-FFF2-40B4-BE49-F238E27FC236}">
                  <a16:creationId xmlns:a16="http://schemas.microsoft.com/office/drawing/2014/main" id="{7DD06BF5-E069-FC96-1E54-D890EFD288C6}"/>
                </a:ext>
              </a:extLst>
            </p:cNvPr>
            <p:cNvSpPr/>
            <p:nvPr/>
          </p:nvSpPr>
          <p:spPr>
            <a:xfrm>
              <a:off x="3440000" y="3154400"/>
              <a:ext cx="1048500" cy="1048500"/>
            </a:xfrm>
            <a:custGeom>
              <a:avLst/>
              <a:gdLst/>
              <a:ahLst/>
              <a:cxnLst/>
              <a:rect l="l" t="t" r="r" b="b"/>
              <a:pathLst>
                <a:path w="41940" h="41940" extrusionOk="0">
                  <a:moveTo>
                    <a:pt x="242" y="0"/>
                  </a:moveTo>
                  <a:cubicBezTo>
                    <a:pt x="162" y="40"/>
                    <a:pt x="81" y="40"/>
                    <a:pt x="0" y="40"/>
                  </a:cubicBezTo>
                  <a:lnTo>
                    <a:pt x="41899" y="41939"/>
                  </a:lnTo>
                  <a:cubicBezTo>
                    <a:pt x="41899" y="41858"/>
                    <a:pt x="41939" y="41778"/>
                    <a:pt x="41939" y="416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Google Shape;699;p27">
              <a:extLst>
                <a:ext uri="{FF2B5EF4-FFF2-40B4-BE49-F238E27FC236}">
                  <a16:creationId xmlns:a16="http://schemas.microsoft.com/office/drawing/2014/main" id="{388FFADE-2961-F474-700E-6E736F2AD428}"/>
                </a:ext>
              </a:extLst>
            </p:cNvPr>
            <p:cNvSpPr/>
            <p:nvPr/>
          </p:nvSpPr>
          <p:spPr>
            <a:xfrm>
              <a:off x="3323050" y="3175550"/>
              <a:ext cx="1145275" cy="1144275"/>
            </a:xfrm>
            <a:custGeom>
              <a:avLst/>
              <a:gdLst/>
              <a:ahLst/>
              <a:cxnLst/>
              <a:rect l="l" t="t" r="r" b="b"/>
              <a:pathLst>
                <a:path w="45811" h="45771" extrusionOk="0">
                  <a:moveTo>
                    <a:pt x="243" y="1"/>
                  </a:moveTo>
                  <a:cubicBezTo>
                    <a:pt x="162" y="1"/>
                    <a:pt x="81" y="41"/>
                    <a:pt x="1" y="41"/>
                  </a:cubicBezTo>
                  <a:lnTo>
                    <a:pt x="45730" y="45771"/>
                  </a:lnTo>
                  <a:cubicBezTo>
                    <a:pt x="45771" y="45690"/>
                    <a:pt x="45771" y="45610"/>
                    <a:pt x="45811" y="455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Google Shape;700;p27">
              <a:extLst>
                <a:ext uri="{FF2B5EF4-FFF2-40B4-BE49-F238E27FC236}">
                  <a16:creationId xmlns:a16="http://schemas.microsoft.com/office/drawing/2014/main" id="{83FB1FED-304E-8309-C745-B2F3586FDFF0}"/>
                </a:ext>
              </a:extLst>
            </p:cNvPr>
            <p:cNvSpPr/>
            <p:nvPr/>
          </p:nvSpPr>
          <p:spPr>
            <a:xfrm>
              <a:off x="3218200" y="3207825"/>
              <a:ext cx="1216875" cy="1216850"/>
            </a:xfrm>
            <a:custGeom>
              <a:avLst/>
              <a:gdLst/>
              <a:ahLst/>
              <a:cxnLst/>
              <a:rect l="l" t="t" r="r" b="b"/>
              <a:pathLst>
                <a:path w="48675" h="48674" extrusionOk="0">
                  <a:moveTo>
                    <a:pt x="202" y="0"/>
                  </a:moveTo>
                  <a:cubicBezTo>
                    <a:pt x="122" y="0"/>
                    <a:pt x="81" y="41"/>
                    <a:pt x="1" y="81"/>
                  </a:cubicBezTo>
                  <a:lnTo>
                    <a:pt x="48593" y="48674"/>
                  </a:lnTo>
                  <a:cubicBezTo>
                    <a:pt x="48634" y="48633"/>
                    <a:pt x="48674" y="48553"/>
                    <a:pt x="48674" y="484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" name="Google Shape;701;p27">
              <a:extLst>
                <a:ext uri="{FF2B5EF4-FFF2-40B4-BE49-F238E27FC236}">
                  <a16:creationId xmlns:a16="http://schemas.microsoft.com/office/drawing/2014/main" id="{458715D1-041D-68CE-C004-5100C48C9322}"/>
                </a:ext>
              </a:extLst>
            </p:cNvPr>
            <p:cNvSpPr/>
            <p:nvPr/>
          </p:nvSpPr>
          <p:spPr>
            <a:xfrm>
              <a:off x="3122425" y="3249150"/>
              <a:ext cx="1271300" cy="1271300"/>
            </a:xfrm>
            <a:custGeom>
              <a:avLst/>
              <a:gdLst/>
              <a:ahLst/>
              <a:cxnLst/>
              <a:rect l="l" t="t" r="r" b="b"/>
              <a:pathLst>
                <a:path w="50852" h="50852" extrusionOk="0">
                  <a:moveTo>
                    <a:pt x="202" y="1"/>
                  </a:moveTo>
                  <a:cubicBezTo>
                    <a:pt x="122" y="41"/>
                    <a:pt x="81" y="81"/>
                    <a:pt x="1" y="122"/>
                  </a:cubicBezTo>
                  <a:lnTo>
                    <a:pt x="50771" y="50852"/>
                  </a:lnTo>
                  <a:cubicBezTo>
                    <a:pt x="50771" y="50811"/>
                    <a:pt x="50811" y="50731"/>
                    <a:pt x="50852" y="506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" name="Google Shape;702;p27">
              <a:extLst>
                <a:ext uri="{FF2B5EF4-FFF2-40B4-BE49-F238E27FC236}">
                  <a16:creationId xmlns:a16="http://schemas.microsoft.com/office/drawing/2014/main" id="{FBFB3900-21A6-09A5-AFD3-C9351900D6E9}"/>
                </a:ext>
              </a:extLst>
            </p:cNvPr>
            <p:cNvSpPr/>
            <p:nvPr/>
          </p:nvSpPr>
          <p:spPr>
            <a:xfrm>
              <a:off x="3035725" y="3299550"/>
              <a:ext cx="1307600" cy="1308625"/>
            </a:xfrm>
            <a:custGeom>
              <a:avLst/>
              <a:gdLst/>
              <a:ahLst/>
              <a:cxnLst/>
              <a:rect l="l" t="t" r="r" b="b"/>
              <a:pathLst>
                <a:path w="52304" h="52345" extrusionOk="0">
                  <a:moveTo>
                    <a:pt x="162" y="1"/>
                  </a:moveTo>
                  <a:cubicBezTo>
                    <a:pt x="81" y="41"/>
                    <a:pt x="41" y="82"/>
                    <a:pt x="1" y="122"/>
                  </a:cubicBezTo>
                  <a:lnTo>
                    <a:pt x="52182" y="52344"/>
                  </a:lnTo>
                  <a:cubicBezTo>
                    <a:pt x="52223" y="52263"/>
                    <a:pt x="52263" y="52223"/>
                    <a:pt x="52303" y="521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" name="Google Shape;703;p27">
              <a:extLst>
                <a:ext uri="{FF2B5EF4-FFF2-40B4-BE49-F238E27FC236}">
                  <a16:creationId xmlns:a16="http://schemas.microsoft.com/office/drawing/2014/main" id="{4F163952-0BA5-8C4F-8452-9559DB2DD7AA}"/>
                </a:ext>
              </a:extLst>
            </p:cNvPr>
            <p:cNvSpPr/>
            <p:nvPr/>
          </p:nvSpPr>
          <p:spPr>
            <a:xfrm>
              <a:off x="2956075" y="3358025"/>
              <a:ext cx="1328775" cy="1329775"/>
            </a:xfrm>
            <a:custGeom>
              <a:avLst/>
              <a:gdLst/>
              <a:ahLst/>
              <a:cxnLst/>
              <a:rect l="l" t="t" r="r" b="b"/>
              <a:pathLst>
                <a:path w="53151" h="53191" extrusionOk="0">
                  <a:moveTo>
                    <a:pt x="122" y="1"/>
                  </a:moveTo>
                  <a:cubicBezTo>
                    <a:pt x="82" y="41"/>
                    <a:pt x="41" y="82"/>
                    <a:pt x="1" y="122"/>
                  </a:cubicBezTo>
                  <a:lnTo>
                    <a:pt x="53030" y="53191"/>
                  </a:lnTo>
                  <a:cubicBezTo>
                    <a:pt x="53070" y="53110"/>
                    <a:pt x="53110" y="53070"/>
                    <a:pt x="53151" y="53030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" name="Google Shape;704;p27">
              <a:extLst>
                <a:ext uri="{FF2B5EF4-FFF2-40B4-BE49-F238E27FC236}">
                  <a16:creationId xmlns:a16="http://schemas.microsoft.com/office/drawing/2014/main" id="{014F2634-22A5-424A-7E86-808EA635D1D6}"/>
                </a:ext>
              </a:extLst>
            </p:cNvPr>
            <p:cNvSpPr/>
            <p:nvPr/>
          </p:nvSpPr>
          <p:spPr>
            <a:xfrm>
              <a:off x="2883500" y="3422550"/>
              <a:ext cx="1336825" cy="1336825"/>
            </a:xfrm>
            <a:custGeom>
              <a:avLst/>
              <a:gdLst/>
              <a:ahLst/>
              <a:cxnLst/>
              <a:rect l="l" t="t" r="r" b="b"/>
              <a:pathLst>
                <a:path w="53473" h="53473" extrusionOk="0">
                  <a:moveTo>
                    <a:pt x="121" y="1"/>
                  </a:moveTo>
                  <a:cubicBezTo>
                    <a:pt x="121" y="1"/>
                    <a:pt x="81" y="81"/>
                    <a:pt x="81" y="81"/>
                  </a:cubicBezTo>
                  <a:cubicBezTo>
                    <a:pt x="41" y="122"/>
                    <a:pt x="0" y="122"/>
                    <a:pt x="0" y="162"/>
                  </a:cubicBezTo>
                  <a:lnTo>
                    <a:pt x="53311" y="53473"/>
                  </a:lnTo>
                  <a:cubicBezTo>
                    <a:pt x="53311" y="53473"/>
                    <a:pt x="53392" y="53433"/>
                    <a:pt x="53392" y="53433"/>
                  </a:cubicBezTo>
                  <a:cubicBezTo>
                    <a:pt x="53432" y="53392"/>
                    <a:pt x="53432" y="53392"/>
                    <a:pt x="53473" y="5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Google Shape;705;p27">
              <a:extLst>
                <a:ext uri="{FF2B5EF4-FFF2-40B4-BE49-F238E27FC236}">
                  <a16:creationId xmlns:a16="http://schemas.microsoft.com/office/drawing/2014/main" id="{6EB24514-CFB2-F0AF-B16D-B1A1AF8B6C49}"/>
                </a:ext>
              </a:extLst>
            </p:cNvPr>
            <p:cNvSpPr/>
            <p:nvPr/>
          </p:nvSpPr>
          <p:spPr>
            <a:xfrm>
              <a:off x="2817975" y="3495150"/>
              <a:ext cx="1329775" cy="1329775"/>
            </a:xfrm>
            <a:custGeom>
              <a:avLst/>
              <a:gdLst/>
              <a:ahLst/>
              <a:cxnLst/>
              <a:rect l="l" t="t" r="r" b="b"/>
              <a:pathLst>
                <a:path w="53191" h="53191" extrusionOk="0">
                  <a:moveTo>
                    <a:pt x="121" y="0"/>
                  </a:moveTo>
                  <a:cubicBezTo>
                    <a:pt x="81" y="41"/>
                    <a:pt x="41" y="121"/>
                    <a:pt x="0" y="161"/>
                  </a:cubicBezTo>
                  <a:lnTo>
                    <a:pt x="53029" y="53190"/>
                  </a:lnTo>
                  <a:cubicBezTo>
                    <a:pt x="53110" y="53150"/>
                    <a:pt x="53150" y="53109"/>
                    <a:pt x="53190" y="53069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Google Shape;706;p27">
              <a:extLst>
                <a:ext uri="{FF2B5EF4-FFF2-40B4-BE49-F238E27FC236}">
                  <a16:creationId xmlns:a16="http://schemas.microsoft.com/office/drawing/2014/main" id="{CE243469-F2B1-8003-40AE-E9FF384666F1}"/>
                </a:ext>
              </a:extLst>
            </p:cNvPr>
            <p:cNvSpPr/>
            <p:nvPr/>
          </p:nvSpPr>
          <p:spPr>
            <a:xfrm>
              <a:off x="2760500" y="3574775"/>
              <a:ext cx="1307600" cy="1308625"/>
            </a:xfrm>
            <a:custGeom>
              <a:avLst/>
              <a:gdLst/>
              <a:ahLst/>
              <a:cxnLst/>
              <a:rect l="l" t="t" r="r" b="b"/>
              <a:pathLst>
                <a:path w="52304" h="52345" extrusionOk="0">
                  <a:moveTo>
                    <a:pt x="81" y="1"/>
                  </a:moveTo>
                  <a:cubicBezTo>
                    <a:pt x="41" y="82"/>
                    <a:pt x="41" y="122"/>
                    <a:pt x="1" y="162"/>
                  </a:cubicBezTo>
                  <a:lnTo>
                    <a:pt x="52142" y="52344"/>
                  </a:lnTo>
                  <a:cubicBezTo>
                    <a:pt x="52182" y="52304"/>
                    <a:pt x="52263" y="52263"/>
                    <a:pt x="52303" y="522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" name="Google Shape;707;p27">
              <a:extLst>
                <a:ext uri="{FF2B5EF4-FFF2-40B4-BE49-F238E27FC236}">
                  <a16:creationId xmlns:a16="http://schemas.microsoft.com/office/drawing/2014/main" id="{EB98F6D1-11D2-C347-B1BF-710D4EE520FF}"/>
                </a:ext>
              </a:extLst>
            </p:cNvPr>
            <p:cNvSpPr/>
            <p:nvPr/>
          </p:nvSpPr>
          <p:spPr>
            <a:xfrm>
              <a:off x="2710100" y="3662500"/>
              <a:ext cx="1271300" cy="1271300"/>
            </a:xfrm>
            <a:custGeom>
              <a:avLst/>
              <a:gdLst/>
              <a:ahLst/>
              <a:cxnLst/>
              <a:rect l="l" t="t" r="r" b="b"/>
              <a:pathLst>
                <a:path w="50852" h="50852" extrusionOk="0">
                  <a:moveTo>
                    <a:pt x="81" y="0"/>
                  </a:moveTo>
                  <a:cubicBezTo>
                    <a:pt x="41" y="41"/>
                    <a:pt x="41" y="121"/>
                    <a:pt x="0" y="162"/>
                  </a:cubicBezTo>
                  <a:lnTo>
                    <a:pt x="50650" y="50851"/>
                  </a:lnTo>
                  <a:cubicBezTo>
                    <a:pt x="50690" y="50811"/>
                    <a:pt x="50771" y="50771"/>
                    <a:pt x="50851" y="507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Google Shape;708;p27">
              <a:extLst>
                <a:ext uri="{FF2B5EF4-FFF2-40B4-BE49-F238E27FC236}">
                  <a16:creationId xmlns:a16="http://schemas.microsoft.com/office/drawing/2014/main" id="{1FC9B1DD-BC12-FAF4-5508-1DC08B8B6988}"/>
                </a:ext>
              </a:extLst>
            </p:cNvPr>
            <p:cNvSpPr/>
            <p:nvPr/>
          </p:nvSpPr>
          <p:spPr>
            <a:xfrm>
              <a:off x="2667750" y="3758275"/>
              <a:ext cx="1216875" cy="1216850"/>
            </a:xfrm>
            <a:custGeom>
              <a:avLst/>
              <a:gdLst/>
              <a:ahLst/>
              <a:cxnLst/>
              <a:rect l="l" t="t" r="r" b="b"/>
              <a:pathLst>
                <a:path w="48675" h="48674" extrusionOk="0">
                  <a:moveTo>
                    <a:pt x="81" y="0"/>
                  </a:moveTo>
                  <a:cubicBezTo>
                    <a:pt x="41" y="41"/>
                    <a:pt x="41" y="121"/>
                    <a:pt x="1" y="202"/>
                  </a:cubicBezTo>
                  <a:lnTo>
                    <a:pt x="48513" y="48674"/>
                  </a:lnTo>
                  <a:cubicBezTo>
                    <a:pt x="48553" y="48633"/>
                    <a:pt x="48634" y="48633"/>
                    <a:pt x="48674" y="485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" name="Google Shape;709;p27">
              <a:extLst>
                <a:ext uri="{FF2B5EF4-FFF2-40B4-BE49-F238E27FC236}">
                  <a16:creationId xmlns:a16="http://schemas.microsoft.com/office/drawing/2014/main" id="{4CA0E307-A0BA-2AAE-0542-C4D37799A102}"/>
                </a:ext>
              </a:extLst>
            </p:cNvPr>
            <p:cNvSpPr/>
            <p:nvPr/>
          </p:nvSpPr>
          <p:spPr>
            <a:xfrm>
              <a:off x="2635500" y="3863125"/>
              <a:ext cx="1144275" cy="1144275"/>
            </a:xfrm>
            <a:custGeom>
              <a:avLst/>
              <a:gdLst/>
              <a:ahLst/>
              <a:cxnLst/>
              <a:rect l="l" t="t" r="r" b="b"/>
              <a:pathLst>
                <a:path w="45771" h="45771" extrusionOk="0">
                  <a:moveTo>
                    <a:pt x="41" y="0"/>
                  </a:moveTo>
                  <a:cubicBezTo>
                    <a:pt x="41" y="81"/>
                    <a:pt x="0" y="121"/>
                    <a:pt x="0" y="202"/>
                  </a:cubicBezTo>
                  <a:lnTo>
                    <a:pt x="45569" y="45770"/>
                  </a:lnTo>
                  <a:cubicBezTo>
                    <a:pt x="45649" y="45770"/>
                    <a:pt x="45730" y="45730"/>
                    <a:pt x="45770" y="457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" name="Google Shape;710;p27">
              <a:extLst>
                <a:ext uri="{FF2B5EF4-FFF2-40B4-BE49-F238E27FC236}">
                  <a16:creationId xmlns:a16="http://schemas.microsoft.com/office/drawing/2014/main" id="{D889FBC6-5D99-7EAD-8E62-41E8755F075A}"/>
                </a:ext>
              </a:extLst>
            </p:cNvPr>
            <p:cNvSpPr/>
            <p:nvPr/>
          </p:nvSpPr>
          <p:spPr>
            <a:xfrm>
              <a:off x="2615325" y="3980050"/>
              <a:ext cx="1048500" cy="1048500"/>
            </a:xfrm>
            <a:custGeom>
              <a:avLst/>
              <a:gdLst/>
              <a:ahLst/>
              <a:cxnLst/>
              <a:rect l="l" t="t" r="r" b="b"/>
              <a:pathLst>
                <a:path w="41940" h="41940" extrusionOk="0">
                  <a:moveTo>
                    <a:pt x="1" y="1"/>
                  </a:moveTo>
                  <a:cubicBezTo>
                    <a:pt x="1" y="82"/>
                    <a:pt x="1" y="162"/>
                    <a:pt x="1" y="243"/>
                  </a:cubicBezTo>
                  <a:lnTo>
                    <a:pt x="41657" y="41940"/>
                  </a:lnTo>
                  <a:cubicBezTo>
                    <a:pt x="41738" y="41900"/>
                    <a:pt x="41859" y="41900"/>
                    <a:pt x="41940" y="419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Google Shape;711;p27">
              <a:extLst>
                <a:ext uri="{FF2B5EF4-FFF2-40B4-BE49-F238E27FC236}">
                  <a16:creationId xmlns:a16="http://schemas.microsoft.com/office/drawing/2014/main" id="{91157AC5-4D9E-66D8-1920-6E942C0098E9}"/>
                </a:ext>
              </a:extLst>
            </p:cNvPr>
            <p:cNvSpPr/>
            <p:nvPr/>
          </p:nvSpPr>
          <p:spPr>
            <a:xfrm>
              <a:off x="2609275" y="4111125"/>
              <a:ext cx="922500" cy="922475"/>
            </a:xfrm>
            <a:custGeom>
              <a:avLst/>
              <a:gdLst/>
              <a:ahLst/>
              <a:cxnLst/>
              <a:rect l="l" t="t" r="r" b="b"/>
              <a:pathLst>
                <a:path w="36900" h="36899" extrusionOk="0">
                  <a:moveTo>
                    <a:pt x="1" y="0"/>
                  </a:moveTo>
                  <a:cubicBezTo>
                    <a:pt x="1" y="81"/>
                    <a:pt x="1" y="202"/>
                    <a:pt x="1" y="283"/>
                  </a:cubicBezTo>
                  <a:lnTo>
                    <a:pt x="36617" y="36899"/>
                  </a:lnTo>
                  <a:cubicBezTo>
                    <a:pt x="36697" y="36899"/>
                    <a:pt x="36818" y="36899"/>
                    <a:pt x="36899" y="3689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Google Shape;712;p27">
              <a:extLst>
                <a:ext uri="{FF2B5EF4-FFF2-40B4-BE49-F238E27FC236}">
                  <a16:creationId xmlns:a16="http://schemas.microsoft.com/office/drawing/2014/main" id="{599E6938-01AC-50C7-9604-6A2110FA19C5}"/>
                </a:ext>
              </a:extLst>
            </p:cNvPr>
            <p:cNvSpPr/>
            <p:nvPr/>
          </p:nvSpPr>
          <p:spPr>
            <a:xfrm>
              <a:off x="2625400" y="4264350"/>
              <a:ext cx="753125" cy="754125"/>
            </a:xfrm>
            <a:custGeom>
              <a:avLst/>
              <a:gdLst/>
              <a:ahLst/>
              <a:cxnLst/>
              <a:rect l="l" t="t" r="r" b="b"/>
              <a:pathLst>
                <a:path w="30125" h="30165" extrusionOk="0">
                  <a:moveTo>
                    <a:pt x="1" y="1"/>
                  </a:moveTo>
                  <a:cubicBezTo>
                    <a:pt x="1" y="122"/>
                    <a:pt x="41" y="243"/>
                    <a:pt x="41" y="364"/>
                  </a:cubicBezTo>
                  <a:lnTo>
                    <a:pt x="29762" y="30084"/>
                  </a:lnTo>
                  <a:cubicBezTo>
                    <a:pt x="29883" y="30124"/>
                    <a:pt x="30004" y="30124"/>
                    <a:pt x="30124" y="301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Google Shape;713;p27">
              <a:extLst>
                <a:ext uri="{FF2B5EF4-FFF2-40B4-BE49-F238E27FC236}">
                  <a16:creationId xmlns:a16="http://schemas.microsoft.com/office/drawing/2014/main" id="{78228EA3-AA94-5930-4CCD-F72B650C58EA}"/>
                </a:ext>
              </a:extLst>
            </p:cNvPr>
            <p:cNvSpPr/>
            <p:nvPr/>
          </p:nvSpPr>
          <p:spPr>
            <a:xfrm>
              <a:off x="2684900" y="4462975"/>
              <a:ext cx="495025" cy="495025"/>
            </a:xfrm>
            <a:custGeom>
              <a:avLst/>
              <a:gdLst/>
              <a:ahLst/>
              <a:cxnLst/>
              <a:rect l="l" t="t" r="r" b="b"/>
              <a:pathLst>
                <a:path w="19801" h="19801" extrusionOk="0">
                  <a:moveTo>
                    <a:pt x="0" y="0"/>
                  </a:moveTo>
                  <a:cubicBezTo>
                    <a:pt x="81" y="161"/>
                    <a:pt x="161" y="323"/>
                    <a:pt x="242" y="484"/>
                  </a:cubicBezTo>
                  <a:lnTo>
                    <a:pt x="19316" y="19599"/>
                  </a:lnTo>
                  <a:cubicBezTo>
                    <a:pt x="19478" y="19639"/>
                    <a:pt x="19639" y="19720"/>
                    <a:pt x="19800" y="198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pic>
        <p:nvPicPr>
          <p:cNvPr id="30" name="Picture 3">
            <a:extLst>
              <a:ext uri="{FF2B5EF4-FFF2-40B4-BE49-F238E27FC236}">
                <a16:creationId xmlns:a16="http://schemas.microsoft.com/office/drawing/2014/main" id="{DAF8747C-35C4-7015-28D1-8DFDC5CE4B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978" y="4824827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5AD882DC-0EA2-FE36-85AC-20730A974A63}"/>
              </a:ext>
            </a:extLst>
          </p:cNvPr>
          <p:cNvSpPr txBox="1">
            <a:spLocks/>
          </p:cNvSpPr>
          <p:nvPr userDrawn="1"/>
        </p:nvSpPr>
        <p:spPr>
          <a:xfrm>
            <a:off x="4921231" y="4854837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096FB1D5-2BBA-FD4F-E32E-0F864E93CA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grpSp>
        <p:nvGrpSpPr>
          <p:cNvPr id="33" name="Google Shape;694;p27">
            <a:extLst>
              <a:ext uri="{FF2B5EF4-FFF2-40B4-BE49-F238E27FC236}">
                <a16:creationId xmlns:a16="http://schemas.microsoft.com/office/drawing/2014/main" id="{BD6F92AB-4844-38FE-4A5C-FC8918B4B4E8}"/>
              </a:ext>
            </a:extLst>
          </p:cNvPr>
          <p:cNvGrpSpPr/>
          <p:nvPr userDrawn="1"/>
        </p:nvGrpSpPr>
        <p:grpSpPr>
          <a:xfrm>
            <a:off x="10190575" y="4973750"/>
            <a:ext cx="1885275" cy="1884250"/>
            <a:chOff x="2609275" y="3149350"/>
            <a:chExt cx="1885275" cy="1884250"/>
          </a:xfrm>
        </p:grpSpPr>
        <p:sp>
          <p:nvSpPr>
            <p:cNvPr id="34" name="Google Shape;695;p27">
              <a:extLst>
                <a:ext uri="{FF2B5EF4-FFF2-40B4-BE49-F238E27FC236}">
                  <a16:creationId xmlns:a16="http://schemas.microsoft.com/office/drawing/2014/main" id="{C187F7F2-B290-00F2-21BB-828AE5651F01}"/>
                </a:ext>
              </a:extLst>
            </p:cNvPr>
            <p:cNvSpPr/>
            <p:nvPr/>
          </p:nvSpPr>
          <p:spPr>
            <a:xfrm>
              <a:off x="3923900" y="3224950"/>
              <a:ext cx="494025" cy="495025"/>
            </a:xfrm>
            <a:custGeom>
              <a:avLst/>
              <a:gdLst/>
              <a:ahLst/>
              <a:cxnLst/>
              <a:rect l="l" t="t" r="r" b="b"/>
              <a:pathLst>
                <a:path w="19761" h="19801" extrusionOk="0">
                  <a:moveTo>
                    <a:pt x="485" y="202"/>
                  </a:moveTo>
                  <a:cubicBezTo>
                    <a:pt x="323" y="162"/>
                    <a:pt x="162" y="81"/>
                    <a:pt x="1" y="1"/>
                  </a:cubicBezTo>
                  <a:lnTo>
                    <a:pt x="19761" y="19801"/>
                  </a:lnTo>
                  <a:cubicBezTo>
                    <a:pt x="19720" y="19640"/>
                    <a:pt x="19640" y="19478"/>
                    <a:pt x="19559" y="19317"/>
                  </a:cubicBezTo>
                  <a:lnTo>
                    <a:pt x="485" y="202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" name="Google Shape;696;p27">
              <a:extLst>
                <a:ext uri="{FF2B5EF4-FFF2-40B4-BE49-F238E27FC236}">
                  <a16:creationId xmlns:a16="http://schemas.microsoft.com/office/drawing/2014/main" id="{EB5AA8B7-028C-7795-74CF-4D88DF3A0F68}"/>
                </a:ext>
              </a:extLst>
            </p:cNvPr>
            <p:cNvSpPr/>
            <p:nvPr/>
          </p:nvSpPr>
          <p:spPr>
            <a:xfrm>
              <a:off x="3725300" y="3164475"/>
              <a:ext cx="753125" cy="753100"/>
            </a:xfrm>
            <a:custGeom>
              <a:avLst/>
              <a:gdLst/>
              <a:ahLst/>
              <a:cxnLst/>
              <a:rect l="l" t="t" r="r" b="b"/>
              <a:pathLst>
                <a:path w="30125" h="30124" extrusionOk="0">
                  <a:moveTo>
                    <a:pt x="323" y="81"/>
                  </a:moveTo>
                  <a:cubicBezTo>
                    <a:pt x="202" y="41"/>
                    <a:pt x="122" y="41"/>
                    <a:pt x="1" y="0"/>
                  </a:cubicBezTo>
                  <a:lnTo>
                    <a:pt x="30124" y="30124"/>
                  </a:lnTo>
                  <a:cubicBezTo>
                    <a:pt x="30084" y="30043"/>
                    <a:pt x="30084" y="29922"/>
                    <a:pt x="30043" y="29801"/>
                  </a:cubicBezTo>
                  <a:lnTo>
                    <a:pt x="323" y="8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" name="Google Shape;697;p27">
              <a:extLst>
                <a:ext uri="{FF2B5EF4-FFF2-40B4-BE49-F238E27FC236}">
                  <a16:creationId xmlns:a16="http://schemas.microsoft.com/office/drawing/2014/main" id="{DFDE26E2-A8A0-29A2-318E-D378935F7D40}"/>
                </a:ext>
              </a:extLst>
            </p:cNvPr>
            <p:cNvSpPr/>
            <p:nvPr/>
          </p:nvSpPr>
          <p:spPr>
            <a:xfrm>
              <a:off x="3572075" y="3149350"/>
              <a:ext cx="922475" cy="922475"/>
            </a:xfrm>
            <a:custGeom>
              <a:avLst/>
              <a:gdLst/>
              <a:ahLst/>
              <a:cxnLst/>
              <a:rect l="l" t="t" r="r" b="b"/>
              <a:pathLst>
                <a:path w="36899" h="36899" extrusionOk="0">
                  <a:moveTo>
                    <a:pt x="282" y="0"/>
                  </a:moveTo>
                  <a:cubicBezTo>
                    <a:pt x="161" y="0"/>
                    <a:pt x="81" y="0"/>
                    <a:pt x="0" y="0"/>
                  </a:cubicBezTo>
                  <a:lnTo>
                    <a:pt x="36898" y="36899"/>
                  </a:lnTo>
                  <a:cubicBezTo>
                    <a:pt x="36898" y="36778"/>
                    <a:pt x="36898" y="36697"/>
                    <a:pt x="36858" y="36616"/>
                  </a:cubicBezTo>
                  <a:lnTo>
                    <a:pt x="2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" name="Google Shape;698;p27">
              <a:extLst>
                <a:ext uri="{FF2B5EF4-FFF2-40B4-BE49-F238E27FC236}">
                  <a16:creationId xmlns:a16="http://schemas.microsoft.com/office/drawing/2014/main" id="{5899B157-342E-F91F-77F6-DB58C9D3A1AC}"/>
                </a:ext>
              </a:extLst>
            </p:cNvPr>
            <p:cNvSpPr/>
            <p:nvPr/>
          </p:nvSpPr>
          <p:spPr>
            <a:xfrm>
              <a:off x="3440000" y="3154400"/>
              <a:ext cx="1048500" cy="1048500"/>
            </a:xfrm>
            <a:custGeom>
              <a:avLst/>
              <a:gdLst/>
              <a:ahLst/>
              <a:cxnLst/>
              <a:rect l="l" t="t" r="r" b="b"/>
              <a:pathLst>
                <a:path w="41940" h="41940" extrusionOk="0">
                  <a:moveTo>
                    <a:pt x="242" y="0"/>
                  </a:moveTo>
                  <a:cubicBezTo>
                    <a:pt x="162" y="40"/>
                    <a:pt x="81" y="40"/>
                    <a:pt x="0" y="40"/>
                  </a:cubicBezTo>
                  <a:lnTo>
                    <a:pt x="41899" y="41939"/>
                  </a:lnTo>
                  <a:cubicBezTo>
                    <a:pt x="41899" y="41858"/>
                    <a:pt x="41939" y="41778"/>
                    <a:pt x="41939" y="416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" name="Google Shape;699;p27">
              <a:extLst>
                <a:ext uri="{FF2B5EF4-FFF2-40B4-BE49-F238E27FC236}">
                  <a16:creationId xmlns:a16="http://schemas.microsoft.com/office/drawing/2014/main" id="{E8A2532C-01FE-5809-52EB-052B8555A6A3}"/>
                </a:ext>
              </a:extLst>
            </p:cNvPr>
            <p:cNvSpPr/>
            <p:nvPr/>
          </p:nvSpPr>
          <p:spPr>
            <a:xfrm>
              <a:off x="3323050" y="3175550"/>
              <a:ext cx="1145275" cy="1144275"/>
            </a:xfrm>
            <a:custGeom>
              <a:avLst/>
              <a:gdLst/>
              <a:ahLst/>
              <a:cxnLst/>
              <a:rect l="l" t="t" r="r" b="b"/>
              <a:pathLst>
                <a:path w="45811" h="45771" extrusionOk="0">
                  <a:moveTo>
                    <a:pt x="243" y="1"/>
                  </a:moveTo>
                  <a:cubicBezTo>
                    <a:pt x="162" y="1"/>
                    <a:pt x="81" y="41"/>
                    <a:pt x="1" y="41"/>
                  </a:cubicBezTo>
                  <a:lnTo>
                    <a:pt x="45730" y="45771"/>
                  </a:lnTo>
                  <a:cubicBezTo>
                    <a:pt x="45771" y="45690"/>
                    <a:pt x="45771" y="45610"/>
                    <a:pt x="45811" y="455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" name="Google Shape;700;p27">
              <a:extLst>
                <a:ext uri="{FF2B5EF4-FFF2-40B4-BE49-F238E27FC236}">
                  <a16:creationId xmlns:a16="http://schemas.microsoft.com/office/drawing/2014/main" id="{19F458F0-937A-C6EE-EA25-9635EFE7F961}"/>
                </a:ext>
              </a:extLst>
            </p:cNvPr>
            <p:cNvSpPr/>
            <p:nvPr/>
          </p:nvSpPr>
          <p:spPr>
            <a:xfrm>
              <a:off x="3218200" y="3207825"/>
              <a:ext cx="1216875" cy="1216850"/>
            </a:xfrm>
            <a:custGeom>
              <a:avLst/>
              <a:gdLst/>
              <a:ahLst/>
              <a:cxnLst/>
              <a:rect l="l" t="t" r="r" b="b"/>
              <a:pathLst>
                <a:path w="48675" h="48674" extrusionOk="0">
                  <a:moveTo>
                    <a:pt x="202" y="0"/>
                  </a:moveTo>
                  <a:cubicBezTo>
                    <a:pt x="122" y="0"/>
                    <a:pt x="81" y="41"/>
                    <a:pt x="1" y="81"/>
                  </a:cubicBezTo>
                  <a:lnTo>
                    <a:pt x="48593" y="48674"/>
                  </a:lnTo>
                  <a:cubicBezTo>
                    <a:pt x="48634" y="48633"/>
                    <a:pt x="48674" y="48553"/>
                    <a:pt x="48674" y="484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" name="Google Shape;701;p27">
              <a:extLst>
                <a:ext uri="{FF2B5EF4-FFF2-40B4-BE49-F238E27FC236}">
                  <a16:creationId xmlns:a16="http://schemas.microsoft.com/office/drawing/2014/main" id="{C4F7DA93-6747-9C48-651B-1CF3631869D5}"/>
                </a:ext>
              </a:extLst>
            </p:cNvPr>
            <p:cNvSpPr/>
            <p:nvPr/>
          </p:nvSpPr>
          <p:spPr>
            <a:xfrm>
              <a:off x="3122425" y="3249150"/>
              <a:ext cx="1271300" cy="1271300"/>
            </a:xfrm>
            <a:custGeom>
              <a:avLst/>
              <a:gdLst/>
              <a:ahLst/>
              <a:cxnLst/>
              <a:rect l="l" t="t" r="r" b="b"/>
              <a:pathLst>
                <a:path w="50852" h="50852" extrusionOk="0">
                  <a:moveTo>
                    <a:pt x="202" y="1"/>
                  </a:moveTo>
                  <a:cubicBezTo>
                    <a:pt x="122" y="41"/>
                    <a:pt x="81" y="81"/>
                    <a:pt x="1" y="122"/>
                  </a:cubicBezTo>
                  <a:lnTo>
                    <a:pt x="50771" y="50852"/>
                  </a:lnTo>
                  <a:cubicBezTo>
                    <a:pt x="50771" y="50811"/>
                    <a:pt x="50811" y="50731"/>
                    <a:pt x="50852" y="506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" name="Google Shape;702;p27">
              <a:extLst>
                <a:ext uri="{FF2B5EF4-FFF2-40B4-BE49-F238E27FC236}">
                  <a16:creationId xmlns:a16="http://schemas.microsoft.com/office/drawing/2014/main" id="{0862281D-9FE4-2A92-3B49-443672692868}"/>
                </a:ext>
              </a:extLst>
            </p:cNvPr>
            <p:cNvSpPr/>
            <p:nvPr/>
          </p:nvSpPr>
          <p:spPr>
            <a:xfrm>
              <a:off x="3035725" y="3299550"/>
              <a:ext cx="1307600" cy="1308625"/>
            </a:xfrm>
            <a:custGeom>
              <a:avLst/>
              <a:gdLst/>
              <a:ahLst/>
              <a:cxnLst/>
              <a:rect l="l" t="t" r="r" b="b"/>
              <a:pathLst>
                <a:path w="52304" h="52345" extrusionOk="0">
                  <a:moveTo>
                    <a:pt x="162" y="1"/>
                  </a:moveTo>
                  <a:cubicBezTo>
                    <a:pt x="81" y="41"/>
                    <a:pt x="41" y="82"/>
                    <a:pt x="1" y="122"/>
                  </a:cubicBezTo>
                  <a:lnTo>
                    <a:pt x="52182" y="52344"/>
                  </a:lnTo>
                  <a:cubicBezTo>
                    <a:pt x="52223" y="52263"/>
                    <a:pt x="52263" y="52223"/>
                    <a:pt x="52303" y="521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" name="Google Shape;703;p27">
              <a:extLst>
                <a:ext uri="{FF2B5EF4-FFF2-40B4-BE49-F238E27FC236}">
                  <a16:creationId xmlns:a16="http://schemas.microsoft.com/office/drawing/2014/main" id="{01291F7F-4C54-1D92-D3F8-B9C4B0FF2F9D}"/>
                </a:ext>
              </a:extLst>
            </p:cNvPr>
            <p:cNvSpPr/>
            <p:nvPr/>
          </p:nvSpPr>
          <p:spPr>
            <a:xfrm>
              <a:off x="2956075" y="3358025"/>
              <a:ext cx="1328775" cy="1329775"/>
            </a:xfrm>
            <a:custGeom>
              <a:avLst/>
              <a:gdLst/>
              <a:ahLst/>
              <a:cxnLst/>
              <a:rect l="l" t="t" r="r" b="b"/>
              <a:pathLst>
                <a:path w="53151" h="53191" extrusionOk="0">
                  <a:moveTo>
                    <a:pt x="122" y="1"/>
                  </a:moveTo>
                  <a:cubicBezTo>
                    <a:pt x="82" y="41"/>
                    <a:pt x="41" y="82"/>
                    <a:pt x="1" y="122"/>
                  </a:cubicBezTo>
                  <a:lnTo>
                    <a:pt x="53030" y="53191"/>
                  </a:lnTo>
                  <a:cubicBezTo>
                    <a:pt x="53070" y="53110"/>
                    <a:pt x="53110" y="53070"/>
                    <a:pt x="53151" y="53030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" name="Google Shape;704;p27">
              <a:extLst>
                <a:ext uri="{FF2B5EF4-FFF2-40B4-BE49-F238E27FC236}">
                  <a16:creationId xmlns:a16="http://schemas.microsoft.com/office/drawing/2014/main" id="{99CE6552-B6B2-AD66-8ED0-1CDC01FB8F71}"/>
                </a:ext>
              </a:extLst>
            </p:cNvPr>
            <p:cNvSpPr/>
            <p:nvPr/>
          </p:nvSpPr>
          <p:spPr>
            <a:xfrm>
              <a:off x="2883500" y="3422550"/>
              <a:ext cx="1336825" cy="1336825"/>
            </a:xfrm>
            <a:custGeom>
              <a:avLst/>
              <a:gdLst/>
              <a:ahLst/>
              <a:cxnLst/>
              <a:rect l="l" t="t" r="r" b="b"/>
              <a:pathLst>
                <a:path w="53473" h="53473" extrusionOk="0">
                  <a:moveTo>
                    <a:pt x="121" y="1"/>
                  </a:moveTo>
                  <a:cubicBezTo>
                    <a:pt x="121" y="1"/>
                    <a:pt x="81" y="81"/>
                    <a:pt x="81" y="81"/>
                  </a:cubicBezTo>
                  <a:cubicBezTo>
                    <a:pt x="41" y="122"/>
                    <a:pt x="0" y="122"/>
                    <a:pt x="0" y="162"/>
                  </a:cubicBezTo>
                  <a:lnTo>
                    <a:pt x="53311" y="53473"/>
                  </a:lnTo>
                  <a:cubicBezTo>
                    <a:pt x="53311" y="53473"/>
                    <a:pt x="53392" y="53433"/>
                    <a:pt x="53392" y="53433"/>
                  </a:cubicBezTo>
                  <a:cubicBezTo>
                    <a:pt x="53432" y="53392"/>
                    <a:pt x="53432" y="53392"/>
                    <a:pt x="53473" y="5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" name="Google Shape;705;p27">
              <a:extLst>
                <a:ext uri="{FF2B5EF4-FFF2-40B4-BE49-F238E27FC236}">
                  <a16:creationId xmlns:a16="http://schemas.microsoft.com/office/drawing/2014/main" id="{46FF5E9A-A82C-E8D8-B9FC-4F1C0BA7F21A}"/>
                </a:ext>
              </a:extLst>
            </p:cNvPr>
            <p:cNvSpPr/>
            <p:nvPr/>
          </p:nvSpPr>
          <p:spPr>
            <a:xfrm>
              <a:off x="2817975" y="3495150"/>
              <a:ext cx="1329775" cy="1329775"/>
            </a:xfrm>
            <a:custGeom>
              <a:avLst/>
              <a:gdLst/>
              <a:ahLst/>
              <a:cxnLst/>
              <a:rect l="l" t="t" r="r" b="b"/>
              <a:pathLst>
                <a:path w="53191" h="53191" extrusionOk="0">
                  <a:moveTo>
                    <a:pt x="121" y="0"/>
                  </a:moveTo>
                  <a:cubicBezTo>
                    <a:pt x="81" y="41"/>
                    <a:pt x="41" y="121"/>
                    <a:pt x="0" y="161"/>
                  </a:cubicBezTo>
                  <a:lnTo>
                    <a:pt x="53029" y="53190"/>
                  </a:lnTo>
                  <a:cubicBezTo>
                    <a:pt x="53110" y="53150"/>
                    <a:pt x="53150" y="53109"/>
                    <a:pt x="53190" y="53069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" name="Google Shape;706;p27">
              <a:extLst>
                <a:ext uri="{FF2B5EF4-FFF2-40B4-BE49-F238E27FC236}">
                  <a16:creationId xmlns:a16="http://schemas.microsoft.com/office/drawing/2014/main" id="{192AAA46-8D09-26E4-3610-8DC0A12F25D4}"/>
                </a:ext>
              </a:extLst>
            </p:cNvPr>
            <p:cNvSpPr/>
            <p:nvPr/>
          </p:nvSpPr>
          <p:spPr>
            <a:xfrm>
              <a:off x="2760500" y="3574775"/>
              <a:ext cx="1307600" cy="1308625"/>
            </a:xfrm>
            <a:custGeom>
              <a:avLst/>
              <a:gdLst/>
              <a:ahLst/>
              <a:cxnLst/>
              <a:rect l="l" t="t" r="r" b="b"/>
              <a:pathLst>
                <a:path w="52304" h="52345" extrusionOk="0">
                  <a:moveTo>
                    <a:pt x="81" y="1"/>
                  </a:moveTo>
                  <a:cubicBezTo>
                    <a:pt x="41" y="82"/>
                    <a:pt x="41" y="122"/>
                    <a:pt x="1" y="162"/>
                  </a:cubicBezTo>
                  <a:lnTo>
                    <a:pt x="52142" y="52344"/>
                  </a:lnTo>
                  <a:cubicBezTo>
                    <a:pt x="52182" y="52304"/>
                    <a:pt x="52263" y="52263"/>
                    <a:pt x="52303" y="522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6" name="Google Shape;707;p27">
              <a:extLst>
                <a:ext uri="{FF2B5EF4-FFF2-40B4-BE49-F238E27FC236}">
                  <a16:creationId xmlns:a16="http://schemas.microsoft.com/office/drawing/2014/main" id="{03D168DA-6186-51C5-21A8-6AF86905EEC0}"/>
                </a:ext>
              </a:extLst>
            </p:cNvPr>
            <p:cNvSpPr/>
            <p:nvPr/>
          </p:nvSpPr>
          <p:spPr>
            <a:xfrm>
              <a:off x="2710100" y="3662500"/>
              <a:ext cx="1271300" cy="1271300"/>
            </a:xfrm>
            <a:custGeom>
              <a:avLst/>
              <a:gdLst/>
              <a:ahLst/>
              <a:cxnLst/>
              <a:rect l="l" t="t" r="r" b="b"/>
              <a:pathLst>
                <a:path w="50852" h="50852" extrusionOk="0">
                  <a:moveTo>
                    <a:pt x="81" y="0"/>
                  </a:moveTo>
                  <a:cubicBezTo>
                    <a:pt x="41" y="41"/>
                    <a:pt x="41" y="121"/>
                    <a:pt x="0" y="162"/>
                  </a:cubicBezTo>
                  <a:lnTo>
                    <a:pt x="50650" y="50851"/>
                  </a:lnTo>
                  <a:cubicBezTo>
                    <a:pt x="50690" y="50811"/>
                    <a:pt x="50771" y="50771"/>
                    <a:pt x="50851" y="507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7" name="Google Shape;708;p27">
              <a:extLst>
                <a:ext uri="{FF2B5EF4-FFF2-40B4-BE49-F238E27FC236}">
                  <a16:creationId xmlns:a16="http://schemas.microsoft.com/office/drawing/2014/main" id="{D3DEE5DE-43BD-54DB-AA2F-04D00EF9AA47}"/>
                </a:ext>
              </a:extLst>
            </p:cNvPr>
            <p:cNvSpPr/>
            <p:nvPr/>
          </p:nvSpPr>
          <p:spPr>
            <a:xfrm>
              <a:off x="2667750" y="3758275"/>
              <a:ext cx="1216875" cy="1216850"/>
            </a:xfrm>
            <a:custGeom>
              <a:avLst/>
              <a:gdLst/>
              <a:ahLst/>
              <a:cxnLst/>
              <a:rect l="l" t="t" r="r" b="b"/>
              <a:pathLst>
                <a:path w="48675" h="48674" extrusionOk="0">
                  <a:moveTo>
                    <a:pt x="81" y="0"/>
                  </a:moveTo>
                  <a:cubicBezTo>
                    <a:pt x="41" y="41"/>
                    <a:pt x="41" y="121"/>
                    <a:pt x="1" y="202"/>
                  </a:cubicBezTo>
                  <a:lnTo>
                    <a:pt x="48513" y="48674"/>
                  </a:lnTo>
                  <a:cubicBezTo>
                    <a:pt x="48553" y="48633"/>
                    <a:pt x="48634" y="48633"/>
                    <a:pt x="48674" y="485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8" name="Google Shape;709;p27">
              <a:extLst>
                <a:ext uri="{FF2B5EF4-FFF2-40B4-BE49-F238E27FC236}">
                  <a16:creationId xmlns:a16="http://schemas.microsoft.com/office/drawing/2014/main" id="{E9FF854C-AA4C-A584-8974-D2E0D01427D9}"/>
                </a:ext>
              </a:extLst>
            </p:cNvPr>
            <p:cNvSpPr/>
            <p:nvPr/>
          </p:nvSpPr>
          <p:spPr>
            <a:xfrm>
              <a:off x="2635500" y="3863125"/>
              <a:ext cx="1144275" cy="1144275"/>
            </a:xfrm>
            <a:custGeom>
              <a:avLst/>
              <a:gdLst/>
              <a:ahLst/>
              <a:cxnLst/>
              <a:rect l="l" t="t" r="r" b="b"/>
              <a:pathLst>
                <a:path w="45771" h="45771" extrusionOk="0">
                  <a:moveTo>
                    <a:pt x="41" y="0"/>
                  </a:moveTo>
                  <a:cubicBezTo>
                    <a:pt x="41" y="81"/>
                    <a:pt x="0" y="121"/>
                    <a:pt x="0" y="202"/>
                  </a:cubicBezTo>
                  <a:lnTo>
                    <a:pt x="45569" y="45770"/>
                  </a:lnTo>
                  <a:cubicBezTo>
                    <a:pt x="45649" y="45770"/>
                    <a:pt x="45730" y="45730"/>
                    <a:pt x="45770" y="457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9" name="Google Shape;710;p27">
              <a:extLst>
                <a:ext uri="{FF2B5EF4-FFF2-40B4-BE49-F238E27FC236}">
                  <a16:creationId xmlns:a16="http://schemas.microsoft.com/office/drawing/2014/main" id="{7F9CFEB3-F089-7899-0330-87EBA23F8C6B}"/>
                </a:ext>
              </a:extLst>
            </p:cNvPr>
            <p:cNvSpPr/>
            <p:nvPr/>
          </p:nvSpPr>
          <p:spPr>
            <a:xfrm>
              <a:off x="2615325" y="3980050"/>
              <a:ext cx="1048500" cy="1048500"/>
            </a:xfrm>
            <a:custGeom>
              <a:avLst/>
              <a:gdLst/>
              <a:ahLst/>
              <a:cxnLst/>
              <a:rect l="l" t="t" r="r" b="b"/>
              <a:pathLst>
                <a:path w="41940" h="41940" extrusionOk="0">
                  <a:moveTo>
                    <a:pt x="1" y="1"/>
                  </a:moveTo>
                  <a:cubicBezTo>
                    <a:pt x="1" y="82"/>
                    <a:pt x="1" y="162"/>
                    <a:pt x="1" y="243"/>
                  </a:cubicBezTo>
                  <a:lnTo>
                    <a:pt x="41657" y="41940"/>
                  </a:lnTo>
                  <a:cubicBezTo>
                    <a:pt x="41738" y="41900"/>
                    <a:pt x="41859" y="41900"/>
                    <a:pt x="41940" y="419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0" name="Google Shape;711;p27">
              <a:extLst>
                <a:ext uri="{FF2B5EF4-FFF2-40B4-BE49-F238E27FC236}">
                  <a16:creationId xmlns:a16="http://schemas.microsoft.com/office/drawing/2014/main" id="{B96CB806-8A47-7156-6EBA-785294D8E0C1}"/>
                </a:ext>
              </a:extLst>
            </p:cNvPr>
            <p:cNvSpPr/>
            <p:nvPr/>
          </p:nvSpPr>
          <p:spPr>
            <a:xfrm>
              <a:off x="2609275" y="4111125"/>
              <a:ext cx="922500" cy="922475"/>
            </a:xfrm>
            <a:custGeom>
              <a:avLst/>
              <a:gdLst/>
              <a:ahLst/>
              <a:cxnLst/>
              <a:rect l="l" t="t" r="r" b="b"/>
              <a:pathLst>
                <a:path w="36900" h="36899" extrusionOk="0">
                  <a:moveTo>
                    <a:pt x="1" y="0"/>
                  </a:moveTo>
                  <a:cubicBezTo>
                    <a:pt x="1" y="81"/>
                    <a:pt x="1" y="202"/>
                    <a:pt x="1" y="283"/>
                  </a:cubicBezTo>
                  <a:lnTo>
                    <a:pt x="36617" y="36899"/>
                  </a:lnTo>
                  <a:cubicBezTo>
                    <a:pt x="36697" y="36899"/>
                    <a:pt x="36818" y="36899"/>
                    <a:pt x="36899" y="3689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1" name="Google Shape;712;p27">
              <a:extLst>
                <a:ext uri="{FF2B5EF4-FFF2-40B4-BE49-F238E27FC236}">
                  <a16:creationId xmlns:a16="http://schemas.microsoft.com/office/drawing/2014/main" id="{4081B93C-E8BB-9159-1A20-4D9B854800A3}"/>
                </a:ext>
              </a:extLst>
            </p:cNvPr>
            <p:cNvSpPr/>
            <p:nvPr/>
          </p:nvSpPr>
          <p:spPr>
            <a:xfrm>
              <a:off x="2625400" y="4264350"/>
              <a:ext cx="753125" cy="754125"/>
            </a:xfrm>
            <a:custGeom>
              <a:avLst/>
              <a:gdLst/>
              <a:ahLst/>
              <a:cxnLst/>
              <a:rect l="l" t="t" r="r" b="b"/>
              <a:pathLst>
                <a:path w="30125" h="30165" extrusionOk="0">
                  <a:moveTo>
                    <a:pt x="1" y="1"/>
                  </a:moveTo>
                  <a:cubicBezTo>
                    <a:pt x="1" y="122"/>
                    <a:pt x="41" y="243"/>
                    <a:pt x="41" y="364"/>
                  </a:cubicBezTo>
                  <a:lnTo>
                    <a:pt x="29762" y="30084"/>
                  </a:lnTo>
                  <a:cubicBezTo>
                    <a:pt x="29883" y="30124"/>
                    <a:pt x="30004" y="30124"/>
                    <a:pt x="30124" y="301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2" name="Google Shape;713;p27">
              <a:extLst>
                <a:ext uri="{FF2B5EF4-FFF2-40B4-BE49-F238E27FC236}">
                  <a16:creationId xmlns:a16="http://schemas.microsoft.com/office/drawing/2014/main" id="{C5446C9D-5F7F-506D-26ED-F81F26868E42}"/>
                </a:ext>
              </a:extLst>
            </p:cNvPr>
            <p:cNvSpPr/>
            <p:nvPr/>
          </p:nvSpPr>
          <p:spPr>
            <a:xfrm>
              <a:off x="2684900" y="4462975"/>
              <a:ext cx="495025" cy="495025"/>
            </a:xfrm>
            <a:custGeom>
              <a:avLst/>
              <a:gdLst/>
              <a:ahLst/>
              <a:cxnLst/>
              <a:rect l="l" t="t" r="r" b="b"/>
              <a:pathLst>
                <a:path w="19801" h="19801" extrusionOk="0">
                  <a:moveTo>
                    <a:pt x="0" y="0"/>
                  </a:moveTo>
                  <a:cubicBezTo>
                    <a:pt x="81" y="161"/>
                    <a:pt x="161" y="323"/>
                    <a:pt x="242" y="484"/>
                  </a:cubicBezTo>
                  <a:lnTo>
                    <a:pt x="19316" y="19599"/>
                  </a:lnTo>
                  <a:cubicBezTo>
                    <a:pt x="19478" y="19639"/>
                    <a:pt x="19639" y="19720"/>
                    <a:pt x="19800" y="198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206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pic>
        <p:nvPicPr>
          <p:cNvPr id="3" name="Picture 2" descr="X Logo PNGs for Free Download">
            <a:extLst>
              <a:ext uri="{FF2B5EF4-FFF2-40B4-BE49-F238E27FC236}">
                <a16:creationId xmlns:a16="http://schemas.microsoft.com/office/drawing/2014/main" id="{761D6E75-FC19-06B0-0BDA-DAD9D5A7C7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9341" y="6348419"/>
            <a:ext cx="415409" cy="41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logotipo de facebook png, icono de facebook transparente png 18930476 PNG">
            <a:extLst>
              <a:ext uri="{FF2B5EF4-FFF2-40B4-BE49-F238E27FC236}">
                <a16:creationId xmlns:a16="http://schemas.microsoft.com/office/drawing/2014/main" id="{851C21B4-6D1C-50C4-4FD2-2C687CF4A62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730" y="6300792"/>
            <a:ext cx="480028" cy="48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Logo de Instagram: la historia y el significado del logotipo, la marca y el  símbolo. | png, vector">
            <a:extLst>
              <a:ext uri="{FF2B5EF4-FFF2-40B4-BE49-F238E27FC236}">
                <a16:creationId xmlns:a16="http://schemas.microsoft.com/office/drawing/2014/main" id="{A5C80495-77EE-D37D-2905-4A97A9B63D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504" y="6383839"/>
            <a:ext cx="593880" cy="33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 descr="Tiktok Logo PNG para descargar gratis">
            <a:extLst>
              <a:ext uri="{FF2B5EF4-FFF2-40B4-BE49-F238E27FC236}">
                <a16:creationId xmlns:a16="http://schemas.microsoft.com/office/drawing/2014/main" id="{3F8C1656-08F4-B51A-FC93-D3DB7DC6FB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54" y="6372229"/>
            <a:ext cx="342584" cy="34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03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a de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97;p39">
            <a:extLst>
              <a:ext uri="{FF2B5EF4-FFF2-40B4-BE49-F238E27FC236}">
                <a16:creationId xmlns:a16="http://schemas.microsoft.com/office/drawing/2014/main" id="{87ABD8C0-E215-AA75-92B0-BDA042FE7BB8}"/>
              </a:ext>
            </a:extLst>
          </p:cNvPr>
          <p:cNvSpPr txBox="1">
            <a:spLocks/>
          </p:cNvSpPr>
          <p:nvPr userDrawn="1"/>
        </p:nvSpPr>
        <p:spPr>
          <a:xfrm>
            <a:off x="3255558" y="5000482"/>
            <a:ext cx="194360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Google Shape;257;p13">
            <a:extLst>
              <a:ext uri="{FF2B5EF4-FFF2-40B4-BE49-F238E27FC236}">
                <a16:creationId xmlns:a16="http://schemas.microsoft.com/office/drawing/2014/main" id="{554854FF-F807-0A1B-1049-E0186EC0D224}"/>
              </a:ext>
            </a:extLst>
          </p:cNvPr>
          <p:cNvSpPr/>
          <p:nvPr userDrawn="1"/>
        </p:nvSpPr>
        <p:spPr>
          <a:xfrm rot="16200000">
            <a:off x="10772133" y="5438133"/>
            <a:ext cx="2097612" cy="742122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8" name="Google Shape;992;p39">
            <a:extLst>
              <a:ext uri="{FF2B5EF4-FFF2-40B4-BE49-F238E27FC236}">
                <a16:creationId xmlns:a16="http://schemas.microsoft.com/office/drawing/2014/main" id="{5E2CDC95-BF07-9C6C-A890-1280BE03C0FA}"/>
              </a:ext>
            </a:extLst>
          </p:cNvPr>
          <p:cNvSpPr txBox="1">
            <a:spLocks/>
          </p:cNvSpPr>
          <p:nvPr userDrawn="1"/>
        </p:nvSpPr>
        <p:spPr>
          <a:xfrm>
            <a:off x="963167" y="719333"/>
            <a:ext cx="102656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9" name="Google Shape;993;p39">
            <a:extLst>
              <a:ext uri="{FF2B5EF4-FFF2-40B4-BE49-F238E27FC236}">
                <a16:creationId xmlns:a16="http://schemas.microsoft.com/office/drawing/2014/main" id="{2B0B0F79-299A-9B32-728B-9C257F5F3E8A}"/>
              </a:ext>
            </a:extLst>
          </p:cNvPr>
          <p:cNvSpPr txBox="1">
            <a:spLocks/>
          </p:cNvSpPr>
          <p:nvPr userDrawn="1"/>
        </p:nvSpPr>
        <p:spPr>
          <a:xfrm>
            <a:off x="2029707" y="1858600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44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10" name="Google Shape;994;p39">
            <a:extLst>
              <a:ext uri="{FF2B5EF4-FFF2-40B4-BE49-F238E27FC236}">
                <a16:creationId xmlns:a16="http://schemas.microsoft.com/office/drawing/2014/main" id="{02E6D608-2966-39C1-7C15-956F7EC94B50}"/>
              </a:ext>
            </a:extLst>
          </p:cNvPr>
          <p:cNvSpPr txBox="1">
            <a:spLocks/>
          </p:cNvSpPr>
          <p:nvPr userDrawn="1"/>
        </p:nvSpPr>
        <p:spPr>
          <a:xfrm>
            <a:off x="6984040" y="1858600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44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11" name="Google Shape;995;p39">
            <a:extLst>
              <a:ext uri="{FF2B5EF4-FFF2-40B4-BE49-F238E27FC236}">
                <a16:creationId xmlns:a16="http://schemas.microsoft.com/office/drawing/2014/main" id="{4C08E7FB-3087-6DE3-EBF5-339EFF9A53C5}"/>
              </a:ext>
            </a:extLst>
          </p:cNvPr>
          <p:cNvSpPr txBox="1">
            <a:spLocks/>
          </p:cNvSpPr>
          <p:nvPr userDrawn="1"/>
        </p:nvSpPr>
        <p:spPr>
          <a:xfrm>
            <a:off x="2029740" y="3326167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44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12" name="Google Shape;996;p39">
            <a:extLst>
              <a:ext uri="{FF2B5EF4-FFF2-40B4-BE49-F238E27FC236}">
                <a16:creationId xmlns:a16="http://schemas.microsoft.com/office/drawing/2014/main" id="{0652D56E-B757-8649-DD66-8AE7B7C38AE6}"/>
              </a:ext>
            </a:extLst>
          </p:cNvPr>
          <p:cNvSpPr txBox="1">
            <a:spLocks/>
          </p:cNvSpPr>
          <p:nvPr userDrawn="1"/>
        </p:nvSpPr>
        <p:spPr>
          <a:xfrm>
            <a:off x="2029740" y="4793733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44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13" name="Google Shape;997;p39">
            <a:extLst>
              <a:ext uri="{FF2B5EF4-FFF2-40B4-BE49-F238E27FC236}">
                <a16:creationId xmlns:a16="http://schemas.microsoft.com/office/drawing/2014/main" id="{3FF89EA8-3341-A6E3-A38E-86B0B4EC82E4}"/>
              </a:ext>
            </a:extLst>
          </p:cNvPr>
          <p:cNvSpPr txBox="1">
            <a:spLocks/>
          </p:cNvSpPr>
          <p:nvPr userDrawn="1"/>
        </p:nvSpPr>
        <p:spPr>
          <a:xfrm>
            <a:off x="3264524" y="2024200"/>
            <a:ext cx="194360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4" name="Google Shape;998;p39">
            <a:extLst>
              <a:ext uri="{FF2B5EF4-FFF2-40B4-BE49-F238E27FC236}">
                <a16:creationId xmlns:a16="http://schemas.microsoft.com/office/drawing/2014/main" id="{F7E5D24A-C723-CE01-4121-F0AC1E97DD24}"/>
              </a:ext>
            </a:extLst>
          </p:cNvPr>
          <p:cNvSpPr txBox="1">
            <a:spLocks/>
          </p:cNvSpPr>
          <p:nvPr userDrawn="1"/>
        </p:nvSpPr>
        <p:spPr>
          <a:xfrm>
            <a:off x="8218693" y="2024200"/>
            <a:ext cx="194360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5" name="Google Shape;1001;p39">
            <a:extLst>
              <a:ext uri="{FF2B5EF4-FFF2-40B4-BE49-F238E27FC236}">
                <a16:creationId xmlns:a16="http://schemas.microsoft.com/office/drawing/2014/main" id="{5608372E-9AA4-A019-1479-53145E9AF565}"/>
              </a:ext>
            </a:extLst>
          </p:cNvPr>
          <p:cNvSpPr txBox="1">
            <a:spLocks/>
          </p:cNvSpPr>
          <p:nvPr userDrawn="1"/>
        </p:nvSpPr>
        <p:spPr>
          <a:xfrm>
            <a:off x="6983941" y="3326167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44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16" name="Google Shape;1002;p39">
            <a:extLst>
              <a:ext uri="{FF2B5EF4-FFF2-40B4-BE49-F238E27FC236}">
                <a16:creationId xmlns:a16="http://schemas.microsoft.com/office/drawing/2014/main" id="{FF75FF64-6BB2-C2F3-93EC-21E5525104BC}"/>
              </a:ext>
            </a:extLst>
          </p:cNvPr>
          <p:cNvSpPr txBox="1">
            <a:spLocks/>
          </p:cNvSpPr>
          <p:nvPr userDrawn="1"/>
        </p:nvSpPr>
        <p:spPr>
          <a:xfrm>
            <a:off x="6983943" y="4793733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4400" b="1" i="0" u="none" strike="noStrike" kern="120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cs typeface="+mj-cs"/>
            </a:endParaRPr>
          </a:p>
        </p:txBody>
      </p:sp>
      <p:sp>
        <p:nvSpPr>
          <p:cNvPr id="17" name="Google Shape;1003;p39">
            <a:extLst>
              <a:ext uri="{FF2B5EF4-FFF2-40B4-BE49-F238E27FC236}">
                <a16:creationId xmlns:a16="http://schemas.microsoft.com/office/drawing/2014/main" id="{0D95580D-FF82-CF5B-0ACA-94398EC93F5E}"/>
              </a:ext>
            </a:extLst>
          </p:cNvPr>
          <p:cNvSpPr txBox="1">
            <a:spLocks/>
          </p:cNvSpPr>
          <p:nvPr userDrawn="1"/>
        </p:nvSpPr>
        <p:spPr>
          <a:xfrm>
            <a:off x="8218575" y="3491767"/>
            <a:ext cx="194360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8" name="Google Shape;1004;p39">
            <a:extLst>
              <a:ext uri="{FF2B5EF4-FFF2-40B4-BE49-F238E27FC236}">
                <a16:creationId xmlns:a16="http://schemas.microsoft.com/office/drawing/2014/main" id="{6510725A-872A-13C6-E635-A815C013B2D5}"/>
              </a:ext>
            </a:extLst>
          </p:cNvPr>
          <p:cNvSpPr txBox="1">
            <a:spLocks/>
          </p:cNvSpPr>
          <p:nvPr userDrawn="1"/>
        </p:nvSpPr>
        <p:spPr>
          <a:xfrm>
            <a:off x="8218573" y="4959333"/>
            <a:ext cx="194360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9" name="Google Shape;1004;p39">
            <a:extLst>
              <a:ext uri="{FF2B5EF4-FFF2-40B4-BE49-F238E27FC236}">
                <a16:creationId xmlns:a16="http://schemas.microsoft.com/office/drawing/2014/main" id="{F44A66F9-1230-50C9-5AEF-D1B72ACCCF6F}"/>
              </a:ext>
            </a:extLst>
          </p:cNvPr>
          <p:cNvSpPr txBox="1">
            <a:spLocks/>
          </p:cNvSpPr>
          <p:nvPr userDrawn="1"/>
        </p:nvSpPr>
        <p:spPr>
          <a:xfrm>
            <a:off x="3274538" y="3444298"/>
            <a:ext cx="194360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20" name="Picture 3">
            <a:extLst>
              <a:ext uri="{FF2B5EF4-FFF2-40B4-BE49-F238E27FC236}">
                <a16:creationId xmlns:a16="http://schemas.microsoft.com/office/drawing/2014/main" id="{88F4277A-580E-4942-606C-AC706CCD6C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634" y="6053185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B33180CD-1F2A-A2FC-9F0C-A36F4C77A2DA}"/>
              </a:ext>
            </a:extLst>
          </p:cNvPr>
          <p:cNvSpPr txBox="1">
            <a:spLocks/>
          </p:cNvSpPr>
          <p:nvPr userDrawn="1"/>
        </p:nvSpPr>
        <p:spPr>
          <a:xfrm>
            <a:off x="4545887" y="6083195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95E5392-123B-0CF4-B8E0-71AA67ABB9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326208CD-3117-EC4C-EB79-D2679C9FEA17}"/>
              </a:ext>
            </a:extLst>
          </p:cNvPr>
          <p:cNvGrpSpPr/>
          <p:nvPr userDrawn="1"/>
        </p:nvGrpSpPr>
        <p:grpSpPr>
          <a:xfrm rot="5400000">
            <a:off x="79510" y="-132523"/>
            <a:ext cx="2067340" cy="2305880"/>
            <a:chOff x="0" y="12006"/>
            <a:chExt cx="1890947" cy="2018311"/>
          </a:xfrm>
        </p:grpSpPr>
        <p:sp>
          <p:nvSpPr>
            <p:cNvPr id="24" name="Google Shape;936;p37">
              <a:extLst>
                <a:ext uri="{FF2B5EF4-FFF2-40B4-BE49-F238E27FC236}">
                  <a16:creationId xmlns:a16="http://schemas.microsoft.com/office/drawing/2014/main" id="{36E6368A-1913-952E-FBD0-F1BB52D01987}"/>
                </a:ext>
              </a:extLst>
            </p:cNvPr>
            <p:cNvSpPr/>
            <p:nvPr userDrawn="1"/>
          </p:nvSpPr>
          <p:spPr>
            <a:xfrm>
              <a:off x="15547" y="1438742"/>
              <a:ext cx="1875400" cy="586174"/>
            </a:xfrm>
            <a:prstGeom prst="round1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  <p:sp>
          <p:nvSpPr>
            <p:cNvPr id="25" name="Google Shape;936;p37">
              <a:extLst>
                <a:ext uri="{FF2B5EF4-FFF2-40B4-BE49-F238E27FC236}">
                  <a16:creationId xmlns:a16="http://schemas.microsoft.com/office/drawing/2014/main" id="{97AFC059-E2FF-0DFB-359A-A8D47D124F55}"/>
                </a:ext>
              </a:extLst>
            </p:cNvPr>
            <p:cNvSpPr/>
            <p:nvPr userDrawn="1"/>
          </p:nvSpPr>
          <p:spPr>
            <a:xfrm rot="16200000">
              <a:off x="-754605" y="766611"/>
              <a:ext cx="2018311" cy="509101"/>
            </a:xfrm>
            <a:prstGeom prst="round1Rect">
              <a:avLst>
                <a:gd name="adj" fmla="val 50000"/>
              </a:avLst>
            </a:prstGeom>
            <a:solidFill>
              <a:srgbClr val="3A7EF1">
                <a:alpha val="81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415768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7;p13">
            <a:extLst>
              <a:ext uri="{FF2B5EF4-FFF2-40B4-BE49-F238E27FC236}">
                <a16:creationId xmlns:a16="http://schemas.microsoft.com/office/drawing/2014/main" id="{5D9E0622-D178-0587-7E44-9CC21B0957E1}"/>
              </a:ext>
            </a:extLst>
          </p:cNvPr>
          <p:cNvSpPr/>
          <p:nvPr userDrawn="1"/>
        </p:nvSpPr>
        <p:spPr>
          <a:xfrm rot="16200000">
            <a:off x="10772133" y="5438133"/>
            <a:ext cx="2097612" cy="742122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D2BB573E-AA7A-2E55-ABE8-41DCA09F31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634" y="6053185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425B8FD-D097-BA10-A84D-F31FC31E6425}"/>
              </a:ext>
            </a:extLst>
          </p:cNvPr>
          <p:cNvSpPr txBox="1">
            <a:spLocks/>
          </p:cNvSpPr>
          <p:nvPr userDrawn="1"/>
        </p:nvSpPr>
        <p:spPr>
          <a:xfrm>
            <a:off x="4545887" y="6083195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2BB6404-4ECC-D8E9-114E-C8B70CF7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5150EDDC-A5F6-F44B-C5C5-115481E5FD67}"/>
              </a:ext>
            </a:extLst>
          </p:cNvPr>
          <p:cNvGrpSpPr/>
          <p:nvPr userDrawn="1"/>
        </p:nvGrpSpPr>
        <p:grpSpPr>
          <a:xfrm rot="5400000">
            <a:off x="79510" y="-132523"/>
            <a:ext cx="2067340" cy="2305880"/>
            <a:chOff x="0" y="12006"/>
            <a:chExt cx="1890947" cy="2018311"/>
          </a:xfrm>
        </p:grpSpPr>
        <p:sp>
          <p:nvSpPr>
            <p:cNvPr id="12" name="Google Shape;936;p37">
              <a:extLst>
                <a:ext uri="{FF2B5EF4-FFF2-40B4-BE49-F238E27FC236}">
                  <a16:creationId xmlns:a16="http://schemas.microsoft.com/office/drawing/2014/main" id="{E072A12F-4A10-941F-78A9-08F8A0FD4198}"/>
                </a:ext>
              </a:extLst>
            </p:cNvPr>
            <p:cNvSpPr/>
            <p:nvPr userDrawn="1"/>
          </p:nvSpPr>
          <p:spPr>
            <a:xfrm>
              <a:off x="15547" y="1438742"/>
              <a:ext cx="1875400" cy="586174"/>
            </a:xfrm>
            <a:prstGeom prst="round1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/>
            </a:p>
          </p:txBody>
        </p:sp>
        <p:sp>
          <p:nvSpPr>
            <p:cNvPr id="13" name="Google Shape;936;p37">
              <a:extLst>
                <a:ext uri="{FF2B5EF4-FFF2-40B4-BE49-F238E27FC236}">
                  <a16:creationId xmlns:a16="http://schemas.microsoft.com/office/drawing/2014/main" id="{C733E80E-AD24-256D-D3D2-2EC7D9C72A68}"/>
                </a:ext>
              </a:extLst>
            </p:cNvPr>
            <p:cNvSpPr/>
            <p:nvPr userDrawn="1"/>
          </p:nvSpPr>
          <p:spPr>
            <a:xfrm rot="16200000">
              <a:off x="-754605" y="766611"/>
              <a:ext cx="2018311" cy="509101"/>
            </a:xfrm>
            <a:prstGeom prst="round1Rect">
              <a:avLst>
                <a:gd name="adj" fmla="val 50000"/>
              </a:avLst>
            </a:prstGeom>
            <a:solidFill>
              <a:srgbClr val="3A7EF1">
                <a:alpha val="81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543719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407;p17">
            <a:extLst>
              <a:ext uri="{FF2B5EF4-FFF2-40B4-BE49-F238E27FC236}">
                <a16:creationId xmlns:a16="http://schemas.microsoft.com/office/drawing/2014/main" id="{652205B6-E24C-DD17-5D24-4145083053D9}"/>
              </a:ext>
            </a:extLst>
          </p:cNvPr>
          <p:cNvGrpSpPr/>
          <p:nvPr userDrawn="1"/>
        </p:nvGrpSpPr>
        <p:grpSpPr>
          <a:xfrm>
            <a:off x="5924" y="0"/>
            <a:ext cx="12186076" cy="6871250"/>
            <a:chOff x="-1" y="-12"/>
            <a:chExt cx="9144001" cy="5153450"/>
          </a:xfrm>
        </p:grpSpPr>
        <p:sp>
          <p:nvSpPr>
            <p:cNvPr id="4" name="Google Shape;408;p17">
              <a:extLst>
                <a:ext uri="{FF2B5EF4-FFF2-40B4-BE49-F238E27FC236}">
                  <a16:creationId xmlns:a16="http://schemas.microsoft.com/office/drawing/2014/main" id="{EE8DB4BB-B89D-2019-D290-52898806FD12}"/>
                </a:ext>
              </a:extLst>
            </p:cNvPr>
            <p:cNvSpPr/>
            <p:nvPr/>
          </p:nvSpPr>
          <p:spPr>
            <a:xfrm rot="10800000">
              <a:off x="6880500" y="-12"/>
              <a:ext cx="2263500" cy="313800"/>
            </a:xfrm>
            <a:prstGeom prst="round1Rect">
              <a:avLst>
                <a:gd name="adj" fmla="val 50000"/>
              </a:avLst>
            </a:prstGeom>
            <a:solidFill>
              <a:srgbClr val="006DF5">
                <a:alpha val="405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ven Pro"/>
                <a:ea typeface="Maven Pro"/>
                <a:cs typeface="Maven Pro"/>
                <a:sym typeface="Maven Pro"/>
              </a:endParaRPr>
            </a:p>
          </p:txBody>
        </p:sp>
        <p:sp>
          <p:nvSpPr>
            <p:cNvPr id="5" name="Google Shape;410;p17">
              <a:extLst>
                <a:ext uri="{FF2B5EF4-FFF2-40B4-BE49-F238E27FC236}">
                  <a16:creationId xmlns:a16="http://schemas.microsoft.com/office/drawing/2014/main" id="{6091C8A5-1D98-0A58-783E-7D73A3BF45D8}"/>
                </a:ext>
              </a:extLst>
            </p:cNvPr>
            <p:cNvSpPr/>
            <p:nvPr/>
          </p:nvSpPr>
          <p:spPr>
            <a:xfrm>
              <a:off x="-1" y="3578084"/>
              <a:ext cx="592192" cy="1575354"/>
            </a:xfrm>
            <a:prstGeom prst="round1Rect">
              <a:avLst>
                <a:gd name="adj" fmla="val 50000"/>
              </a:avLst>
            </a:prstGeom>
            <a:solidFill>
              <a:srgbClr val="98C4FB">
                <a:alpha val="78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ven Pro"/>
                <a:ea typeface="Maven Pro"/>
                <a:cs typeface="Maven Pro"/>
                <a:sym typeface="Maven Pro"/>
              </a:endParaRPr>
            </a:p>
          </p:txBody>
        </p:sp>
      </p:grpSp>
      <p:sp>
        <p:nvSpPr>
          <p:cNvPr id="7" name="Google Shape;1665;p69">
            <a:extLst>
              <a:ext uri="{FF2B5EF4-FFF2-40B4-BE49-F238E27FC236}">
                <a16:creationId xmlns:a16="http://schemas.microsoft.com/office/drawing/2014/main" id="{46C2A328-19FE-8C33-C822-6F123FA2A40B}"/>
              </a:ext>
            </a:extLst>
          </p:cNvPr>
          <p:cNvSpPr txBox="1">
            <a:spLocks/>
          </p:cNvSpPr>
          <p:nvPr userDrawn="1"/>
        </p:nvSpPr>
        <p:spPr>
          <a:xfrm>
            <a:off x="1542646" y="768101"/>
            <a:ext cx="7699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2800"/>
              <a:buFont typeface="Montserrat"/>
              <a:buNone/>
              <a:tabLst/>
              <a:defRPr/>
            </a:pPr>
            <a:endParaRPr kumimoji="0" lang="es-CO" sz="4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sym typeface="Montserrat"/>
            </a:endParaRPr>
          </a:p>
        </p:txBody>
      </p:sp>
      <p:sp>
        <p:nvSpPr>
          <p:cNvPr id="8" name="Google Shape;1666;p69">
            <a:extLst>
              <a:ext uri="{FF2B5EF4-FFF2-40B4-BE49-F238E27FC236}">
                <a16:creationId xmlns:a16="http://schemas.microsoft.com/office/drawing/2014/main" id="{4E4972DA-5D36-570C-07EA-36585253A89D}"/>
              </a:ext>
            </a:extLst>
          </p:cNvPr>
          <p:cNvSpPr txBox="1"/>
          <p:nvPr userDrawn="1"/>
        </p:nvSpPr>
        <p:spPr>
          <a:xfrm>
            <a:off x="2487970" y="5075001"/>
            <a:ext cx="7180200" cy="2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000" b="1" i="0" u="sng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10" name="Google Shape;1668;p69">
            <a:extLst>
              <a:ext uri="{FF2B5EF4-FFF2-40B4-BE49-F238E27FC236}">
                <a16:creationId xmlns:a16="http://schemas.microsoft.com/office/drawing/2014/main" id="{2FA0FBE5-78F0-BC92-C579-F38E2F6B875A}"/>
              </a:ext>
            </a:extLst>
          </p:cNvPr>
          <p:cNvSpPr txBox="1"/>
          <p:nvPr userDrawn="1"/>
        </p:nvSpPr>
        <p:spPr>
          <a:xfrm>
            <a:off x="2228445" y="2619336"/>
            <a:ext cx="2032200" cy="19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11" name="Google Shape;1669;p69">
            <a:extLst>
              <a:ext uri="{FF2B5EF4-FFF2-40B4-BE49-F238E27FC236}">
                <a16:creationId xmlns:a16="http://schemas.microsoft.com/office/drawing/2014/main" id="{616CD52E-F932-928F-3C75-970D6A673EF3}"/>
              </a:ext>
            </a:extLst>
          </p:cNvPr>
          <p:cNvSpPr txBox="1"/>
          <p:nvPr userDrawn="1"/>
        </p:nvSpPr>
        <p:spPr>
          <a:xfrm>
            <a:off x="7895420" y="2619337"/>
            <a:ext cx="2032200" cy="19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Arial"/>
              <a:ea typeface="Maven Pro"/>
              <a:cs typeface="Maven Pro"/>
              <a:sym typeface="Maven Pro"/>
            </a:endParaRPr>
          </a:p>
        </p:txBody>
      </p:sp>
      <p:sp>
        <p:nvSpPr>
          <p:cNvPr id="12" name="Google Shape;1670;p69">
            <a:extLst>
              <a:ext uri="{FF2B5EF4-FFF2-40B4-BE49-F238E27FC236}">
                <a16:creationId xmlns:a16="http://schemas.microsoft.com/office/drawing/2014/main" id="{2268DCC5-8473-2C25-0832-8B726B062FC1}"/>
              </a:ext>
            </a:extLst>
          </p:cNvPr>
          <p:cNvSpPr txBox="1"/>
          <p:nvPr userDrawn="1"/>
        </p:nvSpPr>
        <p:spPr>
          <a:xfrm>
            <a:off x="2228445" y="2318851"/>
            <a:ext cx="20322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Arial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Google Shape;1671;p69">
            <a:extLst>
              <a:ext uri="{FF2B5EF4-FFF2-40B4-BE49-F238E27FC236}">
                <a16:creationId xmlns:a16="http://schemas.microsoft.com/office/drawing/2014/main" id="{806ECB43-80B6-CFAD-F280-C9A46EBEECF0}"/>
              </a:ext>
            </a:extLst>
          </p:cNvPr>
          <p:cNvSpPr txBox="1"/>
          <p:nvPr userDrawn="1"/>
        </p:nvSpPr>
        <p:spPr>
          <a:xfrm>
            <a:off x="7895426" y="2318851"/>
            <a:ext cx="20322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solidFill>
                  <a:srgbClr val="00649F"/>
                </a:solidFill>
                <a:effectLst/>
                <a:uLnTx/>
                <a:uFillTx/>
                <a:latin typeface="Arial"/>
                <a:ea typeface="Montserrat"/>
                <a:cs typeface="Montserrat"/>
                <a:sym typeface="Montserrat"/>
              </a:rPr>
              <a:t> 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649F"/>
              </a:solidFill>
              <a:effectLst/>
              <a:uLnTx/>
              <a:uFillTx/>
              <a:latin typeface="Arial"/>
              <a:ea typeface="Montserrat"/>
              <a:cs typeface="Montserrat"/>
              <a:sym typeface="Montserrat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97DEC175-3752-B842-419E-06EBCD3F27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3B88EC2-F866-FD78-1BCE-CCC4655FCD80}"/>
              </a:ext>
            </a:extLst>
          </p:cNvPr>
          <p:cNvSpPr txBox="1">
            <a:spLocks/>
          </p:cNvSpPr>
          <p:nvPr userDrawn="1"/>
        </p:nvSpPr>
        <p:spPr>
          <a:xfrm>
            <a:off x="8862392" y="628490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sp>
        <p:nvSpPr>
          <p:cNvPr id="2" name="Google Shape;257;p13">
            <a:extLst>
              <a:ext uri="{FF2B5EF4-FFF2-40B4-BE49-F238E27FC236}">
                <a16:creationId xmlns:a16="http://schemas.microsoft.com/office/drawing/2014/main" id="{01E6C75C-A6C5-EB3F-EE65-89804EA102EF}"/>
              </a:ext>
            </a:extLst>
          </p:cNvPr>
          <p:cNvSpPr/>
          <p:nvPr userDrawn="1"/>
        </p:nvSpPr>
        <p:spPr>
          <a:xfrm>
            <a:off x="-1" y="6324405"/>
            <a:ext cx="2067340" cy="546847"/>
          </a:xfrm>
          <a:prstGeom prst="round1Rect">
            <a:avLst>
              <a:gd name="adj" fmla="val 50000"/>
            </a:avLst>
          </a:prstGeom>
          <a:solidFill>
            <a:srgbClr val="FFC000">
              <a:alpha val="69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32344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10;p17">
            <a:extLst>
              <a:ext uri="{FF2B5EF4-FFF2-40B4-BE49-F238E27FC236}">
                <a16:creationId xmlns:a16="http://schemas.microsoft.com/office/drawing/2014/main" id="{654CEE05-0895-CDAD-8B47-EA5BEEC0F455}"/>
              </a:ext>
            </a:extLst>
          </p:cNvPr>
          <p:cNvSpPr/>
          <p:nvPr userDrawn="1"/>
        </p:nvSpPr>
        <p:spPr>
          <a:xfrm rot="10800000" flipV="1">
            <a:off x="-8" y="0"/>
            <a:ext cx="609608" cy="6858000"/>
          </a:xfrm>
          <a:prstGeom prst="round1Rect">
            <a:avLst>
              <a:gd name="adj" fmla="val 50000"/>
            </a:avLst>
          </a:prstGeom>
          <a:solidFill>
            <a:srgbClr val="3A7E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A4A17F5E-96FC-3B40-C0AC-325A1595A5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7FDB81C-BA46-CB40-916A-C913DB1F1C67}"/>
              </a:ext>
            </a:extLst>
          </p:cNvPr>
          <p:cNvSpPr txBox="1">
            <a:spLocks/>
          </p:cNvSpPr>
          <p:nvPr userDrawn="1"/>
        </p:nvSpPr>
        <p:spPr>
          <a:xfrm>
            <a:off x="8862392" y="628490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A570347-ED67-7864-C9DF-6415180903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1335" y="2126255"/>
            <a:ext cx="4222215" cy="315326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b="0" baseline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ES_tradnl" altLang="ko-KR" noProof="0" dirty="0"/>
              <a:t>Insertar cuerpo de texto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6FDCB4-B787-1191-8E4E-A3DA3AF7DD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29954" y="2126255"/>
            <a:ext cx="4222215" cy="315326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b="0" baseline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ES_tradnl" altLang="ko-KR" noProof="0" dirty="0"/>
              <a:t>Insertar cuerpo de texto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252A869-3011-A2E8-F8FC-F25C314B26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825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58D001A2-5073-B23A-5DBD-DBEBB033CA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39" y="6254890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C192B8C-1ACE-1789-A297-C2647FD3D08E}"/>
              </a:ext>
            </a:extLst>
          </p:cNvPr>
          <p:cNvSpPr txBox="1">
            <a:spLocks/>
          </p:cNvSpPr>
          <p:nvPr userDrawn="1"/>
        </p:nvSpPr>
        <p:spPr>
          <a:xfrm>
            <a:off x="8862392" y="6284900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+mn-cs"/>
              </a:rPr>
              <a:t>TransparenciaColombia.org.co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D7F6AD6A-06CF-E632-AC7A-882C704D57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1335" y="2126255"/>
            <a:ext cx="4222215" cy="315326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b="0" baseline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ES_tradnl" altLang="ko-KR" noProof="0" dirty="0"/>
              <a:t>Insertar cuerpo de texto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70B50A-57CF-AD1F-3E7B-63CED5E9B5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29954" y="2126255"/>
            <a:ext cx="4222215" cy="315326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b="0" baseline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ES_tradnl" altLang="ko-KR" noProof="0" dirty="0"/>
              <a:t>Insertar cuerpo de texto</a:t>
            </a:r>
          </a:p>
        </p:txBody>
      </p:sp>
      <p:sp>
        <p:nvSpPr>
          <p:cNvPr id="2" name="Google Shape;410;p17">
            <a:extLst>
              <a:ext uri="{FF2B5EF4-FFF2-40B4-BE49-F238E27FC236}">
                <a16:creationId xmlns:a16="http://schemas.microsoft.com/office/drawing/2014/main" id="{A41900B8-66EC-87E0-4E7C-D4816A101D1B}"/>
              </a:ext>
            </a:extLst>
          </p:cNvPr>
          <p:cNvSpPr/>
          <p:nvPr userDrawn="1"/>
        </p:nvSpPr>
        <p:spPr>
          <a:xfrm rot="10800000" flipV="1">
            <a:off x="-8" y="0"/>
            <a:ext cx="609608" cy="6858000"/>
          </a:xfrm>
          <a:prstGeom prst="round1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1EB8421-11E4-407F-D893-AB1A8B291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5675" r="14211" b="35217"/>
          <a:stretch/>
        </p:blipFill>
        <p:spPr>
          <a:xfrm>
            <a:off x="10202778" y="413884"/>
            <a:ext cx="1568918" cy="47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786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6430A4EA-1EC8-7853-88DA-F2F729149D9F}"/>
              </a:ext>
            </a:extLst>
          </p:cNvPr>
          <p:cNvGrpSpPr/>
          <p:nvPr userDrawn="1"/>
        </p:nvGrpSpPr>
        <p:grpSpPr>
          <a:xfrm>
            <a:off x="1028700" y="1028700"/>
            <a:ext cx="2018342" cy="681312"/>
            <a:chOff x="0" y="0"/>
            <a:chExt cx="2691123" cy="908417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3033C12C-8D12-A217-42CB-6C021542E3FA}"/>
                </a:ext>
              </a:extLst>
            </p:cNvPr>
            <p:cNvGrpSpPr/>
            <p:nvPr/>
          </p:nvGrpSpPr>
          <p:grpSpPr>
            <a:xfrm>
              <a:off x="0" y="0"/>
              <a:ext cx="2691123" cy="869607"/>
              <a:chOff x="0" y="0"/>
              <a:chExt cx="5876463" cy="1898914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4CFFCF86-43A2-32DA-E6AC-2298611425EA}"/>
                  </a:ext>
                </a:extLst>
              </p:cNvPr>
              <p:cNvSpPr/>
              <p:nvPr/>
            </p:nvSpPr>
            <p:spPr>
              <a:xfrm>
                <a:off x="0" y="0"/>
                <a:ext cx="5876463" cy="1898914"/>
              </a:xfrm>
              <a:custGeom>
                <a:avLst/>
                <a:gdLst/>
                <a:ahLst/>
                <a:cxnLst/>
                <a:rect l="l" t="t" r="r" b="b"/>
                <a:pathLst>
                  <a:path w="5876463" h="1898914">
                    <a:moveTo>
                      <a:pt x="5876463" y="949457"/>
                    </a:moveTo>
                    <a:cubicBezTo>
                      <a:pt x="5876463" y="1470416"/>
                      <a:pt x="5448092" y="1898914"/>
                      <a:pt x="4919518" y="1898914"/>
                    </a:cubicBezTo>
                    <a:lnTo>
                      <a:pt x="956945" y="1898914"/>
                    </a:lnTo>
                    <a:cubicBezTo>
                      <a:pt x="428371" y="1898914"/>
                      <a:pt x="0" y="1470416"/>
                      <a:pt x="0" y="949457"/>
                    </a:cubicBezTo>
                    <a:cubicBezTo>
                      <a:pt x="0" y="428371"/>
                      <a:pt x="428371" y="0"/>
                      <a:pt x="956945" y="0"/>
                    </a:cubicBezTo>
                    <a:lnTo>
                      <a:pt x="4919518" y="0"/>
                    </a:lnTo>
                    <a:cubicBezTo>
                      <a:pt x="5447965" y="0"/>
                      <a:pt x="5876463" y="428371"/>
                      <a:pt x="5876463" y="949457"/>
                    </a:cubicBezTo>
                    <a:close/>
                  </a:path>
                </a:pathLst>
              </a:custGeom>
              <a:solidFill>
                <a:srgbClr val="00094A"/>
              </a:solidFill>
            </p:spPr>
          </p:sp>
        </p:grp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F7237385-9493-ADE5-A975-AAE6BFC52EE0}"/>
                </a:ext>
              </a:extLst>
            </p:cNvPr>
            <p:cNvSpPr txBox="1"/>
            <p:nvPr/>
          </p:nvSpPr>
          <p:spPr>
            <a:xfrm>
              <a:off x="344213" y="121877"/>
              <a:ext cx="2222818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914400">
                <a:lnSpc>
                  <a:spcPts val="4583"/>
                </a:lnSpc>
                <a:spcBef>
                  <a:spcPct val="0"/>
                </a:spcBef>
              </a:pPr>
              <a:endParaRPr lang="en-US" sz="4000" spc="124" dirty="0">
                <a:solidFill>
                  <a:schemeClr val="bg1"/>
                </a:solidFill>
                <a:latin typeface="+mj-lt"/>
                <a:ea typeface="Brice SemiExpanded"/>
                <a:cs typeface="Brice SemiExpanded"/>
                <a:sym typeface="Brice SemiExpanded"/>
              </a:endParaRPr>
            </a:p>
          </p:txBody>
        </p:sp>
      </p:grpSp>
      <p:sp>
        <p:nvSpPr>
          <p:cNvPr id="7" name="Google Shape;932;p37">
            <a:extLst>
              <a:ext uri="{FF2B5EF4-FFF2-40B4-BE49-F238E27FC236}">
                <a16:creationId xmlns:a16="http://schemas.microsoft.com/office/drawing/2014/main" id="{1D8A42D8-E1EC-AE3E-6CC0-F9D4E2EEAC64}"/>
              </a:ext>
            </a:extLst>
          </p:cNvPr>
          <p:cNvSpPr txBox="1">
            <a:spLocks/>
          </p:cNvSpPr>
          <p:nvPr userDrawn="1"/>
        </p:nvSpPr>
        <p:spPr>
          <a:xfrm>
            <a:off x="3088278" y="2301123"/>
            <a:ext cx="6055721" cy="17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kumimoji="0" lang="es-CO" sz="6500" b="1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Montserrat"/>
                <a:sym typeface="Montserrat"/>
              </a:rPr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1DD0DD-435A-92D0-2227-FAFDF77D155B}"/>
              </a:ext>
            </a:extLst>
          </p:cNvPr>
          <p:cNvGrpSpPr/>
          <p:nvPr userDrawn="1"/>
        </p:nvGrpSpPr>
        <p:grpSpPr>
          <a:xfrm>
            <a:off x="10352847" y="5836024"/>
            <a:ext cx="2220153" cy="860611"/>
            <a:chOff x="0" y="0"/>
            <a:chExt cx="4616190" cy="1913890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D59EFEA-B43F-805C-0AF3-0EF7201219B9}"/>
                </a:ext>
              </a:extLst>
            </p:cNvPr>
            <p:cNvSpPr/>
            <p:nvPr/>
          </p:nvSpPr>
          <p:spPr>
            <a:xfrm>
              <a:off x="0" y="0"/>
              <a:ext cx="4616190" cy="1913890"/>
            </a:xfrm>
            <a:custGeom>
              <a:avLst/>
              <a:gdLst/>
              <a:ahLst/>
              <a:cxnLst/>
              <a:rect l="l" t="t" r="r" b="b"/>
              <a:pathLst>
                <a:path w="4616190" h="1913890">
                  <a:moveTo>
                    <a:pt x="4616190" y="956945"/>
                  </a:moveTo>
                  <a:cubicBezTo>
                    <a:pt x="4616190" y="1485392"/>
                    <a:pt x="4187818" y="1913890"/>
                    <a:pt x="3659244" y="1913890"/>
                  </a:cubicBez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cubicBezTo>
                    <a:pt x="0" y="428371"/>
                    <a:pt x="428371" y="0"/>
                    <a:pt x="956945" y="0"/>
                  </a:cubicBezTo>
                  <a:lnTo>
                    <a:pt x="3659244" y="0"/>
                  </a:lnTo>
                  <a:cubicBezTo>
                    <a:pt x="4187692" y="0"/>
                    <a:pt x="4616190" y="428371"/>
                    <a:pt x="4616190" y="956945"/>
                  </a:cubicBezTo>
                  <a:close/>
                </a:path>
              </a:pathLst>
            </a:custGeom>
            <a:solidFill>
              <a:srgbClr val="00094A"/>
            </a:solidFill>
          </p:spPr>
        </p:sp>
      </p:grpSp>
      <p:sp>
        <p:nvSpPr>
          <p:cNvPr id="10" name="AutoShape 9">
            <a:extLst>
              <a:ext uri="{FF2B5EF4-FFF2-40B4-BE49-F238E27FC236}">
                <a16:creationId xmlns:a16="http://schemas.microsoft.com/office/drawing/2014/main" id="{1EFD19EF-5749-8046-2599-286188BEA7F9}"/>
              </a:ext>
            </a:extLst>
          </p:cNvPr>
          <p:cNvSpPr/>
          <p:nvPr userDrawn="1"/>
        </p:nvSpPr>
        <p:spPr>
          <a:xfrm>
            <a:off x="11105023" y="6272699"/>
            <a:ext cx="742448" cy="0"/>
          </a:xfrm>
          <a:prstGeom prst="line">
            <a:avLst/>
          </a:prstGeom>
          <a:ln w="76200" cap="rnd">
            <a:solidFill>
              <a:srgbClr val="3A7EF1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8C6244C8-9253-0E30-3E25-B7AD29EBF6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939" y="5972502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1268196-3DD0-1373-5A10-D9799D7F30A6}"/>
              </a:ext>
            </a:extLst>
          </p:cNvPr>
          <p:cNvSpPr txBox="1">
            <a:spLocks/>
          </p:cNvSpPr>
          <p:nvPr userDrawn="1"/>
        </p:nvSpPr>
        <p:spPr>
          <a:xfrm>
            <a:off x="4976192" y="6002512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rgbClr val="002060"/>
                </a:solidFill>
                <a:latin typeface="+mj-lt"/>
              </a:rPr>
              <a:t>TransparenciaColombia.org.co</a:t>
            </a:r>
          </a:p>
        </p:txBody>
      </p:sp>
    </p:spTree>
    <p:extLst>
      <p:ext uri="{BB962C8B-B14F-4D97-AF65-F5344CB8AC3E}">
        <p14:creationId xmlns:p14="http://schemas.microsoft.com/office/powerpoint/2010/main" val="81130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bg>
      <p:bgPr>
        <a:solidFill>
          <a:srgbClr val="3A7E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3330ECF8-AB0A-F191-61F5-1F493EEA62E0}"/>
              </a:ext>
            </a:extLst>
          </p:cNvPr>
          <p:cNvGrpSpPr/>
          <p:nvPr userDrawn="1"/>
        </p:nvGrpSpPr>
        <p:grpSpPr>
          <a:xfrm>
            <a:off x="1028700" y="1028700"/>
            <a:ext cx="2018342" cy="681312"/>
            <a:chOff x="0" y="0"/>
            <a:chExt cx="2691123" cy="908417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CD2BD9D5-E798-6877-81F1-511E7B8E54F4}"/>
                </a:ext>
              </a:extLst>
            </p:cNvPr>
            <p:cNvGrpSpPr/>
            <p:nvPr/>
          </p:nvGrpSpPr>
          <p:grpSpPr>
            <a:xfrm>
              <a:off x="0" y="0"/>
              <a:ext cx="2691123" cy="869607"/>
              <a:chOff x="0" y="0"/>
              <a:chExt cx="5876463" cy="1898914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3F8221A6-4C12-D806-9DE0-EC05A1FD6FFC}"/>
                  </a:ext>
                </a:extLst>
              </p:cNvPr>
              <p:cNvSpPr/>
              <p:nvPr/>
            </p:nvSpPr>
            <p:spPr>
              <a:xfrm>
                <a:off x="0" y="0"/>
                <a:ext cx="5876463" cy="1898914"/>
              </a:xfrm>
              <a:custGeom>
                <a:avLst/>
                <a:gdLst/>
                <a:ahLst/>
                <a:cxnLst/>
                <a:rect l="l" t="t" r="r" b="b"/>
                <a:pathLst>
                  <a:path w="5876463" h="1898914">
                    <a:moveTo>
                      <a:pt x="5876463" y="949457"/>
                    </a:moveTo>
                    <a:cubicBezTo>
                      <a:pt x="5876463" y="1470416"/>
                      <a:pt x="5448092" y="1898914"/>
                      <a:pt x="4919518" y="1898914"/>
                    </a:cubicBezTo>
                    <a:lnTo>
                      <a:pt x="956945" y="1898914"/>
                    </a:lnTo>
                    <a:cubicBezTo>
                      <a:pt x="428371" y="1898914"/>
                      <a:pt x="0" y="1470416"/>
                      <a:pt x="0" y="949457"/>
                    </a:cubicBezTo>
                    <a:cubicBezTo>
                      <a:pt x="0" y="428371"/>
                      <a:pt x="428371" y="0"/>
                      <a:pt x="956945" y="0"/>
                    </a:cubicBezTo>
                    <a:lnTo>
                      <a:pt x="4919518" y="0"/>
                    </a:lnTo>
                    <a:cubicBezTo>
                      <a:pt x="5447965" y="0"/>
                      <a:pt x="5876463" y="428371"/>
                      <a:pt x="5876463" y="949457"/>
                    </a:cubicBezTo>
                    <a:close/>
                  </a:path>
                </a:pathLst>
              </a:custGeom>
              <a:solidFill>
                <a:srgbClr val="FFC000"/>
              </a:solidFill>
            </p:spPr>
          </p:sp>
        </p:grp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BE8EEF6E-93D4-7B4E-528A-A066F733E2AB}"/>
                </a:ext>
              </a:extLst>
            </p:cNvPr>
            <p:cNvSpPr txBox="1"/>
            <p:nvPr/>
          </p:nvSpPr>
          <p:spPr>
            <a:xfrm>
              <a:off x="380072" y="121877"/>
              <a:ext cx="2222818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914400">
                <a:lnSpc>
                  <a:spcPts val="4583"/>
                </a:lnSpc>
                <a:spcBef>
                  <a:spcPct val="0"/>
                </a:spcBef>
              </a:pPr>
              <a:endParaRPr lang="en-US" sz="4000" spc="124" dirty="0">
                <a:solidFill>
                  <a:srgbClr val="00094A"/>
                </a:solidFill>
                <a:latin typeface="+mj-lt"/>
                <a:ea typeface="Brice SemiExpanded"/>
                <a:cs typeface="Brice SemiExpanded"/>
                <a:sym typeface="Brice SemiExpanded"/>
              </a:endParaRPr>
            </a:p>
          </p:txBody>
        </p:sp>
      </p:grpSp>
      <p:sp>
        <p:nvSpPr>
          <p:cNvPr id="7" name="Google Shape;932;p37">
            <a:extLst>
              <a:ext uri="{FF2B5EF4-FFF2-40B4-BE49-F238E27FC236}">
                <a16:creationId xmlns:a16="http://schemas.microsoft.com/office/drawing/2014/main" id="{C36740C6-8CE2-09D0-0160-0896C451772C}"/>
              </a:ext>
            </a:extLst>
          </p:cNvPr>
          <p:cNvSpPr txBox="1">
            <a:spLocks/>
          </p:cNvSpPr>
          <p:nvPr userDrawn="1"/>
        </p:nvSpPr>
        <p:spPr>
          <a:xfrm>
            <a:off x="3088278" y="2301123"/>
            <a:ext cx="6055721" cy="17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kumimoji="0" lang="es-CO" sz="6500" b="1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Montserrat"/>
                <a:sym typeface="Montserrat"/>
              </a:rPr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9F6AED9-D531-8AA0-091C-25E49F88C21F}"/>
              </a:ext>
            </a:extLst>
          </p:cNvPr>
          <p:cNvGrpSpPr/>
          <p:nvPr userDrawn="1"/>
        </p:nvGrpSpPr>
        <p:grpSpPr>
          <a:xfrm>
            <a:off x="10352847" y="5836024"/>
            <a:ext cx="2220153" cy="860611"/>
            <a:chOff x="0" y="0"/>
            <a:chExt cx="4616190" cy="1913890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FAFE929-1AD9-9DE6-B5C5-A32E1691441B}"/>
                </a:ext>
              </a:extLst>
            </p:cNvPr>
            <p:cNvSpPr/>
            <p:nvPr/>
          </p:nvSpPr>
          <p:spPr>
            <a:xfrm>
              <a:off x="0" y="0"/>
              <a:ext cx="4616190" cy="1913890"/>
            </a:xfrm>
            <a:custGeom>
              <a:avLst/>
              <a:gdLst/>
              <a:ahLst/>
              <a:cxnLst/>
              <a:rect l="l" t="t" r="r" b="b"/>
              <a:pathLst>
                <a:path w="4616190" h="1913890">
                  <a:moveTo>
                    <a:pt x="4616190" y="956945"/>
                  </a:moveTo>
                  <a:cubicBezTo>
                    <a:pt x="4616190" y="1485392"/>
                    <a:pt x="4187818" y="1913890"/>
                    <a:pt x="3659244" y="1913890"/>
                  </a:cubicBez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cubicBezTo>
                    <a:pt x="0" y="428371"/>
                    <a:pt x="428371" y="0"/>
                    <a:pt x="956945" y="0"/>
                  </a:cubicBezTo>
                  <a:lnTo>
                    <a:pt x="3659244" y="0"/>
                  </a:lnTo>
                  <a:cubicBezTo>
                    <a:pt x="4187692" y="0"/>
                    <a:pt x="4616190" y="428371"/>
                    <a:pt x="4616190" y="956945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10" name="AutoShape 9">
            <a:extLst>
              <a:ext uri="{FF2B5EF4-FFF2-40B4-BE49-F238E27FC236}">
                <a16:creationId xmlns:a16="http://schemas.microsoft.com/office/drawing/2014/main" id="{E632B2F9-9B5B-BCBD-D890-DA2BCC6E8876}"/>
              </a:ext>
            </a:extLst>
          </p:cNvPr>
          <p:cNvSpPr/>
          <p:nvPr userDrawn="1"/>
        </p:nvSpPr>
        <p:spPr>
          <a:xfrm>
            <a:off x="11105023" y="6272699"/>
            <a:ext cx="742448" cy="0"/>
          </a:xfrm>
          <a:prstGeom prst="line">
            <a:avLst/>
          </a:prstGeom>
          <a:ln w="76200" cap="rnd">
            <a:solidFill>
              <a:srgbClr val="3A7EF1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937C09F1-A072-753B-5825-7246E1549B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939" y="5972502"/>
            <a:ext cx="407251" cy="407250"/>
          </a:xfrm>
          <a:prstGeom prst="rect">
            <a:avLst/>
          </a:prstGeom>
          <a:ln>
            <a:noFill/>
          </a:ln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28A6EDA-E979-C2A8-0F89-9FD3CC28BDA1}"/>
              </a:ext>
            </a:extLst>
          </p:cNvPr>
          <p:cNvSpPr txBox="1">
            <a:spLocks/>
          </p:cNvSpPr>
          <p:nvPr userDrawn="1"/>
        </p:nvSpPr>
        <p:spPr>
          <a:xfrm>
            <a:off x="4976192" y="6002512"/>
            <a:ext cx="24964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rgbClr val="002060"/>
                </a:solidFill>
                <a:latin typeface="+mj-lt"/>
              </a:rPr>
              <a:t>TransparenciaColombia.org.co</a:t>
            </a:r>
          </a:p>
        </p:txBody>
      </p:sp>
    </p:spTree>
    <p:extLst>
      <p:ext uri="{BB962C8B-B14F-4D97-AF65-F5344CB8AC3E}">
        <p14:creationId xmlns:p14="http://schemas.microsoft.com/office/powerpoint/2010/main" val="344827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58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8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93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7" y="719333"/>
            <a:ext cx="1026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3167" y="1583467"/>
            <a:ext cx="10265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15487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82" r:id="rId5"/>
    <p:sldLayoutId id="2147483683" r:id="rId6"/>
    <p:sldLayoutId id="2147483684" r:id="rId7"/>
    <p:sldLayoutId id="2147483678" r:id="rId8"/>
    <p:sldLayoutId id="214748368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93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2;p37">
            <a:extLst>
              <a:ext uri="{FF2B5EF4-FFF2-40B4-BE49-F238E27FC236}">
                <a16:creationId xmlns:a16="http://schemas.microsoft.com/office/drawing/2014/main" id="{7912986C-B9FA-0FBA-53E0-CFE74D480CC7}"/>
              </a:ext>
            </a:extLst>
          </p:cNvPr>
          <p:cNvSpPr txBox="1">
            <a:spLocks/>
          </p:cNvSpPr>
          <p:nvPr/>
        </p:nvSpPr>
        <p:spPr>
          <a:xfrm>
            <a:off x="1457152" y="1848046"/>
            <a:ext cx="8907935" cy="2631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kumimoji="0" lang="es-CO" sz="4800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+mn-lt"/>
                <a:sym typeface="Montserrat"/>
              </a:rPr>
              <a:t>Construir integridad y transparencia en momentos desafiantes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endParaRPr kumimoji="0" lang="es-CO" sz="280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+mn-lt"/>
              <a:sym typeface="Montserra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kumimoji="0" lang="es-CO" sz="3600" b="0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+mn-lt"/>
                <a:sym typeface="Montserrat"/>
              </a:rPr>
              <a:t>INIF - Sexto Día Internacional Antifraude</a:t>
            </a:r>
          </a:p>
        </p:txBody>
      </p:sp>
      <p:sp>
        <p:nvSpPr>
          <p:cNvPr id="3" name="Google Shape;933;p37">
            <a:extLst>
              <a:ext uri="{FF2B5EF4-FFF2-40B4-BE49-F238E27FC236}">
                <a16:creationId xmlns:a16="http://schemas.microsoft.com/office/drawing/2014/main" id="{CE3FEE1B-EB1F-D303-7E33-52BE152C93E4}"/>
              </a:ext>
            </a:extLst>
          </p:cNvPr>
          <p:cNvSpPr txBox="1">
            <a:spLocks/>
          </p:cNvSpPr>
          <p:nvPr/>
        </p:nvSpPr>
        <p:spPr>
          <a:xfrm>
            <a:off x="2918962" y="5558595"/>
            <a:ext cx="5984313" cy="614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5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ven Pro"/>
              <a:buNone/>
              <a:defRPr sz="18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1800"/>
              <a:buFont typeface="Maven Pro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+mn-lt"/>
                <a:sym typeface="Maven Pro"/>
              </a:rPr>
              <a:t>Gerardo Andrés Hernández Montes, Director Ejecutivo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1800"/>
              <a:buFont typeface="Maven Pro"/>
              <a:buNone/>
              <a:tabLst/>
              <a:defRPr/>
            </a:pPr>
            <a:r>
              <a:rPr lang="en-US" sz="1800" kern="0" dirty="0">
                <a:solidFill>
                  <a:srgbClr val="00094A"/>
                </a:solidFill>
                <a:latin typeface="+mn-lt"/>
              </a:rPr>
              <a:t>20 de Agosto de 2025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94A"/>
              </a:solidFill>
              <a:effectLst/>
              <a:uLnTx/>
              <a:uFillTx/>
              <a:latin typeface="+mn-lt"/>
              <a:sym typeface="Maven Pro"/>
            </a:endParaRPr>
          </a:p>
        </p:txBody>
      </p:sp>
    </p:spTree>
    <p:extLst>
      <p:ext uri="{BB962C8B-B14F-4D97-AF65-F5344CB8AC3E}">
        <p14:creationId xmlns:p14="http://schemas.microsoft.com/office/powerpoint/2010/main" val="2966547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202FFFB-6C76-4985-8B71-B3CBECFEA7D2}"/>
              </a:ext>
            </a:extLst>
          </p:cNvPr>
          <p:cNvSpPr txBox="1"/>
          <p:nvPr/>
        </p:nvSpPr>
        <p:spPr>
          <a:xfrm>
            <a:off x="1051561" y="1954048"/>
            <a:ext cx="4815839" cy="383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persistencia de escándalos de corrupción en el alto gobierno, sumada a la ausencia de una política pública anticorrupción robusta y sostenida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ha profundizado el escepticismo y la desconfianza frente a la capacidad del Estado para enfrentar este fenómeno de manera estructural.</a:t>
            </a: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CO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refleja una trayectoria marcada por estancamientos y retrocesos sostenidos durante la última década.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confirma la fragilidad de los avances alcanzados y se refuerza la lectura de un deterioro persistente en la integridad pública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1516072-E18A-4FB2-BABD-71665E7071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5" t="23200" r="16600" b="34267"/>
          <a:stretch/>
        </p:blipFill>
        <p:spPr>
          <a:xfrm>
            <a:off x="6451093" y="1816888"/>
            <a:ext cx="5248656" cy="1962862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E6A9656F-7A50-4529-90CA-390D53F7B7CA}"/>
              </a:ext>
            </a:extLst>
          </p:cNvPr>
          <p:cNvSpPr txBox="1"/>
          <p:nvPr/>
        </p:nvSpPr>
        <p:spPr>
          <a:xfrm>
            <a:off x="6542533" y="4196949"/>
            <a:ext cx="4815839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lucha contra la corrupción se debe asumir como una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prioridad estratégica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con liderazgo ético desde el más alto nivel, una política pública anticorrupción integral y sostenida, y un énfasis claro en la prevención que complemente la acción sancionatoria.</a:t>
            </a:r>
            <a:endParaRPr lang="es-CO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394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16B65CC1-F5F7-EF74-AD98-081A7B2C1179}"/>
              </a:ext>
            </a:extLst>
          </p:cNvPr>
          <p:cNvGrpSpPr/>
          <p:nvPr/>
        </p:nvGrpSpPr>
        <p:grpSpPr>
          <a:xfrm>
            <a:off x="1028700" y="1028700"/>
            <a:ext cx="2018342" cy="681312"/>
            <a:chOff x="0" y="0"/>
            <a:chExt cx="2691123" cy="908417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BFB82D93-956C-D313-1117-1E60EE551CE3}"/>
                </a:ext>
              </a:extLst>
            </p:cNvPr>
            <p:cNvGrpSpPr/>
            <p:nvPr/>
          </p:nvGrpSpPr>
          <p:grpSpPr>
            <a:xfrm>
              <a:off x="0" y="0"/>
              <a:ext cx="2691123" cy="869607"/>
              <a:chOff x="0" y="0"/>
              <a:chExt cx="5876463" cy="1898914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761D7CF7-0C1F-CA37-BC33-D2455B7DF8E8}"/>
                  </a:ext>
                </a:extLst>
              </p:cNvPr>
              <p:cNvSpPr/>
              <p:nvPr/>
            </p:nvSpPr>
            <p:spPr>
              <a:xfrm>
                <a:off x="0" y="0"/>
                <a:ext cx="5876463" cy="1898914"/>
              </a:xfrm>
              <a:custGeom>
                <a:avLst/>
                <a:gdLst/>
                <a:ahLst/>
                <a:cxnLst/>
                <a:rect l="l" t="t" r="r" b="b"/>
                <a:pathLst>
                  <a:path w="5876463" h="1898914">
                    <a:moveTo>
                      <a:pt x="5876463" y="949457"/>
                    </a:moveTo>
                    <a:cubicBezTo>
                      <a:pt x="5876463" y="1470416"/>
                      <a:pt x="5448092" y="1898914"/>
                      <a:pt x="4919518" y="1898914"/>
                    </a:cubicBezTo>
                    <a:lnTo>
                      <a:pt x="956945" y="1898914"/>
                    </a:lnTo>
                    <a:cubicBezTo>
                      <a:pt x="428371" y="1898914"/>
                      <a:pt x="0" y="1470416"/>
                      <a:pt x="0" y="949457"/>
                    </a:cubicBezTo>
                    <a:cubicBezTo>
                      <a:pt x="0" y="428371"/>
                      <a:pt x="428371" y="0"/>
                      <a:pt x="956945" y="0"/>
                    </a:cubicBezTo>
                    <a:lnTo>
                      <a:pt x="4919518" y="0"/>
                    </a:lnTo>
                    <a:cubicBezTo>
                      <a:pt x="5447965" y="0"/>
                      <a:pt x="5876463" y="428371"/>
                      <a:pt x="5876463" y="949457"/>
                    </a:cubicBezTo>
                    <a:close/>
                  </a:path>
                </a:pathLst>
              </a:custGeom>
              <a:solidFill>
                <a:srgbClr val="00094A"/>
              </a:solidFill>
            </p:spPr>
          </p:sp>
        </p:grp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EB48D0B2-8787-C0F2-8CE7-D302D1643293}"/>
                </a:ext>
              </a:extLst>
            </p:cNvPr>
            <p:cNvSpPr txBox="1"/>
            <p:nvPr/>
          </p:nvSpPr>
          <p:spPr>
            <a:xfrm>
              <a:off x="344213" y="121877"/>
              <a:ext cx="2222818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58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0" i="0" u="none" strike="noStrike" kern="1200" cap="none" spc="12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Brice SemiExpanded"/>
                <a:cs typeface="Brice SemiExpanded"/>
                <a:sym typeface="Brice SemiExpanded"/>
              </a:endParaRPr>
            </a:p>
          </p:txBody>
        </p:sp>
      </p:grpSp>
      <p:sp>
        <p:nvSpPr>
          <p:cNvPr id="6" name="Google Shape;932;p37">
            <a:extLst>
              <a:ext uri="{FF2B5EF4-FFF2-40B4-BE49-F238E27FC236}">
                <a16:creationId xmlns:a16="http://schemas.microsoft.com/office/drawing/2014/main" id="{4D3ADD2D-A683-5A75-2FC6-ED30054B3AB4}"/>
              </a:ext>
            </a:extLst>
          </p:cNvPr>
          <p:cNvSpPr txBox="1">
            <a:spLocks/>
          </p:cNvSpPr>
          <p:nvPr/>
        </p:nvSpPr>
        <p:spPr>
          <a:xfrm>
            <a:off x="1874847" y="2187635"/>
            <a:ext cx="8442306" cy="2482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kumimoji="0" lang="es-CO" sz="6600" b="1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Montserrat"/>
                <a:sym typeface="Montserrat"/>
              </a:rPr>
              <a:t>“La corrupción no es inevitable”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lang="es-CO" sz="2000" kern="0" dirty="0">
                <a:solidFill>
                  <a:srgbClr val="00094A"/>
                </a:solidFill>
              </a:rPr>
              <a:t>François Valérian, Presidente, Transparencia Internacional</a:t>
            </a:r>
            <a:endParaRPr kumimoji="0" lang="es-CO" sz="2000" b="0" i="0" u="none" strike="noStrike" kern="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A0BD2EE9-21D1-7026-12F5-28B6D72D4D6E}"/>
              </a:ext>
            </a:extLst>
          </p:cNvPr>
          <p:cNvGrpSpPr/>
          <p:nvPr/>
        </p:nvGrpSpPr>
        <p:grpSpPr>
          <a:xfrm>
            <a:off x="10352847" y="5836024"/>
            <a:ext cx="2220153" cy="860611"/>
            <a:chOff x="0" y="0"/>
            <a:chExt cx="4616190" cy="191389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E10B505-4DD1-08A6-9D96-1D1C4AE325E2}"/>
                </a:ext>
              </a:extLst>
            </p:cNvPr>
            <p:cNvSpPr/>
            <p:nvPr/>
          </p:nvSpPr>
          <p:spPr>
            <a:xfrm>
              <a:off x="0" y="0"/>
              <a:ext cx="4616190" cy="1913890"/>
            </a:xfrm>
            <a:custGeom>
              <a:avLst/>
              <a:gdLst/>
              <a:ahLst/>
              <a:cxnLst/>
              <a:rect l="l" t="t" r="r" b="b"/>
              <a:pathLst>
                <a:path w="4616190" h="1913890">
                  <a:moveTo>
                    <a:pt x="4616190" y="956945"/>
                  </a:moveTo>
                  <a:cubicBezTo>
                    <a:pt x="4616190" y="1485392"/>
                    <a:pt x="4187818" y="1913890"/>
                    <a:pt x="3659244" y="1913890"/>
                  </a:cubicBez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cubicBezTo>
                    <a:pt x="0" y="428371"/>
                    <a:pt x="428371" y="0"/>
                    <a:pt x="956945" y="0"/>
                  </a:cubicBezTo>
                  <a:lnTo>
                    <a:pt x="3659244" y="0"/>
                  </a:lnTo>
                  <a:cubicBezTo>
                    <a:pt x="4187692" y="0"/>
                    <a:pt x="4616190" y="428371"/>
                    <a:pt x="4616190" y="956945"/>
                  </a:cubicBezTo>
                  <a:close/>
                </a:path>
              </a:pathLst>
            </a:custGeom>
            <a:solidFill>
              <a:srgbClr val="00094A"/>
            </a:solidFill>
          </p:spPr>
        </p:sp>
      </p:grpSp>
      <p:sp>
        <p:nvSpPr>
          <p:cNvPr id="9" name="AutoShape 9">
            <a:extLst>
              <a:ext uri="{FF2B5EF4-FFF2-40B4-BE49-F238E27FC236}">
                <a16:creationId xmlns:a16="http://schemas.microsoft.com/office/drawing/2014/main" id="{3F707E05-80FA-AD5A-1F2A-A5FBEFBCC164}"/>
              </a:ext>
            </a:extLst>
          </p:cNvPr>
          <p:cNvSpPr/>
          <p:nvPr/>
        </p:nvSpPr>
        <p:spPr>
          <a:xfrm>
            <a:off x="11105023" y="6272699"/>
            <a:ext cx="742448" cy="0"/>
          </a:xfrm>
          <a:prstGeom prst="line">
            <a:avLst/>
          </a:prstGeom>
          <a:ln w="76200" cap="rnd">
            <a:solidFill>
              <a:srgbClr val="3A7EF1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10" name="Google Shape;1775;p72">
            <a:extLst>
              <a:ext uri="{FF2B5EF4-FFF2-40B4-BE49-F238E27FC236}">
                <a16:creationId xmlns:a16="http://schemas.microsoft.com/office/drawing/2014/main" id="{E51B1980-1C2A-43B4-A126-07521C89F3AE}"/>
              </a:ext>
            </a:extLst>
          </p:cNvPr>
          <p:cNvGrpSpPr/>
          <p:nvPr/>
        </p:nvGrpSpPr>
        <p:grpSpPr>
          <a:xfrm>
            <a:off x="1742050" y="1120108"/>
            <a:ext cx="612661" cy="457396"/>
            <a:chOff x="8670084" y="3764642"/>
            <a:chExt cx="459496" cy="343047"/>
          </a:xfrm>
        </p:grpSpPr>
        <p:sp>
          <p:nvSpPr>
            <p:cNvPr id="11" name="Google Shape;1776;p72">
              <a:extLst>
                <a:ext uri="{FF2B5EF4-FFF2-40B4-BE49-F238E27FC236}">
                  <a16:creationId xmlns:a16="http://schemas.microsoft.com/office/drawing/2014/main" id="{7C55B307-5D03-418E-B755-70A75F236DC7}"/>
                </a:ext>
              </a:extLst>
            </p:cNvPr>
            <p:cNvSpPr/>
            <p:nvPr/>
          </p:nvSpPr>
          <p:spPr>
            <a:xfrm>
              <a:off x="8670084" y="3764642"/>
              <a:ext cx="333590" cy="343047"/>
            </a:xfrm>
            <a:custGeom>
              <a:avLst/>
              <a:gdLst/>
              <a:ahLst/>
              <a:cxnLst/>
              <a:rect l="l" t="t" r="r" b="b"/>
              <a:pathLst>
                <a:path w="333590" h="343047" extrusionOk="0">
                  <a:moveTo>
                    <a:pt x="316120" y="546"/>
                  </a:moveTo>
                  <a:lnTo>
                    <a:pt x="201315" y="33734"/>
                  </a:lnTo>
                  <a:lnTo>
                    <a:pt x="50129" y="33734"/>
                  </a:lnTo>
                  <a:cubicBezTo>
                    <a:pt x="22443" y="33734"/>
                    <a:pt x="0" y="56177"/>
                    <a:pt x="0" y="83862"/>
                  </a:cubicBezTo>
                  <a:lnTo>
                    <a:pt x="0" y="159833"/>
                  </a:lnTo>
                  <a:cubicBezTo>
                    <a:pt x="0" y="187518"/>
                    <a:pt x="22443" y="209971"/>
                    <a:pt x="50137" y="209971"/>
                  </a:cubicBezTo>
                  <a:lnTo>
                    <a:pt x="67339" y="209971"/>
                  </a:lnTo>
                  <a:lnTo>
                    <a:pt x="42881" y="312098"/>
                  </a:lnTo>
                  <a:cubicBezTo>
                    <a:pt x="39105" y="327870"/>
                    <a:pt x="51055" y="343047"/>
                    <a:pt x="67294" y="343047"/>
                  </a:cubicBezTo>
                  <a:lnTo>
                    <a:pt x="106812" y="343047"/>
                  </a:lnTo>
                  <a:cubicBezTo>
                    <a:pt x="118474" y="343047"/>
                    <a:pt x="128509" y="335126"/>
                    <a:pt x="131224" y="323787"/>
                  </a:cubicBezTo>
                  <a:lnTo>
                    <a:pt x="158478" y="209971"/>
                  </a:lnTo>
                  <a:lnTo>
                    <a:pt x="201315" y="209971"/>
                  </a:lnTo>
                  <a:cubicBezTo>
                    <a:pt x="321866" y="244625"/>
                    <a:pt x="316255" y="243698"/>
                    <a:pt x="319915" y="243698"/>
                  </a:cubicBezTo>
                  <a:cubicBezTo>
                    <a:pt x="327494" y="243698"/>
                    <a:pt x="333591" y="237530"/>
                    <a:pt x="333591" y="230013"/>
                  </a:cubicBezTo>
                  <a:lnTo>
                    <a:pt x="333591" y="13691"/>
                  </a:lnTo>
                  <a:cubicBezTo>
                    <a:pt x="333591" y="4583"/>
                    <a:pt x="324851" y="-1981"/>
                    <a:pt x="316129" y="546"/>
                  </a:cubicBezTo>
                  <a:close/>
                  <a:moveTo>
                    <a:pt x="104582" y="316072"/>
                  </a:moveTo>
                  <a:lnTo>
                    <a:pt x="69712" y="316072"/>
                  </a:lnTo>
                  <a:lnTo>
                    <a:pt x="94691" y="211769"/>
                  </a:lnTo>
                  <a:lnTo>
                    <a:pt x="129561" y="211769"/>
                  </a:lnTo>
                  <a:lnTo>
                    <a:pt x="104591" y="316072"/>
                  </a:lnTo>
                  <a:close/>
                  <a:moveTo>
                    <a:pt x="188816" y="182996"/>
                  </a:moveTo>
                  <a:lnTo>
                    <a:pt x="49751" y="182996"/>
                  </a:lnTo>
                  <a:cubicBezTo>
                    <a:pt x="37163" y="182996"/>
                    <a:pt x="26966" y="172790"/>
                    <a:pt x="26966" y="160211"/>
                  </a:cubicBezTo>
                  <a:lnTo>
                    <a:pt x="26966" y="84393"/>
                  </a:lnTo>
                  <a:cubicBezTo>
                    <a:pt x="26966" y="71805"/>
                    <a:pt x="37171" y="61608"/>
                    <a:pt x="49751" y="61608"/>
                  </a:cubicBezTo>
                  <a:lnTo>
                    <a:pt x="188816" y="61608"/>
                  </a:lnTo>
                  <a:lnTo>
                    <a:pt x="188816" y="182996"/>
                  </a:lnTo>
                  <a:close/>
                  <a:moveTo>
                    <a:pt x="305708" y="211589"/>
                  </a:moveTo>
                  <a:lnTo>
                    <a:pt x="216690" y="185873"/>
                  </a:lnTo>
                  <a:lnTo>
                    <a:pt x="216690" y="58128"/>
                  </a:lnTo>
                  <a:lnTo>
                    <a:pt x="305708" y="32412"/>
                  </a:lnTo>
                  <a:lnTo>
                    <a:pt x="305708" y="211589"/>
                  </a:ln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777;p72">
              <a:extLst>
                <a:ext uri="{FF2B5EF4-FFF2-40B4-BE49-F238E27FC236}">
                  <a16:creationId xmlns:a16="http://schemas.microsoft.com/office/drawing/2014/main" id="{379DFEB8-FF64-496B-ABD5-8362279DE3B2}"/>
                </a:ext>
              </a:extLst>
            </p:cNvPr>
            <p:cNvSpPr/>
            <p:nvPr/>
          </p:nvSpPr>
          <p:spPr>
            <a:xfrm>
              <a:off x="8733017" y="3858445"/>
              <a:ext cx="26975" cy="56395"/>
            </a:xfrm>
            <a:custGeom>
              <a:avLst/>
              <a:gdLst/>
              <a:ahLst/>
              <a:cxnLst/>
              <a:rect l="l" t="t" r="r" b="b"/>
              <a:pathLst>
                <a:path w="26975" h="56395" extrusionOk="0">
                  <a:moveTo>
                    <a:pt x="0" y="13914"/>
                  </a:moveTo>
                  <a:lnTo>
                    <a:pt x="0" y="42481"/>
                  </a:lnTo>
                  <a:cubicBezTo>
                    <a:pt x="0" y="49764"/>
                    <a:pt x="5602" y="56058"/>
                    <a:pt x="12876" y="56382"/>
                  </a:cubicBezTo>
                  <a:cubicBezTo>
                    <a:pt x="20600" y="56723"/>
                    <a:pt x="26975" y="50555"/>
                    <a:pt x="26975" y="42903"/>
                  </a:cubicBezTo>
                  <a:lnTo>
                    <a:pt x="26975" y="13491"/>
                  </a:lnTo>
                  <a:cubicBezTo>
                    <a:pt x="26975" y="5839"/>
                    <a:pt x="20600" y="-320"/>
                    <a:pt x="12876" y="13"/>
                  </a:cubicBezTo>
                  <a:cubicBezTo>
                    <a:pt x="5593" y="336"/>
                    <a:pt x="0" y="6622"/>
                    <a:pt x="0" y="13914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778;p72">
              <a:extLst>
                <a:ext uri="{FF2B5EF4-FFF2-40B4-BE49-F238E27FC236}">
                  <a16:creationId xmlns:a16="http://schemas.microsoft.com/office/drawing/2014/main" id="{C42C5888-3361-4AB7-8B1F-DD5DCBBC9011}"/>
                </a:ext>
              </a:extLst>
            </p:cNvPr>
            <p:cNvSpPr/>
            <p:nvPr/>
          </p:nvSpPr>
          <p:spPr>
            <a:xfrm>
              <a:off x="8791462" y="3858445"/>
              <a:ext cx="26975" cy="56395"/>
            </a:xfrm>
            <a:custGeom>
              <a:avLst/>
              <a:gdLst/>
              <a:ahLst/>
              <a:cxnLst/>
              <a:rect l="l" t="t" r="r" b="b"/>
              <a:pathLst>
                <a:path w="26975" h="56395" extrusionOk="0">
                  <a:moveTo>
                    <a:pt x="0" y="13914"/>
                  </a:moveTo>
                  <a:lnTo>
                    <a:pt x="0" y="42481"/>
                  </a:lnTo>
                  <a:cubicBezTo>
                    <a:pt x="0" y="49764"/>
                    <a:pt x="5602" y="56058"/>
                    <a:pt x="12876" y="56382"/>
                  </a:cubicBezTo>
                  <a:cubicBezTo>
                    <a:pt x="20600" y="56723"/>
                    <a:pt x="26975" y="50555"/>
                    <a:pt x="26975" y="42903"/>
                  </a:cubicBezTo>
                  <a:lnTo>
                    <a:pt x="26975" y="13491"/>
                  </a:lnTo>
                  <a:cubicBezTo>
                    <a:pt x="26975" y="5839"/>
                    <a:pt x="20600" y="-320"/>
                    <a:pt x="12876" y="13"/>
                  </a:cubicBezTo>
                  <a:cubicBezTo>
                    <a:pt x="5593" y="336"/>
                    <a:pt x="0" y="6622"/>
                    <a:pt x="0" y="13914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779;p72">
              <a:extLst>
                <a:ext uri="{FF2B5EF4-FFF2-40B4-BE49-F238E27FC236}">
                  <a16:creationId xmlns:a16="http://schemas.microsoft.com/office/drawing/2014/main" id="{D295D920-6B48-4848-A64F-D6D97A82C80D}"/>
                </a:ext>
              </a:extLst>
            </p:cNvPr>
            <p:cNvSpPr/>
            <p:nvPr/>
          </p:nvSpPr>
          <p:spPr>
            <a:xfrm>
              <a:off x="9023866" y="3782015"/>
              <a:ext cx="73524" cy="73524"/>
            </a:xfrm>
            <a:custGeom>
              <a:avLst/>
              <a:gdLst/>
              <a:ahLst/>
              <a:cxnLst/>
              <a:rect l="l" t="t" r="r" b="b"/>
              <a:pathLst>
                <a:path w="73524" h="73524" extrusionOk="0">
                  <a:moveTo>
                    <a:pt x="69519" y="4006"/>
                  </a:moveTo>
                  <a:cubicBezTo>
                    <a:pt x="64178" y="-1335"/>
                    <a:pt x="55519" y="-1335"/>
                    <a:pt x="50187" y="4006"/>
                  </a:cubicBezTo>
                  <a:lnTo>
                    <a:pt x="4006" y="50187"/>
                  </a:lnTo>
                  <a:cubicBezTo>
                    <a:pt x="-1335" y="55528"/>
                    <a:pt x="-1335" y="64187"/>
                    <a:pt x="4006" y="69519"/>
                  </a:cubicBezTo>
                  <a:cubicBezTo>
                    <a:pt x="9347" y="74860"/>
                    <a:pt x="18006" y="74860"/>
                    <a:pt x="23338" y="69519"/>
                  </a:cubicBezTo>
                  <a:lnTo>
                    <a:pt x="69519" y="23338"/>
                  </a:lnTo>
                  <a:cubicBezTo>
                    <a:pt x="74860" y="17997"/>
                    <a:pt x="74860" y="9338"/>
                    <a:pt x="69519" y="4006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780;p72">
              <a:extLst>
                <a:ext uri="{FF2B5EF4-FFF2-40B4-BE49-F238E27FC236}">
                  <a16:creationId xmlns:a16="http://schemas.microsoft.com/office/drawing/2014/main" id="{DC3DA464-68B9-418E-BD9A-FEF2785DED5A}"/>
                </a:ext>
              </a:extLst>
            </p:cNvPr>
            <p:cNvSpPr/>
            <p:nvPr/>
          </p:nvSpPr>
          <p:spPr>
            <a:xfrm>
              <a:off x="9038171" y="3873016"/>
              <a:ext cx="91409" cy="26975"/>
            </a:xfrm>
            <a:custGeom>
              <a:avLst/>
              <a:gdLst/>
              <a:ahLst/>
              <a:cxnLst/>
              <a:rect l="l" t="t" r="r" b="b"/>
              <a:pathLst>
                <a:path w="91409" h="26975" extrusionOk="0">
                  <a:moveTo>
                    <a:pt x="77917" y="0"/>
                  </a:moveTo>
                  <a:lnTo>
                    <a:pt x="13915" y="0"/>
                  </a:lnTo>
                  <a:cubicBezTo>
                    <a:pt x="6632" y="0"/>
                    <a:pt x="338" y="5602"/>
                    <a:pt x="14" y="12876"/>
                  </a:cubicBezTo>
                  <a:cubicBezTo>
                    <a:pt x="-328" y="20600"/>
                    <a:pt x="5841" y="26975"/>
                    <a:pt x="13492" y="26975"/>
                  </a:cubicBezTo>
                  <a:lnTo>
                    <a:pt x="77495" y="26975"/>
                  </a:lnTo>
                  <a:cubicBezTo>
                    <a:pt x="84778" y="26975"/>
                    <a:pt x="91073" y="21373"/>
                    <a:pt x="91396" y="14099"/>
                  </a:cubicBezTo>
                  <a:cubicBezTo>
                    <a:pt x="91737" y="6375"/>
                    <a:pt x="85570" y="0"/>
                    <a:pt x="77917" y="0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781;p72">
              <a:extLst>
                <a:ext uri="{FF2B5EF4-FFF2-40B4-BE49-F238E27FC236}">
                  <a16:creationId xmlns:a16="http://schemas.microsoft.com/office/drawing/2014/main" id="{2C1E57D4-181C-4AE3-B183-4F119D45AF51}"/>
                </a:ext>
              </a:extLst>
            </p:cNvPr>
            <p:cNvSpPr/>
            <p:nvPr/>
          </p:nvSpPr>
          <p:spPr>
            <a:xfrm>
              <a:off x="9023866" y="3917745"/>
              <a:ext cx="73524" cy="73524"/>
            </a:xfrm>
            <a:custGeom>
              <a:avLst/>
              <a:gdLst/>
              <a:ahLst/>
              <a:cxnLst/>
              <a:rect l="l" t="t" r="r" b="b"/>
              <a:pathLst>
                <a:path w="73524" h="73524" extrusionOk="0">
                  <a:moveTo>
                    <a:pt x="69519" y="50187"/>
                  </a:moveTo>
                  <a:lnTo>
                    <a:pt x="23338" y="4006"/>
                  </a:lnTo>
                  <a:cubicBezTo>
                    <a:pt x="17997" y="-1335"/>
                    <a:pt x="9338" y="-1335"/>
                    <a:pt x="4006" y="4006"/>
                  </a:cubicBezTo>
                  <a:cubicBezTo>
                    <a:pt x="-1335" y="9347"/>
                    <a:pt x="-1335" y="18006"/>
                    <a:pt x="4006" y="23338"/>
                  </a:cubicBezTo>
                  <a:lnTo>
                    <a:pt x="50187" y="69519"/>
                  </a:lnTo>
                  <a:cubicBezTo>
                    <a:pt x="55528" y="74860"/>
                    <a:pt x="64187" y="74860"/>
                    <a:pt x="69519" y="69519"/>
                  </a:cubicBezTo>
                  <a:cubicBezTo>
                    <a:pt x="74860" y="64178"/>
                    <a:pt x="74860" y="55519"/>
                    <a:pt x="69519" y="50187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824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F5DCFA8-0851-40BB-83DD-ECF578097C82}"/>
              </a:ext>
            </a:extLst>
          </p:cNvPr>
          <p:cNvSpPr txBox="1"/>
          <p:nvPr/>
        </p:nvSpPr>
        <p:spPr>
          <a:xfrm>
            <a:off x="1121874" y="1907131"/>
            <a:ext cx="5961212" cy="4095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Desde 2012, 31 países han mejorado significativamente su puntuación en el índice: entre los que más han mejorado se encuentran Estonia (76), Corea del Sur (63) y Seychelles (68). </a:t>
            </a: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 mejoras reflejan el </a:t>
            </a: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impulso sostenido de reformas, el fortalecimiento de las instituciones de supervisión y un amplio consenso político</a:t>
            </a: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favor de una gobernanza íntegra. </a:t>
            </a: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 éxito en estos ámbitos se ha atribuido, entre otras cosas, a la </a:t>
            </a: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digitalización de los servicios públicos, la profesionalización de la función pública y la incorporación de estándares</a:t>
            </a: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gobernanza regionales y globales.</a:t>
            </a:r>
          </a:p>
        </p:txBody>
      </p:sp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017657" y="85538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¿Cómo construir integridad y transparencia?</a:t>
            </a:r>
          </a:p>
        </p:txBody>
      </p:sp>
      <p:sp>
        <p:nvSpPr>
          <p:cNvPr id="5" name="Google Shape;1935;p72">
            <a:extLst>
              <a:ext uri="{FF2B5EF4-FFF2-40B4-BE49-F238E27FC236}">
                <a16:creationId xmlns:a16="http://schemas.microsoft.com/office/drawing/2014/main" id="{A924CEEB-4108-4FB6-BAC6-A5CAC1BD8D40}"/>
              </a:ext>
            </a:extLst>
          </p:cNvPr>
          <p:cNvSpPr/>
          <p:nvPr/>
        </p:nvSpPr>
        <p:spPr>
          <a:xfrm>
            <a:off x="8202018" y="2894622"/>
            <a:ext cx="2141275" cy="1584717"/>
          </a:xfrm>
          <a:custGeom>
            <a:avLst/>
            <a:gdLst/>
            <a:ahLst/>
            <a:cxnLst/>
            <a:rect l="l" t="t" r="r" b="b"/>
            <a:pathLst>
              <a:path w="461183" h="436860" extrusionOk="0">
                <a:moveTo>
                  <a:pt x="446499" y="408986"/>
                </a:moveTo>
                <a:lnTo>
                  <a:pt x="322801" y="408986"/>
                </a:lnTo>
                <a:lnTo>
                  <a:pt x="322801" y="277843"/>
                </a:lnTo>
                <a:lnTo>
                  <a:pt x="395418" y="205298"/>
                </a:lnTo>
                <a:lnTo>
                  <a:pt x="424398" y="234251"/>
                </a:lnTo>
                <a:cubicBezTo>
                  <a:pt x="432374" y="242227"/>
                  <a:pt x="446095" y="237704"/>
                  <a:pt x="447740" y="226527"/>
                </a:cubicBezTo>
                <a:cubicBezTo>
                  <a:pt x="461812" y="130685"/>
                  <a:pt x="461111" y="135837"/>
                  <a:pt x="461174" y="134605"/>
                </a:cubicBezTo>
                <a:cubicBezTo>
                  <a:pt x="461426" y="129894"/>
                  <a:pt x="456741" y="121747"/>
                  <a:pt x="450177" y="120416"/>
                </a:cubicBezTo>
                <a:cubicBezTo>
                  <a:pt x="446625" y="119706"/>
                  <a:pt x="452731" y="119257"/>
                  <a:pt x="354712" y="133589"/>
                </a:cubicBezTo>
                <a:cubicBezTo>
                  <a:pt x="343545" y="135226"/>
                  <a:pt x="338986" y="148920"/>
                  <a:pt x="346980" y="156914"/>
                </a:cubicBezTo>
                <a:lnTo>
                  <a:pt x="375960" y="185867"/>
                </a:lnTo>
                <a:lnTo>
                  <a:pt x="306409" y="255345"/>
                </a:lnTo>
                <a:cubicBezTo>
                  <a:pt x="163523" y="181901"/>
                  <a:pt x="170833" y="184113"/>
                  <a:pt x="163873" y="185687"/>
                </a:cubicBezTo>
                <a:cubicBezTo>
                  <a:pt x="157903" y="187036"/>
                  <a:pt x="164008" y="184401"/>
                  <a:pt x="27874" y="294091"/>
                </a:cubicBezTo>
                <a:lnTo>
                  <a:pt x="27874" y="13748"/>
                </a:lnTo>
                <a:cubicBezTo>
                  <a:pt x="27874" y="13748"/>
                  <a:pt x="21688" y="0"/>
                  <a:pt x="14090" y="0"/>
                </a:cubicBezTo>
                <a:cubicBezTo>
                  <a:pt x="6501" y="0"/>
                  <a:pt x="342" y="6150"/>
                  <a:pt x="0" y="13748"/>
                </a:cubicBezTo>
                <a:lnTo>
                  <a:pt x="0" y="423013"/>
                </a:lnTo>
                <a:cubicBezTo>
                  <a:pt x="351" y="430602"/>
                  <a:pt x="6501" y="436761"/>
                  <a:pt x="14099" y="436860"/>
                </a:cubicBezTo>
                <a:lnTo>
                  <a:pt x="446508" y="436860"/>
                </a:lnTo>
                <a:cubicBezTo>
                  <a:pt x="454097" y="436761"/>
                  <a:pt x="460257" y="430602"/>
                  <a:pt x="460257" y="423013"/>
                </a:cubicBezTo>
                <a:cubicBezTo>
                  <a:pt x="460257" y="415424"/>
                  <a:pt x="446508" y="408986"/>
                  <a:pt x="446508" y="408986"/>
                </a:cubicBezTo>
                <a:close/>
                <a:moveTo>
                  <a:pt x="152858" y="408986"/>
                </a:moveTo>
                <a:lnTo>
                  <a:pt x="27874" y="408986"/>
                </a:lnTo>
                <a:lnTo>
                  <a:pt x="27874" y="329482"/>
                </a:lnTo>
                <a:lnTo>
                  <a:pt x="152858" y="227930"/>
                </a:lnTo>
                <a:lnTo>
                  <a:pt x="152858" y="408986"/>
                </a:lnTo>
                <a:close/>
                <a:moveTo>
                  <a:pt x="294927" y="408986"/>
                </a:moveTo>
                <a:lnTo>
                  <a:pt x="180733" y="408986"/>
                </a:lnTo>
                <a:lnTo>
                  <a:pt x="180733" y="221609"/>
                </a:lnTo>
                <a:lnTo>
                  <a:pt x="294927" y="280531"/>
                </a:lnTo>
                <a:lnTo>
                  <a:pt x="294927" y="408986"/>
                </a:lnTo>
                <a:lnTo>
                  <a:pt x="294927" y="40898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7B879D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3403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18B59750-5125-4041-A347-9DD857B67C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8369592"/>
              </p:ext>
            </p:extLst>
          </p:nvPr>
        </p:nvGraphicFramePr>
        <p:xfrm>
          <a:off x="61215" y="1817527"/>
          <a:ext cx="6034785" cy="418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017657" y="85538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¿Cómo construir integridad y transparencia?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81CCD88-5290-4E6D-86B5-6F293F189867}"/>
              </a:ext>
            </a:extLst>
          </p:cNvPr>
          <p:cNvSpPr txBox="1"/>
          <p:nvPr/>
        </p:nvSpPr>
        <p:spPr>
          <a:xfrm>
            <a:off x="6330110" y="1893921"/>
            <a:ext cx="4246180" cy="4223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Fortalecer la independencia, la capacidad y el acceso a la justicia.</a:t>
            </a:r>
          </a:p>
          <a:p>
            <a:pPr marL="285750" marR="0" lvl="0" indent="-28575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Impedir la influencia indebida en las decisiones políticas.</a:t>
            </a:r>
          </a:p>
          <a:p>
            <a:pPr marL="285750" marR="0" lvl="0" indent="-28575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Reparar los daños causados a víctimas de corrupción.</a:t>
            </a:r>
          </a:p>
          <a:p>
            <a:pPr marL="285750" marR="0" lvl="0" indent="-28575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Proteger a quienes denuncian la corrupción y controlan el uso del poder.</a:t>
            </a:r>
          </a:p>
          <a:p>
            <a:pPr marL="285750" marR="0" lvl="0" indent="-28575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Aumentar la transparencia y la trazabilidad en el uso de recursos públicos</a:t>
            </a:r>
          </a:p>
          <a:p>
            <a:pPr marL="285750" marR="0" lvl="0" indent="-28575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Prevenir, detectar y sancionar la gran corrupción y los flujos financieros ilícitos.</a:t>
            </a:r>
          </a:p>
        </p:txBody>
      </p:sp>
    </p:spTree>
    <p:extLst>
      <p:ext uri="{BB962C8B-B14F-4D97-AF65-F5344CB8AC3E}">
        <p14:creationId xmlns:p14="http://schemas.microsoft.com/office/powerpoint/2010/main" val="327171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017657" y="85538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¿Cómo construir integridad y transparencia?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8A1769C-A03A-4E7B-B2BF-07D517A008BE}"/>
              </a:ext>
            </a:extLst>
          </p:cNvPr>
          <p:cNvSpPr txBox="1"/>
          <p:nvPr/>
        </p:nvSpPr>
        <p:spPr>
          <a:xfrm>
            <a:off x="1017657" y="1875722"/>
            <a:ext cx="537415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alineación consistente con, y el cumplimiento de, los valores, principios y normas éticos compartidos, para mantener y dar prioridad a los intereses públicos, por encima de los intereses privados, en el sector público.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Hacer lo correcto, incluso cuando nadie está mirando.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Anteponiendo el interés público a sus propios intereses.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Llevar a cabo sus deberes de una manera que resista el escrutinio público.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5DDC5E7-38BB-435C-B0A3-F4D73D5F8CF0}"/>
              </a:ext>
            </a:extLst>
          </p:cNvPr>
          <p:cNvSpPr txBox="1"/>
          <p:nvPr/>
        </p:nvSpPr>
        <p:spPr>
          <a:xfrm>
            <a:off x="885465" y="6147788"/>
            <a:ext cx="5210535" cy="26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dirty="0">
                <a:solidFill>
                  <a:srgbClr val="134D87"/>
                </a:solidFill>
                <a:latin typeface="+mn-lt"/>
              </a:rPr>
              <a:t>Fuente: Recomendaciones del Consejo de la OCDE sobre Integridad Pública.</a:t>
            </a:r>
            <a:endParaRPr lang="es-CO" sz="1050" dirty="0">
              <a:solidFill>
                <a:srgbClr val="134D87"/>
              </a:solidFill>
              <a:latin typeface="+mn-lt"/>
            </a:endParaRPr>
          </a:p>
        </p:txBody>
      </p:sp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0B6EE0AC-6014-4043-BCF0-D494E77A07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7339730"/>
              </p:ext>
            </p:extLst>
          </p:nvPr>
        </p:nvGraphicFramePr>
        <p:xfrm>
          <a:off x="6653048" y="1990209"/>
          <a:ext cx="4742531" cy="3556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5497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017657" y="85538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¿Cómo construir integridad y transparencia?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C75185A-EBC2-4445-877B-48A69F4D227A}"/>
              </a:ext>
            </a:extLst>
          </p:cNvPr>
          <p:cNvSpPr txBox="1"/>
          <p:nvPr/>
        </p:nvSpPr>
        <p:spPr>
          <a:xfrm>
            <a:off x="2933114" y="6344996"/>
            <a:ext cx="58040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dirty="0">
                <a:solidFill>
                  <a:srgbClr val="134D87"/>
                </a:solidFill>
                <a:latin typeface="+mn-lt"/>
              </a:rPr>
              <a:t>Fuente: </a:t>
            </a:r>
            <a:r>
              <a:rPr lang="es-MX" sz="1050" dirty="0">
                <a:solidFill>
                  <a:srgbClr val="134D87"/>
                </a:solidFill>
              </a:rPr>
              <a:t>Cámara de Comercio de Bogotá. Encuesta sobre el Clima de Negocios 2024</a:t>
            </a:r>
            <a:endParaRPr lang="es-CO" sz="1050" dirty="0">
              <a:solidFill>
                <a:srgbClr val="134D87"/>
              </a:solidFill>
              <a:latin typeface="+mn-lt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DE98661-15D8-4A17-9C06-3DCC86DB23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0" t="26807" r="51763" b="45332"/>
          <a:stretch/>
        </p:blipFill>
        <p:spPr>
          <a:xfrm>
            <a:off x="219616" y="2195366"/>
            <a:ext cx="5876384" cy="312740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23058E3-793A-481C-AA50-307F463EB1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0" t="53941" r="54815" b="19298"/>
          <a:stretch/>
        </p:blipFill>
        <p:spPr>
          <a:xfrm>
            <a:off x="5835160" y="2120772"/>
            <a:ext cx="5484149" cy="31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1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017657" y="85538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¿Cómo construir integridad y transparencia?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53C85A0-457D-4E70-BD13-C21381ADE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t="32461" r="53658" b="17782"/>
          <a:stretch/>
        </p:blipFill>
        <p:spPr>
          <a:xfrm>
            <a:off x="3252223" y="1494324"/>
            <a:ext cx="4994908" cy="477303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5C75185A-EBC2-4445-877B-48A69F4D227A}"/>
              </a:ext>
            </a:extLst>
          </p:cNvPr>
          <p:cNvSpPr txBox="1"/>
          <p:nvPr/>
        </p:nvSpPr>
        <p:spPr>
          <a:xfrm>
            <a:off x="2933114" y="6344996"/>
            <a:ext cx="58040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dirty="0">
                <a:solidFill>
                  <a:srgbClr val="134D87"/>
                </a:solidFill>
                <a:latin typeface="+mn-lt"/>
              </a:rPr>
              <a:t>Fuente: </a:t>
            </a:r>
            <a:r>
              <a:rPr lang="es-MX" sz="1050" dirty="0">
                <a:solidFill>
                  <a:srgbClr val="134D87"/>
                </a:solidFill>
              </a:rPr>
              <a:t>Cámara de Comercio de Bogotá. Encuesta sobre el Clima de Negocios 2024</a:t>
            </a:r>
            <a:endParaRPr lang="es-CO" sz="1050" dirty="0">
              <a:solidFill>
                <a:srgbClr val="134D8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0619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017657" y="85538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¿Cómo construir integridad y transparencia?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CC12588-DC01-48A0-BD20-E0721A17CE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16" t="41263" r="34553" b="18316"/>
          <a:stretch/>
        </p:blipFill>
        <p:spPr>
          <a:xfrm>
            <a:off x="2525581" y="1431806"/>
            <a:ext cx="6619158" cy="491319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5C75185A-EBC2-4445-877B-48A69F4D227A}"/>
              </a:ext>
            </a:extLst>
          </p:cNvPr>
          <p:cNvSpPr txBox="1"/>
          <p:nvPr/>
        </p:nvSpPr>
        <p:spPr>
          <a:xfrm>
            <a:off x="2933114" y="6344996"/>
            <a:ext cx="58040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dirty="0">
                <a:solidFill>
                  <a:srgbClr val="134D87"/>
                </a:solidFill>
                <a:latin typeface="+mn-lt"/>
              </a:rPr>
              <a:t>Fuente: </a:t>
            </a:r>
            <a:r>
              <a:rPr lang="es-MX" sz="1050" dirty="0">
                <a:solidFill>
                  <a:srgbClr val="134D87"/>
                </a:solidFill>
              </a:rPr>
              <a:t>Cámara de Comercio de Bogotá. Encuesta sobre el Clima de Negocios 2024</a:t>
            </a:r>
            <a:endParaRPr lang="es-CO" sz="1050" dirty="0">
              <a:solidFill>
                <a:srgbClr val="134D8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68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E700591E-BFF8-3F44-FE80-3DE8A9F57180}"/>
              </a:ext>
            </a:extLst>
          </p:cNvPr>
          <p:cNvGrpSpPr/>
          <p:nvPr/>
        </p:nvGrpSpPr>
        <p:grpSpPr>
          <a:xfrm>
            <a:off x="1028700" y="1038325"/>
            <a:ext cx="2018342" cy="681312"/>
            <a:chOff x="0" y="0"/>
            <a:chExt cx="2691123" cy="908417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9E3B1CEA-1319-9CCA-5A61-F54D5405EB4A}"/>
                </a:ext>
              </a:extLst>
            </p:cNvPr>
            <p:cNvGrpSpPr/>
            <p:nvPr/>
          </p:nvGrpSpPr>
          <p:grpSpPr>
            <a:xfrm>
              <a:off x="0" y="0"/>
              <a:ext cx="2691123" cy="869607"/>
              <a:chOff x="0" y="0"/>
              <a:chExt cx="5876463" cy="1898914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6AF06463-9EF2-1406-A9DA-5F035243C5B9}"/>
                  </a:ext>
                </a:extLst>
              </p:cNvPr>
              <p:cNvSpPr/>
              <p:nvPr/>
            </p:nvSpPr>
            <p:spPr>
              <a:xfrm>
                <a:off x="0" y="0"/>
                <a:ext cx="5876463" cy="1898914"/>
              </a:xfrm>
              <a:custGeom>
                <a:avLst/>
                <a:gdLst/>
                <a:ahLst/>
                <a:cxnLst/>
                <a:rect l="l" t="t" r="r" b="b"/>
                <a:pathLst>
                  <a:path w="5876463" h="1898914">
                    <a:moveTo>
                      <a:pt x="5876463" y="949457"/>
                    </a:moveTo>
                    <a:cubicBezTo>
                      <a:pt x="5876463" y="1470416"/>
                      <a:pt x="5448092" y="1898914"/>
                      <a:pt x="4919518" y="1898914"/>
                    </a:cubicBezTo>
                    <a:lnTo>
                      <a:pt x="956945" y="1898914"/>
                    </a:lnTo>
                    <a:cubicBezTo>
                      <a:pt x="428371" y="1898914"/>
                      <a:pt x="0" y="1470416"/>
                      <a:pt x="0" y="949457"/>
                    </a:cubicBezTo>
                    <a:cubicBezTo>
                      <a:pt x="0" y="428371"/>
                      <a:pt x="428371" y="0"/>
                      <a:pt x="956945" y="0"/>
                    </a:cubicBezTo>
                    <a:lnTo>
                      <a:pt x="4919518" y="0"/>
                    </a:lnTo>
                    <a:cubicBezTo>
                      <a:pt x="5447965" y="0"/>
                      <a:pt x="5876463" y="428371"/>
                      <a:pt x="5876463" y="949457"/>
                    </a:cubicBezTo>
                    <a:close/>
                  </a:path>
                </a:pathLst>
              </a:custGeom>
              <a:solidFill>
                <a:srgbClr val="FFC000"/>
              </a:solidFill>
            </p:spPr>
          </p:sp>
        </p:grp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83AED4D6-5C4D-40F0-F88F-BF28D806197D}"/>
                </a:ext>
              </a:extLst>
            </p:cNvPr>
            <p:cNvSpPr txBox="1"/>
            <p:nvPr/>
          </p:nvSpPr>
          <p:spPr>
            <a:xfrm>
              <a:off x="380072" y="121877"/>
              <a:ext cx="2222818" cy="7865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58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0" i="0" u="none" strike="noStrike" kern="1200" cap="none" spc="124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Arial"/>
                <a:ea typeface="Brice SemiExpanded"/>
                <a:cs typeface="Brice SemiExpanded"/>
                <a:sym typeface="Brice SemiExpanded"/>
              </a:endParaRPr>
            </a:p>
          </p:txBody>
        </p:sp>
      </p:grpSp>
      <p:sp>
        <p:nvSpPr>
          <p:cNvPr id="6" name="Google Shape;932;p37">
            <a:extLst>
              <a:ext uri="{FF2B5EF4-FFF2-40B4-BE49-F238E27FC236}">
                <a16:creationId xmlns:a16="http://schemas.microsoft.com/office/drawing/2014/main" id="{C8A1E2BD-5B0B-9D85-4370-19E2C7FD2B70}"/>
              </a:ext>
            </a:extLst>
          </p:cNvPr>
          <p:cNvSpPr txBox="1">
            <a:spLocks/>
          </p:cNvSpPr>
          <p:nvPr/>
        </p:nvSpPr>
        <p:spPr>
          <a:xfrm>
            <a:off x="1937170" y="3429000"/>
            <a:ext cx="8317659" cy="17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94A"/>
              </a:buClr>
              <a:buSzPts val="5200"/>
              <a:buFont typeface="Montserrat"/>
              <a:buNone/>
              <a:tabLst/>
              <a:defRPr/>
            </a:pPr>
            <a:r>
              <a:rPr kumimoji="0" lang="es-CO" sz="6600" b="1" i="0" u="none" strike="noStrike" kern="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Montserrat"/>
              </a:rPr>
              <a:t>Sabemos lo que hay que hacer. Actuemos conjuntamente. 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D8A94DBE-52FB-FA3F-DA43-096CB183DF9C}"/>
              </a:ext>
            </a:extLst>
          </p:cNvPr>
          <p:cNvGrpSpPr/>
          <p:nvPr/>
        </p:nvGrpSpPr>
        <p:grpSpPr>
          <a:xfrm>
            <a:off x="10352847" y="5836024"/>
            <a:ext cx="2220153" cy="860611"/>
            <a:chOff x="0" y="0"/>
            <a:chExt cx="4616190" cy="191389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39FC8F2-746B-9872-2472-22D40D2901E4}"/>
                </a:ext>
              </a:extLst>
            </p:cNvPr>
            <p:cNvSpPr/>
            <p:nvPr/>
          </p:nvSpPr>
          <p:spPr>
            <a:xfrm>
              <a:off x="0" y="0"/>
              <a:ext cx="4616190" cy="1913890"/>
            </a:xfrm>
            <a:custGeom>
              <a:avLst/>
              <a:gdLst/>
              <a:ahLst/>
              <a:cxnLst/>
              <a:rect l="l" t="t" r="r" b="b"/>
              <a:pathLst>
                <a:path w="4616190" h="1913890">
                  <a:moveTo>
                    <a:pt x="4616190" y="956945"/>
                  </a:moveTo>
                  <a:cubicBezTo>
                    <a:pt x="4616190" y="1485392"/>
                    <a:pt x="4187818" y="1913890"/>
                    <a:pt x="3659244" y="1913890"/>
                  </a:cubicBez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cubicBezTo>
                    <a:pt x="0" y="428371"/>
                    <a:pt x="428371" y="0"/>
                    <a:pt x="956945" y="0"/>
                  </a:cubicBezTo>
                  <a:lnTo>
                    <a:pt x="3659244" y="0"/>
                  </a:lnTo>
                  <a:cubicBezTo>
                    <a:pt x="4187692" y="0"/>
                    <a:pt x="4616190" y="428371"/>
                    <a:pt x="4616190" y="956945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0" name="Google Shape;1765;p72">
            <a:extLst>
              <a:ext uri="{FF2B5EF4-FFF2-40B4-BE49-F238E27FC236}">
                <a16:creationId xmlns:a16="http://schemas.microsoft.com/office/drawing/2014/main" id="{1C1882D3-E385-4540-9A0D-334E6BE1E8A0}"/>
              </a:ext>
            </a:extLst>
          </p:cNvPr>
          <p:cNvGrpSpPr/>
          <p:nvPr/>
        </p:nvGrpSpPr>
        <p:grpSpPr>
          <a:xfrm>
            <a:off x="1730963" y="1067549"/>
            <a:ext cx="613816" cy="613356"/>
            <a:chOff x="7150311" y="3737794"/>
            <a:chExt cx="460362" cy="460017"/>
          </a:xfrm>
        </p:grpSpPr>
        <p:sp>
          <p:nvSpPr>
            <p:cNvPr id="11" name="Google Shape;1766;p72">
              <a:extLst>
                <a:ext uri="{FF2B5EF4-FFF2-40B4-BE49-F238E27FC236}">
                  <a16:creationId xmlns:a16="http://schemas.microsoft.com/office/drawing/2014/main" id="{0EE3B026-762F-4B9C-A893-4247CE6F0823}"/>
                </a:ext>
              </a:extLst>
            </p:cNvPr>
            <p:cNvSpPr/>
            <p:nvPr/>
          </p:nvSpPr>
          <p:spPr>
            <a:xfrm>
              <a:off x="7150311" y="3737794"/>
              <a:ext cx="460362" cy="460017"/>
            </a:xfrm>
            <a:custGeom>
              <a:avLst/>
              <a:gdLst/>
              <a:ahLst/>
              <a:cxnLst/>
              <a:rect l="l" t="t" r="r" b="b"/>
              <a:pathLst>
                <a:path w="460362" h="460017" extrusionOk="0">
                  <a:moveTo>
                    <a:pt x="430450" y="265546"/>
                  </a:moveTo>
                  <a:lnTo>
                    <a:pt x="456373" y="239624"/>
                  </a:lnTo>
                  <a:cubicBezTo>
                    <a:pt x="461696" y="234300"/>
                    <a:pt x="461687" y="225686"/>
                    <a:pt x="456373" y="220372"/>
                  </a:cubicBezTo>
                  <a:lnTo>
                    <a:pt x="322262" y="86262"/>
                  </a:lnTo>
                  <a:cubicBezTo>
                    <a:pt x="331803" y="75894"/>
                    <a:pt x="341819" y="69141"/>
                    <a:pt x="346081" y="58136"/>
                  </a:cubicBezTo>
                  <a:cubicBezTo>
                    <a:pt x="346090" y="58127"/>
                    <a:pt x="346099" y="58118"/>
                    <a:pt x="346099" y="58100"/>
                  </a:cubicBezTo>
                  <a:cubicBezTo>
                    <a:pt x="352070" y="43785"/>
                    <a:pt x="349202" y="26476"/>
                    <a:pt x="337440" y="14724"/>
                  </a:cubicBezTo>
                  <a:cubicBezTo>
                    <a:pt x="329905" y="7207"/>
                    <a:pt x="319907" y="3053"/>
                    <a:pt x="309269" y="3053"/>
                  </a:cubicBezTo>
                  <a:lnTo>
                    <a:pt x="309260" y="3053"/>
                  </a:lnTo>
                  <a:cubicBezTo>
                    <a:pt x="298695" y="3053"/>
                    <a:pt x="288561" y="7252"/>
                    <a:pt x="281090" y="14724"/>
                  </a:cubicBezTo>
                  <a:lnTo>
                    <a:pt x="265911" y="29902"/>
                  </a:lnTo>
                  <a:lnTo>
                    <a:pt x="239980" y="3979"/>
                  </a:lnTo>
                  <a:cubicBezTo>
                    <a:pt x="234657" y="-1344"/>
                    <a:pt x="226016" y="-1308"/>
                    <a:pt x="220738" y="3979"/>
                  </a:cubicBezTo>
                  <a:cubicBezTo>
                    <a:pt x="216367" y="8349"/>
                    <a:pt x="84657" y="140059"/>
                    <a:pt x="84657" y="140059"/>
                  </a:cubicBezTo>
                  <a:lnTo>
                    <a:pt x="68032" y="123433"/>
                  </a:lnTo>
                  <a:cubicBezTo>
                    <a:pt x="52485" y="107887"/>
                    <a:pt x="27210" y="107887"/>
                    <a:pt x="11681" y="123433"/>
                  </a:cubicBezTo>
                  <a:cubicBezTo>
                    <a:pt x="-2004" y="137110"/>
                    <a:pt x="-3533" y="158096"/>
                    <a:pt x="6403" y="173256"/>
                  </a:cubicBezTo>
                  <a:cubicBezTo>
                    <a:pt x="10656" y="179901"/>
                    <a:pt x="15718" y="183192"/>
                    <a:pt x="28307" y="196410"/>
                  </a:cubicBezTo>
                  <a:lnTo>
                    <a:pt x="4335" y="220381"/>
                  </a:lnTo>
                  <a:cubicBezTo>
                    <a:pt x="-979" y="225695"/>
                    <a:pt x="-988" y="234309"/>
                    <a:pt x="4335" y="239633"/>
                  </a:cubicBezTo>
                  <a:lnTo>
                    <a:pt x="30258" y="265555"/>
                  </a:lnTo>
                  <a:lnTo>
                    <a:pt x="15071" y="280733"/>
                  </a:lnTo>
                  <a:cubicBezTo>
                    <a:pt x="396" y="295408"/>
                    <a:pt x="-116" y="318148"/>
                    <a:pt x="11717" y="333281"/>
                  </a:cubicBezTo>
                  <a:cubicBezTo>
                    <a:pt x="26158" y="351893"/>
                    <a:pt x="54005" y="354528"/>
                    <a:pt x="71440" y="337093"/>
                  </a:cubicBezTo>
                  <a:lnTo>
                    <a:pt x="86618" y="321915"/>
                  </a:lnTo>
                  <a:lnTo>
                    <a:pt x="138464" y="373752"/>
                  </a:lnTo>
                  <a:cubicBezTo>
                    <a:pt x="138464" y="373752"/>
                    <a:pt x="122980" y="388795"/>
                    <a:pt x="119914" y="392743"/>
                  </a:cubicBezTo>
                  <a:cubicBezTo>
                    <a:pt x="108485" y="407381"/>
                    <a:pt x="108378" y="430292"/>
                    <a:pt x="123232" y="445245"/>
                  </a:cubicBezTo>
                  <a:cubicBezTo>
                    <a:pt x="138607" y="460720"/>
                    <a:pt x="163892" y="461016"/>
                    <a:pt x="179637" y="445290"/>
                  </a:cubicBezTo>
                  <a:lnTo>
                    <a:pt x="194814" y="430112"/>
                  </a:lnTo>
                  <a:lnTo>
                    <a:pt x="220738" y="456035"/>
                  </a:lnTo>
                  <a:cubicBezTo>
                    <a:pt x="226061" y="461331"/>
                    <a:pt x="234657" y="461358"/>
                    <a:pt x="239988" y="456035"/>
                  </a:cubicBezTo>
                  <a:cubicBezTo>
                    <a:pt x="239988" y="456035"/>
                    <a:pt x="374010" y="322005"/>
                    <a:pt x="374100" y="321906"/>
                  </a:cubicBezTo>
                  <a:lnTo>
                    <a:pt x="389277" y="337093"/>
                  </a:lnTo>
                  <a:cubicBezTo>
                    <a:pt x="404815" y="352631"/>
                    <a:pt x="430099" y="352622"/>
                    <a:pt x="445637" y="337084"/>
                  </a:cubicBezTo>
                  <a:cubicBezTo>
                    <a:pt x="461175" y="321538"/>
                    <a:pt x="461175" y="296262"/>
                    <a:pt x="445637" y="280733"/>
                  </a:cubicBezTo>
                  <a:lnTo>
                    <a:pt x="430450" y="265555"/>
                  </a:lnTo>
                  <a:close/>
                  <a:moveTo>
                    <a:pt x="230152" y="32950"/>
                  </a:moveTo>
                  <a:lnTo>
                    <a:pt x="256075" y="58873"/>
                  </a:lnTo>
                  <a:cubicBezTo>
                    <a:pt x="260552" y="63351"/>
                    <a:pt x="267386" y="64061"/>
                    <a:pt x="272619" y="60977"/>
                  </a:cubicBezTo>
                  <a:cubicBezTo>
                    <a:pt x="273105" y="60689"/>
                    <a:pt x="273572" y="60366"/>
                    <a:pt x="274022" y="60015"/>
                  </a:cubicBezTo>
                  <a:cubicBezTo>
                    <a:pt x="274220" y="59862"/>
                    <a:pt x="274409" y="59709"/>
                    <a:pt x="274606" y="59538"/>
                  </a:cubicBezTo>
                  <a:cubicBezTo>
                    <a:pt x="274670" y="59475"/>
                    <a:pt x="274742" y="59421"/>
                    <a:pt x="274804" y="59358"/>
                  </a:cubicBezTo>
                  <a:cubicBezTo>
                    <a:pt x="274975" y="59206"/>
                    <a:pt x="275146" y="59044"/>
                    <a:pt x="275326" y="58873"/>
                  </a:cubicBezTo>
                  <a:lnTo>
                    <a:pt x="275326" y="58873"/>
                  </a:lnTo>
                  <a:cubicBezTo>
                    <a:pt x="301024" y="33229"/>
                    <a:pt x="300152" y="33867"/>
                    <a:pt x="301546" y="32833"/>
                  </a:cubicBezTo>
                  <a:cubicBezTo>
                    <a:pt x="306212" y="29299"/>
                    <a:pt x="313334" y="29425"/>
                    <a:pt x="317991" y="34056"/>
                  </a:cubicBezTo>
                  <a:cubicBezTo>
                    <a:pt x="323135" y="39199"/>
                    <a:pt x="322748" y="47184"/>
                    <a:pt x="318000" y="51922"/>
                  </a:cubicBezTo>
                  <a:lnTo>
                    <a:pt x="293192" y="76730"/>
                  </a:lnTo>
                  <a:cubicBezTo>
                    <a:pt x="290639" y="79293"/>
                    <a:pt x="289209" y="82746"/>
                    <a:pt x="289209" y="86360"/>
                  </a:cubicBezTo>
                  <a:cubicBezTo>
                    <a:pt x="289209" y="89975"/>
                    <a:pt x="290639" y="93428"/>
                    <a:pt x="293192" y="95991"/>
                  </a:cubicBezTo>
                  <a:lnTo>
                    <a:pt x="319106" y="121904"/>
                  </a:lnTo>
                  <a:lnTo>
                    <a:pt x="295134" y="145876"/>
                  </a:lnTo>
                  <a:cubicBezTo>
                    <a:pt x="289821" y="151190"/>
                    <a:pt x="289821" y="159814"/>
                    <a:pt x="295134" y="165119"/>
                  </a:cubicBezTo>
                  <a:lnTo>
                    <a:pt x="321390" y="191374"/>
                  </a:lnTo>
                  <a:cubicBezTo>
                    <a:pt x="326255" y="196239"/>
                    <a:pt x="326380" y="204223"/>
                    <a:pt x="321390" y="209232"/>
                  </a:cubicBezTo>
                  <a:cubicBezTo>
                    <a:pt x="316157" y="214447"/>
                    <a:pt x="308218" y="213916"/>
                    <a:pt x="303524" y="209232"/>
                  </a:cubicBezTo>
                  <a:lnTo>
                    <a:pt x="277268" y="182976"/>
                  </a:lnTo>
                  <a:cubicBezTo>
                    <a:pt x="271963" y="177671"/>
                    <a:pt x="263340" y="177662"/>
                    <a:pt x="258026" y="182976"/>
                  </a:cubicBezTo>
                  <a:lnTo>
                    <a:pt x="230161" y="210850"/>
                  </a:lnTo>
                  <a:lnTo>
                    <a:pt x="213859" y="194548"/>
                  </a:lnTo>
                  <a:lnTo>
                    <a:pt x="231932" y="176484"/>
                  </a:lnTo>
                  <a:cubicBezTo>
                    <a:pt x="247470" y="160937"/>
                    <a:pt x="247470" y="135662"/>
                    <a:pt x="231932" y="120124"/>
                  </a:cubicBezTo>
                  <a:cubicBezTo>
                    <a:pt x="216394" y="104578"/>
                    <a:pt x="191110" y="104578"/>
                    <a:pt x="175572" y="120124"/>
                  </a:cubicBezTo>
                  <a:lnTo>
                    <a:pt x="157499" y="138189"/>
                  </a:lnTo>
                  <a:lnTo>
                    <a:pt x="141206" y="121895"/>
                  </a:lnTo>
                  <a:lnTo>
                    <a:pt x="230161" y="32941"/>
                  </a:lnTo>
                  <a:close/>
                  <a:moveTo>
                    <a:pt x="122153" y="318651"/>
                  </a:moveTo>
                  <a:lnTo>
                    <a:pt x="122153" y="318651"/>
                  </a:lnTo>
                  <a:lnTo>
                    <a:pt x="96257" y="292755"/>
                  </a:lnTo>
                  <a:cubicBezTo>
                    <a:pt x="91051" y="287495"/>
                    <a:pt x="82391" y="287396"/>
                    <a:pt x="77032" y="292755"/>
                  </a:cubicBezTo>
                  <a:lnTo>
                    <a:pt x="52252" y="317536"/>
                  </a:lnTo>
                  <a:cubicBezTo>
                    <a:pt x="46964" y="322814"/>
                    <a:pt x="38233" y="322428"/>
                    <a:pt x="33450" y="316457"/>
                  </a:cubicBezTo>
                  <a:cubicBezTo>
                    <a:pt x="29404" y="311404"/>
                    <a:pt x="30069" y="304031"/>
                    <a:pt x="34655" y="299454"/>
                  </a:cubicBezTo>
                  <a:lnTo>
                    <a:pt x="59067" y="275042"/>
                  </a:lnTo>
                  <a:cubicBezTo>
                    <a:pt x="60299" y="273810"/>
                    <a:pt x="61351" y="272380"/>
                    <a:pt x="62035" y="270780"/>
                  </a:cubicBezTo>
                  <a:cubicBezTo>
                    <a:pt x="64327" y="265430"/>
                    <a:pt x="63024" y="259522"/>
                    <a:pt x="59184" y="255692"/>
                  </a:cubicBezTo>
                  <a:lnTo>
                    <a:pt x="33288" y="229796"/>
                  </a:lnTo>
                  <a:lnTo>
                    <a:pt x="57224" y="205860"/>
                  </a:lnTo>
                  <a:cubicBezTo>
                    <a:pt x="62538" y="200546"/>
                    <a:pt x="62538" y="191923"/>
                    <a:pt x="57224" y="186609"/>
                  </a:cubicBezTo>
                  <a:lnTo>
                    <a:pt x="31013" y="160398"/>
                  </a:lnTo>
                  <a:cubicBezTo>
                    <a:pt x="26095" y="155488"/>
                    <a:pt x="26095" y="147486"/>
                    <a:pt x="31013" y="142558"/>
                  </a:cubicBezTo>
                  <a:cubicBezTo>
                    <a:pt x="35931" y="137640"/>
                    <a:pt x="43934" y="137640"/>
                    <a:pt x="48862" y="142558"/>
                  </a:cubicBezTo>
                  <a:cubicBezTo>
                    <a:pt x="76781" y="170361"/>
                    <a:pt x="75171" y="169174"/>
                    <a:pt x="77150" y="170478"/>
                  </a:cubicBezTo>
                  <a:cubicBezTo>
                    <a:pt x="82589" y="174101"/>
                    <a:pt x="89756" y="173328"/>
                    <a:pt x="94305" y="168787"/>
                  </a:cubicBezTo>
                  <a:lnTo>
                    <a:pt x="122153" y="140949"/>
                  </a:lnTo>
                  <a:lnTo>
                    <a:pt x="148049" y="166836"/>
                  </a:lnTo>
                  <a:cubicBezTo>
                    <a:pt x="153372" y="172159"/>
                    <a:pt x="161986" y="172114"/>
                    <a:pt x="167273" y="166836"/>
                  </a:cubicBezTo>
                  <a:cubicBezTo>
                    <a:pt x="187513" y="146596"/>
                    <a:pt x="193196" y="140913"/>
                    <a:pt x="194562" y="139546"/>
                  </a:cubicBezTo>
                  <a:lnTo>
                    <a:pt x="194931" y="139177"/>
                  </a:lnTo>
                  <a:cubicBezTo>
                    <a:pt x="199850" y="134259"/>
                    <a:pt x="207852" y="134259"/>
                    <a:pt x="212780" y="139177"/>
                  </a:cubicBezTo>
                  <a:cubicBezTo>
                    <a:pt x="217689" y="144096"/>
                    <a:pt x="217689" y="152099"/>
                    <a:pt x="212780" y="157026"/>
                  </a:cubicBezTo>
                  <a:cubicBezTo>
                    <a:pt x="211979" y="157826"/>
                    <a:pt x="212717" y="157089"/>
                    <a:pt x="212789" y="157017"/>
                  </a:cubicBezTo>
                  <a:cubicBezTo>
                    <a:pt x="212636" y="157170"/>
                    <a:pt x="209057" y="160748"/>
                    <a:pt x="185112" y="184693"/>
                  </a:cubicBezTo>
                  <a:lnTo>
                    <a:pt x="185112" y="184693"/>
                  </a:lnTo>
                  <a:cubicBezTo>
                    <a:pt x="179789" y="190016"/>
                    <a:pt x="179834" y="198639"/>
                    <a:pt x="185112" y="203917"/>
                  </a:cubicBezTo>
                  <a:lnTo>
                    <a:pt x="211008" y="229814"/>
                  </a:lnTo>
                  <a:lnTo>
                    <a:pt x="192791" y="248040"/>
                  </a:lnTo>
                  <a:lnTo>
                    <a:pt x="176175" y="231423"/>
                  </a:lnTo>
                  <a:cubicBezTo>
                    <a:pt x="160655" y="215903"/>
                    <a:pt x="135407" y="215903"/>
                    <a:pt x="119878" y="231423"/>
                  </a:cubicBezTo>
                  <a:cubicBezTo>
                    <a:pt x="104349" y="246943"/>
                    <a:pt x="104349" y="272191"/>
                    <a:pt x="119878" y="287720"/>
                  </a:cubicBezTo>
                  <a:lnTo>
                    <a:pt x="136485" y="304328"/>
                  </a:lnTo>
                  <a:lnTo>
                    <a:pt x="122153" y="318669"/>
                  </a:lnTo>
                  <a:close/>
                  <a:moveTo>
                    <a:pt x="230358" y="427549"/>
                  </a:moveTo>
                  <a:lnTo>
                    <a:pt x="204436" y="401626"/>
                  </a:lnTo>
                  <a:cubicBezTo>
                    <a:pt x="199122" y="396312"/>
                    <a:pt x="190499" y="396312"/>
                    <a:pt x="185184" y="401626"/>
                  </a:cubicBezTo>
                  <a:lnTo>
                    <a:pt x="160377" y="426434"/>
                  </a:lnTo>
                  <a:cubicBezTo>
                    <a:pt x="155152" y="431551"/>
                    <a:pt x="147275" y="431173"/>
                    <a:pt x="142519" y="426434"/>
                  </a:cubicBezTo>
                  <a:cubicBezTo>
                    <a:pt x="137394" y="421309"/>
                    <a:pt x="137753" y="413325"/>
                    <a:pt x="142519" y="408568"/>
                  </a:cubicBezTo>
                  <a:lnTo>
                    <a:pt x="167336" y="383760"/>
                  </a:lnTo>
                  <a:cubicBezTo>
                    <a:pt x="172722" y="378356"/>
                    <a:pt x="172569" y="369742"/>
                    <a:pt x="167336" y="364509"/>
                  </a:cubicBezTo>
                  <a:lnTo>
                    <a:pt x="167336" y="364509"/>
                  </a:lnTo>
                  <a:lnTo>
                    <a:pt x="141422" y="338595"/>
                  </a:lnTo>
                  <a:lnTo>
                    <a:pt x="165394" y="314623"/>
                  </a:lnTo>
                  <a:cubicBezTo>
                    <a:pt x="170708" y="309309"/>
                    <a:pt x="170708" y="300686"/>
                    <a:pt x="165394" y="295381"/>
                  </a:cubicBezTo>
                  <a:cubicBezTo>
                    <a:pt x="143904" y="273882"/>
                    <a:pt x="139686" y="269665"/>
                    <a:pt x="139192" y="269170"/>
                  </a:cubicBezTo>
                  <a:cubicBezTo>
                    <a:pt x="139264" y="269242"/>
                    <a:pt x="139390" y="269368"/>
                    <a:pt x="139471" y="269449"/>
                  </a:cubicBezTo>
                  <a:lnTo>
                    <a:pt x="139534" y="269512"/>
                  </a:lnTo>
                  <a:cubicBezTo>
                    <a:pt x="139534" y="269512"/>
                    <a:pt x="139552" y="269530"/>
                    <a:pt x="139534" y="269512"/>
                  </a:cubicBezTo>
                  <a:lnTo>
                    <a:pt x="139471" y="269449"/>
                  </a:lnTo>
                  <a:lnTo>
                    <a:pt x="139390" y="269368"/>
                  </a:lnTo>
                  <a:cubicBezTo>
                    <a:pt x="134813" y="264791"/>
                    <a:pt x="134139" y="257418"/>
                    <a:pt x="138176" y="252365"/>
                  </a:cubicBezTo>
                  <a:cubicBezTo>
                    <a:pt x="142960" y="246376"/>
                    <a:pt x="151744" y="246008"/>
                    <a:pt x="157013" y="251268"/>
                  </a:cubicBezTo>
                  <a:cubicBezTo>
                    <a:pt x="157175" y="251430"/>
                    <a:pt x="157274" y="251529"/>
                    <a:pt x="157337" y="251591"/>
                  </a:cubicBezTo>
                  <a:cubicBezTo>
                    <a:pt x="157256" y="251511"/>
                    <a:pt x="157130" y="251385"/>
                    <a:pt x="157058" y="251313"/>
                  </a:cubicBezTo>
                  <a:cubicBezTo>
                    <a:pt x="157553" y="251807"/>
                    <a:pt x="161770" y="256024"/>
                    <a:pt x="183260" y="277523"/>
                  </a:cubicBezTo>
                  <a:cubicBezTo>
                    <a:pt x="188520" y="282784"/>
                    <a:pt x="197018" y="282837"/>
                    <a:pt x="202341" y="277685"/>
                  </a:cubicBezTo>
                  <a:cubicBezTo>
                    <a:pt x="202403" y="277631"/>
                    <a:pt x="202457" y="277577"/>
                    <a:pt x="202511" y="277523"/>
                  </a:cubicBezTo>
                  <a:lnTo>
                    <a:pt x="230376" y="249649"/>
                  </a:lnTo>
                  <a:lnTo>
                    <a:pt x="246669" y="265942"/>
                  </a:lnTo>
                  <a:lnTo>
                    <a:pt x="243630" y="268981"/>
                  </a:lnTo>
                  <a:cubicBezTo>
                    <a:pt x="228146" y="284465"/>
                    <a:pt x="230242" y="312645"/>
                    <a:pt x="245159" y="326798"/>
                  </a:cubicBezTo>
                  <a:cubicBezTo>
                    <a:pt x="260912" y="340969"/>
                    <a:pt x="284992" y="340339"/>
                    <a:pt x="299981" y="325341"/>
                  </a:cubicBezTo>
                  <a:lnTo>
                    <a:pt x="303020" y="322311"/>
                  </a:lnTo>
                  <a:lnTo>
                    <a:pt x="319322" y="338604"/>
                  </a:lnTo>
                  <a:lnTo>
                    <a:pt x="230368" y="427558"/>
                  </a:lnTo>
                  <a:close/>
                  <a:moveTo>
                    <a:pt x="426395" y="318202"/>
                  </a:moveTo>
                  <a:cubicBezTo>
                    <a:pt x="421467" y="323129"/>
                    <a:pt x="413456" y="323138"/>
                    <a:pt x="408529" y="318211"/>
                  </a:cubicBezTo>
                  <a:lnTo>
                    <a:pt x="383720" y="293403"/>
                  </a:lnTo>
                  <a:cubicBezTo>
                    <a:pt x="378389" y="288071"/>
                    <a:pt x="369765" y="288116"/>
                    <a:pt x="364478" y="293403"/>
                  </a:cubicBezTo>
                  <a:lnTo>
                    <a:pt x="338564" y="319326"/>
                  </a:lnTo>
                  <a:lnTo>
                    <a:pt x="312641" y="293403"/>
                  </a:lnTo>
                  <a:cubicBezTo>
                    <a:pt x="307327" y="288089"/>
                    <a:pt x="298704" y="288089"/>
                    <a:pt x="293390" y="293403"/>
                  </a:cubicBezTo>
                  <a:lnTo>
                    <a:pt x="280730" y="306063"/>
                  </a:lnTo>
                  <a:cubicBezTo>
                    <a:pt x="276135" y="310658"/>
                    <a:pt x="268861" y="310999"/>
                    <a:pt x="263880" y="306980"/>
                  </a:cubicBezTo>
                  <a:cubicBezTo>
                    <a:pt x="259320" y="301396"/>
                    <a:pt x="258772" y="292288"/>
                    <a:pt x="262864" y="288196"/>
                  </a:cubicBezTo>
                  <a:lnTo>
                    <a:pt x="275523" y="275536"/>
                  </a:lnTo>
                  <a:cubicBezTo>
                    <a:pt x="280838" y="270222"/>
                    <a:pt x="280838" y="261599"/>
                    <a:pt x="275523" y="256285"/>
                  </a:cubicBezTo>
                  <a:lnTo>
                    <a:pt x="249610" y="230371"/>
                  </a:lnTo>
                  <a:lnTo>
                    <a:pt x="267854" y="212127"/>
                  </a:lnTo>
                  <a:lnTo>
                    <a:pt x="284479" y="228762"/>
                  </a:lnTo>
                  <a:cubicBezTo>
                    <a:pt x="292015" y="236287"/>
                    <a:pt x="302013" y="240433"/>
                    <a:pt x="312650" y="240433"/>
                  </a:cubicBezTo>
                  <a:lnTo>
                    <a:pt x="312668" y="240433"/>
                  </a:lnTo>
                  <a:cubicBezTo>
                    <a:pt x="324403" y="240433"/>
                    <a:pt x="335381" y="235379"/>
                    <a:pt x="343105" y="226298"/>
                  </a:cubicBezTo>
                  <a:cubicBezTo>
                    <a:pt x="348446" y="220022"/>
                    <a:pt x="351701" y="212163"/>
                    <a:pt x="352375" y="203944"/>
                  </a:cubicBezTo>
                  <a:cubicBezTo>
                    <a:pt x="353347" y="192058"/>
                    <a:pt x="349166" y="180710"/>
                    <a:pt x="340848" y="172393"/>
                  </a:cubicBezTo>
                  <a:lnTo>
                    <a:pt x="324214" y="155767"/>
                  </a:lnTo>
                  <a:lnTo>
                    <a:pt x="338564" y="141425"/>
                  </a:lnTo>
                  <a:lnTo>
                    <a:pt x="427510" y="230371"/>
                  </a:lnTo>
                  <a:lnTo>
                    <a:pt x="401587" y="256294"/>
                  </a:lnTo>
                  <a:cubicBezTo>
                    <a:pt x="396300" y="261581"/>
                    <a:pt x="396255" y="270213"/>
                    <a:pt x="401587" y="275536"/>
                  </a:cubicBezTo>
                  <a:lnTo>
                    <a:pt x="426395" y="300344"/>
                  </a:lnTo>
                  <a:cubicBezTo>
                    <a:pt x="431322" y="305272"/>
                    <a:pt x="431322" y="313283"/>
                    <a:pt x="426395" y="318202"/>
                  </a:cubicBezTo>
                  <a:close/>
                </a:path>
              </a:pathLst>
            </a:custGeom>
            <a:solidFill>
              <a:srgbClr val="00094A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767;p72">
              <a:extLst>
                <a:ext uri="{FF2B5EF4-FFF2-40B4-BE49-F238E27FC236}">
                  <a16:creationId xmlns:a16="http://schemas.microsoft.com/office/drawing/2014/main" id="{18EBE0A1-908F-45BF-A27D-D52F5AFB8A79}"/>
                </a:ext>
              </a:extLst>
            </p:cNvPr>
            <p:cNvSpPr/>
            <p:nvPr/>
          </p:nvSpPr>
          <p:spPr>
            <a:xfrm>
              <a:off x="7307612" y="3989080"/>
              <a:ext cx="63" cy="62"/>
            </a:xfrm>
            <a:custGeom>
              <a:avLst/>
              <a:gdLst/>
              <a:ahLst/>
              <a:cxnLst/>
              <a:rect l="l" t="t" r="r" b="b"/>
              <a:pathLst>
                <a:path w="63" h="62" extrusionOk="0">
                  <a:moveTo>
                    <a:pt x="63" y="63"/>
                  </a:moveTo>
                  <a:lnTo>
                    <a:pt x="0" y="0"/>
                  </a:lnTo>
                  <a:cubicBezTo>
                    <a:pt x="0" y="0"/>
                    <a:pt x="54" y="54"/>
                    <a:pt x="63" y="63"/>
                  </a:cubicBezTo>
                  <a:close/>
                </a:path>
              </a:pathLst>
            </a:custGeom>
            <a:solidFill>
              <a:srgbClr val="00094A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768;p72">
              <a:extLst>
                <a:ext uri="{FF2B5EF4-FFF2-40B4-BE49-F238E27FC236}">
                  <a16:creationId xmlns:a16="http://schemas.microsoft.com/office/drawing/2014/main" id="{08ACE900-3C1F-40AB-BBF9-7CD33EC6EF1B}"/>
                </a:ext>
              </a:extLst>
            </p:cNvPr>
            <p:cNvSpPr/>
            <p:nvPr/>
          </p:nvSpPr>
          <p:spPr>
            <a:xfrm>
              <a:off x="7307675" y="3989143"/>
              <a:ext cx="8" cy="8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0"/>
                  </a:moveTo>
                  <a:cubicBezTo>
                    <a:pt x="0" y="0"/>
                    <a:pt x="18" y="18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94A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7B879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Marcador de texto 1">
            <a:extLst>
              <a:ext uri="{FF2B5EF4-FFF2-40B4-BE49-F238E27FC236}">
                <a16:creationId xmlns:a16="http://schemas.microsoft.com/office/drawing/2014/main" id="{D241FB3F-1EC4-4107-BC38-09508DE9C693}"/>
              </a:ext>
            </a:extLst>
          </p:cNvPr>
          <p:cNvSpPr txBox="1">
            <a:spLocks/>
          </p:cNvSpPr>
          <p:nvPr/>
        </p:nvSpPr>
        <p:spPr>
          <a:xfrm>
            <a:off x="10352847" y="6100967"/>
            <a:ext cx="2156951" cy="473773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446210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97;p39">
            <a:extLst>
              <a:ext uri="{FF2B5EF4-FFF2-40B4-BE49-F238E27FC236}">
                <a16:creationId xmlns:a16="http://schemas.microsoft.com/office/drawing/2014/main" id="{56312EF2-E42C-EDEC-61C8-CB2910BAD7BB}"/>
              </a:ext>
            </a:extLst>
          </p:cNvPr>
          <p:cNvSpPr txBox="1">
            <a:spLocks/>
          </p:cNvSpPr>
          <p:nvPr/>
        </p:nvSpPr>
        <p:spPr>
          <a:xfrm>
            <a:off x="3335169" y="3863691"/>
            <a:ext cx="5972460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1A74A9"/>
                </a:solidFill>
                <a:effectLst/>
                <a:uLnTx/>
                <a:uFillTx/>
                <a:cs typeface="+mn-cs"/>
              </a:rPr>
              <a:t>¿C</a:t>
            </a:r>
            <a:r>
              <a:rPr lang="es-CO" sz="2400" b="1" dirty="0" err="1">
                <a:solidFill>
                  <a:srgbClr val="1A74A9"/>
                </a:solidFill>
              </a:rPr>
              <a:t>ómo</a:t>
            </a:r>
            <a:r>
              <a:rPr lang="es-CO" sz="2400" b="1" dirty="0">
                <a:solidFill>
                  <a:srgbClr val="1A74A9"/>
                </a:solidFill>
              </a:rPr>
              <a:t> construir integridad y transparencia?</a:t>
            </a:r>
            <a:endParaRPr kumimoji="0" lang="es-CO" sz="2400" b="1" i="0" u="none" strike="noStrike" kern="1200" cap="none" spc="0" normalizeH="0" baseline="0" noProof="0" dirty="0">
              <a:ln>
                <a:noFill/>
              </a:ln>
              <a:solidFill>
                <a:srgbClr val="1A74A9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" name="Google Shape;992;p39">
            <a:extLst>
              <a:ext uri="{FF2B5EF4-FFF2-40B4-BE49-F238E27FC236}">
                <a16:creationId xmlns:a16="http://schemas.microsoft.com/office/drawing/2014/main" id="{6B1CF7F9-0825-66F3-FA8E-8BF630131FD3}"/>
              </a:ext>
            </a:extLst>
          </p:cNvPr>
          <p:cNvSpPr txBox="1">
            <a:spLocks/>
          </p:cNvSpPr>
          <p:nvPr/>
        </p:nvSpPr>
        <p:spPr>
          <a:xfrm>
            <a:off x="963167" y="719333"/>
            <a:ext cx="102656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cs typeface="+mj-cs"/>
              </a:rPr>
              <a:t>Contenidos</a:t>
            </a:r>
          </a:p>
        </p:txBody>
      </p:sp>
      <p:sp>
        <p:nvSpPr>
          <p:cNvPr id="4" name="Google Shape;993;p39">
            <a:extLst>
              <a:ext uri="{FF2B5EF4-FFF2-40B4-BE49-F238E27FC236}">
                <a16:creationId xmlns:a16="http://schemas.microsoft.com/office/drawing/2014/main" id="{F4A38F30-9709-7DE4-7856-CEB96652252B}"/>
              </a:ext>
            </a:extLst>
          </p:cNvPr>
          <p:cNvSpPr txBox="1">
            <a:spLocks/>
          </p:cNvSpPr>
          <p:nvPr/>
        </p:nvSpPr>
        <p:spPr>
          <a:xfrm>
            <a:off x="2165318" y="1745505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4400" b="1" i="0" u="none" strike="noStrike" kern="120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+mn-lt"/>
                <a:cs typeface="+mj-cs"/>
              </a:rPr>
              <a:t>01</a:t>
            </a:r>
          </a:p>
        </p:txBody>
      </p:sp>
      <p:sp>
        <p:nvSpPr>
          <p:cNvPr id="6" name="Google Shape;995;p39">
            <a:extLst>
              <a:ext uri="{FF2B5EF4-FFF2-40B4-BE49-F238E27FC236}">
                <a16:creationId xmlns:a16="http://schemas.microsoft.com/office/drawing/2014/main" id="{F872B1CA-093D-3F6F-3F08-BCB0FB3A1F9A}"/>
              </a:ext>
            </a:extLst>
          </p:cNvPr>
          <p:cNvSpPr txBox="1">
            <a:spLocks/>
          </p:cNvSpPr>
          <p:nvPr/>
        </p:nvSpPr>
        <p:spPr>
          <a:xfrm>
            <a:off x="2165318" y="2762655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4400" b="1" i="0" u="none" strike="noStrike" kern="120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+mn-lt"/>
                <a:cs typeface="+mj-cs"/>
              </a:rPr>
              <a:t>02</a:t>
            </a:r>
          </a:p>
        </p:txBody>
      </p:sp>
      <p:sp>
        <p:nvSpPr>
          <p:cNvPr id="7" name="Google Shape;996;p39">
            <a:extLst>
              <a:ext uri="{FF2B5EF4-FFF2-40B4-BE49-F238E27FC236}">
                <a16:creationId xmlns:a16="http://schemas.microsoft.com/office/drawing/2014/main" id="{0FD9B7A4-D50D-17D2-7BA1-DB0E6E49B204}"/>
              </a:ext>
            </a:extLst>
          </p:cNvPr>
          <p:cNvSpPr txBox="1">
            <a:spLocks/>
          </p:cNvSpPr>
          <p:nvPr/>
        </p:nvSpPr>
        <p:spPr>
          <a:xfrm>
            <a:off x="2165318" y="3810944"/>
            <a:ext cx="1031600" cy="103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4400" b="1" i="0" u="none" strike="noStrike" kern="1200" cap="none" spc="0" normalizeH="0" baseline="0" noProof="0" dirty="0">
                <a:ln>
                  <a:noFill/>
                </a:ln>
                <a:solidFill>
                  <a:srgbClr val="00094A"/>
                </a:solidFill>
                <a:effectLst/>
                <a:uLnTx/>
                <a:uFillTx/>
                <a:latin typeface="+mn-lt"/>
                <a:cs typeface="+mj-cs"/>
              </a:rPr>
              <a:t>03</a:t>
            </a:r>
          </a:p>
        </p:txBody>
      </p:sp>
      <p:sp>
        <p:nvSpPr>
          <p:cNvPr id="8" name="Google Shape;997;p39">
            <a:extLst>
              <a:ext uri="{FF2B5EF4-FFF2-40B4-BE49-F238E27FC236}">
                <a16:creationId xmlns:a16="http://schemas.microsoft.com/office/drawing/2014/main" id="{87756FC7-AFE9-B5B1-99A7-2198AAA7D351}"/>
              </a:ext>
            </a:extLst>
          </p:cNvPr>
          <p:cNvSpPr txBox="1">
            <a:spLocks/>
          </p:cNvSpPr>
          <p:nvPr/>
        </p:nvSpPr>
        <p:spPr>
          <a:xfrm>
            <a:off x="3354419" y="1843730"/>
            <a:ext cx="3325513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cs"/>
              </a:rPr>
              <a:t>¿Quiénes somos?</a:t>
            </a:r>
          </a:p>
        </p:txBody>
      </p:sp>
      <p:sp>
        <p:nvSpPr>
          <p:cNvPr id="14" name="Google Shape;1004;p39">
            <a:extLst>
              <a:ext uri="{FF2B5EF4-FFF2-40B4-BE49-F238E27FC236}">
                <a16:creationId xmlns:a16="http://schemas.microsoft.com/office/drawing/2014/main" id="{2EFEBC9B-DAAD-62D8-E7A5-DD7C7EBE4BBE}"/>
              </a:ext>
            </a:extLst>
          </p:cNvPr>
          <p:cNvSpPr txBox="1">
            <a:spLocks/>
          </p:cNvSpPr>
          <p:nvPr/>
        </p:nvSpPr>
        <p:spPr>
          <a:xfrm>
            <a:off x="3354420" y="2813410"/>
            <a:ext cx="5539323" cy="70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1A74A9"/>
                </a:solidFill>
                <a:effectLst/>
                <a:uLnTx/>
                <a:uFillTx/>
                <a:cs typeface="+mn-cs"/>
              </a:rPr>
              <a:t>¿Por qué vivimos momentos desafiantes?</a:t>
            </a:r>
          </a:p>
        </p:txBody>
      </p:sp>
    </p:spTree>
    <p:extLst>
      <p:ext uri="{BB962C8B-B14F-4D97-AF65-F5344CB8AC3E}">
        <p14:creationId xmlns:p14="http://schemas.microsoft.com/office/powerpoint/2010/main" val="2438167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67461" y="682439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Arial" panose="020B0604020202020204" pitchFamily="34" charset="0"/>
              </a:rPr>
              <a:t>1. ¿Quiénes somos?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F34DC0F-13CD-405C-9830-50CFC91F3B3F}"/>
              </a:ext>
            </a:extLst>
          </p:cNvPr>
          <p:cNvSpPr/>
          <p:nvPr/>
        </p:nvSpPr>
        <p:spPr>
          <a:xfrm>
            <a:off x="1805574" y="1552124"/>
            <a:ext cx="83878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O" sz="2000" dirty="0">
                <a:solidFill>
                  <a:srgbClr val="002060"/>
                </a:solidFill>
                <a:ea typeface="Tahoma" panose="020B0604030504040204" pitchFamily="34" charset="0"/>
                <a:cs typeface="Arial" panose="020B0604020202020204" pitchFamily="34" charset="0"/>
              </a:rPr>
              <a:t>Nos mueve soñar con un país libre de corrupción que vive de manera íntegra y actúa a favor del bien común. </a:t>
            </a:r>
            <a:r>
              <a:rPr lang="es-CO" sz="2000" dirty="0">
                <a:solidFill>
                  <a:srgbClr val="002060"/>
                </a:solidFill>
                <a:cs typeface="Arial" panose="020B0604020202020204" pitchFamily="34" charset="0"/>
              </a:rPr>
              <a:t>Transformamos los desafíos en oportunidades para fortalecer la integridad, la transparencia y la confianza a través de cinco acciones estratégicas.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206DD9-86F0-4CFB-9512-5B60BE2374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3" t="21151" r="27917" b="43550"/>
          <a:stretch/>
        </p:blipFill>
        <p:spPr>
          <a:xfrm>
            <a:off x="1435100" y="3078209"/>
            <a:ext cx="5575300" cy="242089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C6BCF0D-C5EB-4A4B-ADB9-06890D696F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2" t="56573" r="34793" b="8128"/>
          <a:stretch/>
        </p:blipFill>
        <p:spPr>
          <a:xfrm>
            <a:off x="6907644" y="3078209"/>
            <a:ext cx="3949700" cy="242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21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8BAC5C1-70D9-4215-8DA6-C4107FEFA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6" y="1248104"/>
            <a:ext cx="10536619" cy="526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0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8056905-32AA-4A96-A4EC-C591E9722999}"/>
              </a:ext>
            </a:extLst>
          </p:cNvPr>
          <p:cNvSpPr txBox="1"/>
          <p:nvPr/>
        </p:nvSpPr>
        <p:spPr>
          <a:xfrm>
            <a:off x="1020633" y="1542485"/>
            <a:ext cx="5608767" cy="4095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corrupción está empeorando en todo el mundo.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 número de países con una puntuación superior a 80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redujo de 12 hace una década a tan solo cinco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este año.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gran mayoría de los países no está logrando mantener la corrupción bajo control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más de dos tercios -122 de 180- obtuvieron una puntuación inferior a 50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 democracias están experimentado un preocupante deterioro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su desempeño en el índice.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 tendencia abarca desde países como Estados Unidos (64), Canadá (75) y Nueva Zelanda (81), hasta varias partes de Europa, como el Reino Unido (70), Francia (66) y Suecia (80).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62A3C8E-1D92-4654-87E7-118572773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815" y="1180943"/>
            <a:ext cx="4416552" cy="552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22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8056905-32AA-4A96-A4EC-C591E9722999}"/>
              </a:ext>
            </a:extLst>
          </p:cNvPr>
          <p:cNvSpPr txBox="1"/>
          <p:nvPr/>
        </p:nvSpPr>
        <p:spPr>
          <a:xfrm>
            <a:off x="892617" y="1399689"/>
            <a:ext cx="5809935" cy="4843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Están aumentando las restricciones a las libertades de expresión, asociación y reunión.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Desde 2012, 36 de los 50 países con descensos significativos en las puntuaciones del IPC también han experimentado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 reducción del espacio cívico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Estos entornos restrictivos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silencian a los críticos y a los organismos de control, y generan peligros reales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quienes se atreven a denunciar.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interferencia politizada en el funcionamiento de las ONG se ha intensificado en países como Georgia (50), Indonesia (34) y Perú (30), donde los gobiernos introdujeron nuevas leyes para limitar el acceso al financiamiento, o incluso debilitaron a las organizaciones que los supervisan y critican. </a:t>
            </a:r>
          </a:p>
          <a:p>
            <a:pPr marL="342900" indent="-342900" defTabSz="91442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Los capítulos de Transparencia Internacional en Rusia (22) y Venezuela (10) se han visto obligados a exiliarse debido a la represión de la sociedad civil.</a:t>
            </a:r>
            <a:endParaRPr lang="es-CO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C349613-3448-4951-9EF3-CA4E3547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606" y="1152144"/>
            <a:ext cx="4396435" cy="54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94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8056905-32AA-4A96-A4EC-C591E9722999}"/>
              </a:ext>
            </a:extLst>
          </p:cNvPr>
          <p:cNvSpPr txBox="1"/>
          <p:nvPr/>
        </p:nvSpPr>
        <p:spPr>
          <a:xfrm>
            <a:off x="993201" y="1542568"/>
            <a:ext cx="5800791" cy="4936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ausencia de un liderazgo firme en la lucha mundial contra la corrupción está debilitando la acción internacional en materia anticorrupción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 amenaza con reducir la presión para impulsar reformas en países de todo el mundo.  </a:t>
            </a: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suspensión temporal y el debilitamiento de la aplicación de FCPA son una señal de tolerancia hacia las prácticas empresariales corruptas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Los recortes de la ayuda estadounidense a la sociedad civil en el extranjero han debilitado los esfuerzos contra la corrupción a nivel global. </a:t>
            </a:r>
          </a:p>
          <a:p>
            <a:pPr marL="285750" marR="0" lvl="0" indent="-28575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muchos países europeos</a:t>
            </a:r>
            <a:r>
              <a:rPr lang="es-CO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los esfuerzos anticorrupción se han estancado en gran medida durante la última década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Desde 2012, 13 países de Europa Occidental y de la Unión Europea han empeorado considerablemente, y solo siete han mejorado de forma significativa. </a:t>
            </a:r>
          </a:p>
          <a:p>
            <a:pPr marL="0" marR="0" lvl="0" indent="0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CO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62A3C8E-1D92-4654-87E7-118572773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241" y="1372257"/>
            <a:ext cx="4053270" cy="506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40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EEED02D-73C6-40DE-8FC4-02B2ECDC61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86" t="34176" r="3793" b="16475"/>
          <a:stretch/>
        </p:blipFill>
        <p:spPr>
          <a:xfrm>
            <a:off x="1144775" y="1565211"/>
            <a:ext cx="9902450" cy="432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61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AFF67AF-F942-5510-AB6B-3BA5B2363531}"/>
              </a:ext>
            </a:extLst>
          </p:cNvPr>
          <p:cNvSpPr txBox="1">
            <a:spLocks/>
          </p:cNvSpPr>
          <p:nvPr/>
        </p:nvSpPr>
        <p:spPr>
          <a:xfrm>
            <a:off x="1280161" y="604172"/>
            <a:ext cx="9464040" cy="768085"/>
          </a:xfr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¿Por qué </a:t>
            </a:r>
            <a:r>
              <a:rPr lang="es-CO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vivimos momentos desafiantes</a:t>
            </a: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E3DD257-5DF3-46C3-A05C-3E0EDA189B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7099431"/>
              </p:ext>
            </p:extLst>
          </p:nvPr>
        </p:nvGraphicFramePr>
        <p:xfrm>
          <a:off x="1011008" y="1219877"/>
          <a:ext cx="1000234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8676445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pt_TPC 2025" id="{A4EFEDC7-5F36-4AD9-A0A2-71B7E739D139}" vid="{E572DE8E-4E16-4988-A8BB-01A1931BD8D4}"/>
    </a:ext>
  </a:extLst>
</a:theme>
</file>

<file path=ppt/theme/theme2.xml><?xml version="1.0" encoding="utf-8"?>
<a:theme xmlns:a="http://schemas.openxmlformats.org/drawingml/2006/main" name="1_Cover and End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ysClr val="window" lastClr="FFFFFF">
            <a:lumMod val="85000"/>
          </a:sysClr>
        </a:solidFill>
      </a:spPr>
      <a:bodyPr wrap="square">
        <a:no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lantilla Ppt_TPC 2025" id="{A4EFEDC7-5F36-4AD9-A0A2-71B7E739D139}" vid="{F7E6A796-1CBE-4831-B9E7-69FACA62086F}"/>
    </a:ext>
  </a:extLst>
</a:theme>
</file>

<file path=ppt/theme/theme3.xml><?xml version="1.0" encoding="utf-8"?>
<a:theme xmlns:a="http://schemas.openxmlformats.org/drawingml/2006/main" name="Business Annual Report by Slidesgo">
  <a:themeElements>
    <a:clrScheme name="Simple Light">
      <a:dk1>
        <a:srgbClr val="00094A"/>
      </a:dk1>
      <a:lt1>
        <a:srgbClr val="00649F"/>
      </a:lt1>
      <a:dk2>
        <a:srgbClr val="FEFEFE"/>
      </a:dk2>
      <a:lt2>
        <a:srgbClr val="63DBF5"/>
      </a:lt2>
      <a:accent1>
        <a:srgbClr val="006DF5"/>
      </a:accent1>
      <a:accent2>
        <a:srgbClr val="516CEE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94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pt_TPC 2025" id="{A4EFEDC7-5F36-4AD9-A0A2-71B7E739D139}" vid="{AFF6C99A-600C-4AC2-AF48-81BA261B8C85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pt_TPC 2025" id="{A4EFEDC7-5F36-4AD9-A0A2-71B7E739D139}" vid="{BAF81BC3-CFCA-47D2-986F-D23AC3B9D33C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Ppt_TPC 2025</Template>
  <TotalTime>774</TotalTime>
  <Words>1325</Words>
  <Application>Microsoft Office PowerPoint</Application>
  <PresentationFormat>Panorámica</PresentationFormat>
  <Paragraphs>84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18</vt:i4>
      </vt:variant>
    </vt:vector>
  </HeadingPairs>
  <TitlesOfParts>
    <vt:vector size="27" baseType="lpstr">
      <vt:lpstr>Arial</vt:lpstr>
      <vt:lpstr>Brice SemiExpanded</vt:lpstr>
      <vt:lpstr>Calibri</vt:lpstr>
      <vt:lpstr>Maven Pro</vt:lpstr>
      <vt:lpstr>Montserrat</vt:lpstr>
      <vt:lpstr>Diseño personalizado</vt:lpstr>
      <vt:lpstr>1_Cover and End Slide Master</vt:lpstr>
      <vt:lpstr>Business Annual Report by Slidesgo</vt:lpstr>
      <vt:lpstr>1_Diseño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Andrés Hernández (TI CO)</dc:creator>
  <cp:lastModifiedBy>Andrés Hernández (TI CO)</cp:lastModifiedBy>
  <cp:revision>66</cp:revision>
  <dcterms:created xsi:type="dcterms:W3CDTF">2025-08-19T15:15:23Z</dcterms:created>
  <dcterms:modified xsi:type="dcterms:W3CDTF">2026-02-16T20:54:12Z</dcterms:modified>
</cp:coreProperties>
</file>